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F7F16-CA40-4464-AAA1-D7E33828C705}" type="datetimeFigureOut">
              <a:rPr lang="de-AT" smtClean="0"/>
              <a:t>11.04.2013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FCFD-37F3-4AFE-9405-562F6B5204CF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MIDIKBD Queue</a:t>
            </a: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251520" y="1268760"/>
            <a:ext cx="5760640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extfeld 9"/>
          <p:cNvSpPr txBox="1"/>
          <p:nvPr/>
        </p:nvSpPr>
        <p:spPr>
          <a:xfrm>
            <a:off x="5148064" y="126876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QUEUE</a:t>
            </a:r>
            <a:endParaRPr lang="de-AT" dirty="0"/>
          </a:p>
        </p:txBody>
      </p:sp>
      <p:sp>
        <p:nvSpPr>
          <p:cNvPr id="11" name="Rechteck 10"/>
          <p:cNvSpPr/>
          <p:nvPr/>
        </p:nvSpPr>
        <p:spPr>
          <a:xfrm>
            <a:off x="2627784" y="1340768"/>
            <a:ext cx="129614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tx1"/>
                </a:solidFill>
              </a:rPr>
              <a:t>MUTX</a:t>
            </a:r>
            <a:endParaRPr lang="de-AT" sz="2800" dirty="0">
              <a:solidFill>
                <a:schemeClr val="tx1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251520" y="2708920"/>
            <a:ext cx="5760640" cy="720080"/>
            <a:chOff x="251520" y="2708920"/>
            <a:chExt cx="5760640" cy="720080"/>
          </a:xfrm>
        </p:grpSpPr>
        <p:sp>
          <p:nvSpPr>
            <p:cNvPr id="12" name="Rechteck 11"/>
            <p:cNvSpPr/>
            <p:nvPr/>
          </p:nvSpPr>
          <p:spPr>
            <a:xfrm>
              <a:off x="251520" y="2708920"/>
              <a:ext cx="5760640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323528" y="2780928"/>
              <a:ext cx="1080120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NEXT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1475656" y="2780928"/>
              <a:ext cx="1080120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PREV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5148064" y="2708920"/>
              <a:ext cx="792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dirty="0" smtClean="0"/>
                <a:t>ENTRY</a:t>
              </a:r>
              <a:endParaRPr lang="de-AT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79912" y="2780928"/>
              <a:ext cx="1008112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COL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2699792" y="2780928"/>
              <a:ext cx="1008112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ROW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hteck 17"/>
          <p:cNvSpPr/>
          <p:nvPr/>
        </p:nvSpPr>
        <p:spPr>
          <a:xfrm>
            <a:off x="323528" y="1340768"/>
            <a:ext cx="10801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tx1"/>
                </a:solidFill>
              </a:rPr>
              <a:t>NEXT</a:t>
            </a:r>
            <a:endParaRPr lang="de-AT" sz="28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75656" y="1340768"/>
            <a:ext cx="108012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tx1"/>
                </a:solidFill>
              </a:rPr>
              <a:t>PREV</a:t>
            </a:r>
            <a:endParaRPr lang="de-AT" sz="2800" dirty="0">
              <a:solidFill>
                <a:schemeClr val="tx1"/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755576" y="3789040"/>
            <a:ext cx="5760640" cy="720080"/>
            <a:chOff x="251520" y="2708920"/>
            <a:chExt cx="5760640" cy="720080"/>
          </a:xfrm>
        </p:grpSpPr>
        <p:sp>
          <p:nvSpPr>
            <p:cNvPr id="22" name="Rechteck 21"/>
            <p:cNvSpPr/>
            <p:nvPr/>
          </p:nvSpPr>
          <p:spPr>
            <a:xfrm>
              <a:off x="251520" y="2708920"/>
              <a:ext cx="5760640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23528" y="2780928"/>
              <a:ext cx="1080120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NEXT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1475656" y="2780928"/>
              <a:ext cx="1080120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PREV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148064" y="2708920"/>
              <a:ext cx="792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AT" dirty="0" smtClean="0"/>
                <a:t>ENTRY</a:t>
              </a:r>
              <a:endParaRPr lang="de-AT" dirty="0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3779912" y="2780928"/>
              <a:ext cx="1008112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COL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2699792" y="2780928"/>
              <a:ext cx="1008112" cy="5760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ROW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1979712" y="5013176"/>
            <a:ext cx="5760640" cy="720080"/>
            <a:chOff x="251520" y="2708920"/>
            <a:chExt cx="5760640" cy="720080"/>
          </a:xfrm>
        </p:grpSpPr>
        <p:sp>
          <p:nvSpPr>
            <p:cNvPr id="29" name="Rechteck 28"/>
            <p:cNvSpPr/>
            <p:nvPr/>
          </p:nvSpPr>
          <p:spPr>
            <a:xfrm>
              <a:off x="251520" y="2708920"/>
              <a:ext cx="5760640" cy="72008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323528" y="2780928"/>
              <a:ext cx="1080120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NEXT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475656" y="2780928"/>
              <a:ext cx="1080120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PREV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5148064" y="2708920"/>
              <a:ext cx="792012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AT" dirty="0" smtClean="0"/>
                <a:t>ENTRY</a:t>
              </a:r>
              <a:endParaRPr lang="de-AT" dirty="0"/>
            </a:p>
          </p:txBody>
        </p:sp>
        <p:sp>
          <p:nvSpPr>
            <p:cNvPr id="33" name="Rechteck 32"/>
            <p:cNvSpPr/>
            <p:nvPr/>
          </p:nvSpPr>
          <p:spPr>
            <a:xfrm>
              <a:off x="3779912" y="2780928"/>
              <a:ext cx="1008112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COL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2699792" y="2780928"/>
              <a:ext cx="1008112" cy="57606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2800" dirty="0" smtClean="0">
                  <a:solidFill>
                    <a:schemeClr val="tx1"/>
                  </a:solidFill>
                </a:rPr>
                <a:t>ROW</a:t>
              </a:r>
              <a:endParaRPr lang="de-AT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5" name="Freihandform 34"/>
          <p:cNvSpPr/>
          <p:nvPr/>
        </p:nvSpPr>
        <p:spPr>
          <a:xfrm>
            <a:off x="588936" y="1914041"/>
            <a:ext cx="100739" cy="782664"/>
          </a:xfrm>
          <a:custGeom>
            <a:avLst/>
            <a:gdLst>
              <a:gd name="connsiteX0" fmla="*/ 100739 w 100739"/>
              <a:gd name="connsiteY0" fmla="*/ 0 h 782664"/>
              <a:gd name="connsiteX1" fmla="*/ 23247 w 100739"/>
              <a:gd name="connsiteY1" fmla="*/ 247973 h 782664"/>
              <a:gd name="connsiteX2" fmla="*/ 15498 w 100739"/>
              <a:gd name="connsiteY2" fmla="*/ 271220 h 782664"/>
              <a:gd name="connsiteX3" fmla="*/ 0 w 100739"/>
              <a:gd name="connsiteY3" fmla="*/ 333213 h 782664"/>
              <a:gd name="connsiteX4" fmla="*/ 7749 w 100739"/>
              <a:gd name="connsiteY4" fmla="*/ 542440 h 782664"/>
              <a:gd name="connsiteX5" fmla="*/ 23247 w 100739"/>
              <a:gd name="connsiteY5" fmla="*/ 588935 h 782664"/>
              <a:gd name="connsiteX6" fmla="*/ 38745 w 100739"/>
              <a:gd name="connsiteY6" fmla="*/ 635430 h 782664"/>
              <a:gd name="connsiteX7" fmla="*/ 46495 w 100739"/>
              <a:gd name="connsiteY7" fmla="*/ 658678 h 782664"/>
              <a:gd name="connsiteX8" fmla="*/ 61993 w 100739"/>
              <a:gd name="connsiteY8" fmla="*/ 720671 h 782664"/>
              <a:gd name="connsiteX9" fmla="*/ 92989 w 100739"/>
              <a:gd name="connsiteY9" fmla="*/ 774915 h 782664"/>
              <a:gd name="connsiteX10" fmla="*/ 92989 w 100739"/>
              <a:gd name="connsiteY10" fmla="*/ 782664 h 78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739" h="782664">
                <a:moveTo>
                  <a:pt x="100739" y="0"/>
                </a:moveTo>
                <a:cubicBezTo>
                  <a:pt x="7231" y="245455"/>
                  <a:pt x="59692" y="77892"/>
                  <a:pt x="23247" y="247973"/>
                </a:cubicBezTo>
                <a:cubicBezTo>
                  <a:pt x="21536" y="255960"/>
                  <a:pt x="17647" y="263340"/>
                  <a:pt x="15498" y="271220"/>
                </a:cubicBezTo>
                <a:cubicBezTo>
                  <a:pt x="9894" y="291770"/>
                  <a:pt x="0" y="333213"/>
                  <a:pt x="0" y="333213"/>
                </a:cubicBezTo>
                <a:cubicBezTo>
                  <a:pt x="2583" y="402955"/>
                  <a:pt x="1431" y="472936"/>
                  <a:pt x="7749" y="542440"/>
                </a:cubicBezTo>
                <a:cubicBezTo>
                  <a:pt x="9228" y="558710"/>
                  <a:pt x="18081" y="573437"/>
                  <a:pt x="23247" y="588935"/>
                </a:cubicBezTo>
                <a:lnTo>
                  <a:pt x="38745" y="635430"/>
                </a:lnTo>
                <a:cubicBezTo>
                  <a:pt x="41328" y="643179"/>
                  <a:pt x="44514" y="650753"/>
                  <a:pt x="46495" y="658678"/>
                </a:cubicBezTo>
                <a:cubicBezTo>
                  <a:pt x="51661" y="679342"/>
                  <a:pt x="50178" y="702948"/>
                  <a:pt x="61993" y="720671"/>
                </a:cubicBezTo>
                <a:cubicBezTo>
                  <a:pt x="75973" y="741641"/>
                  <a:pt x="83157" y="750334"/>
                  <a:pt x="92989" y="774915"/>
                </a:cubicBezTo>
                <a:cubicBezTo>
                  <a:pt x="93948" y="777313"/>
                  <a:pt x="92989" y="780081"/>
                  <a:pt x="92989" y="782664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Textfeld 35"/>
          <p:cNvSpPr txBox="1"/>
          <p:nvPr/>
        </p:nvSpPr>
        <p:spPr>
          <a:xfrm>
            <a:off x="6444208" y="2852936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FIRST ENTRY</a:t>
            </a:r>
            <a:endParaRPr lang="de-AT" dirty="0"/>
          </a:p>
        </p:txBody>
      </p:sp>
      <p:sp>
        <p:nvSpPr>
          <p:cNvPr id="37" name="Freihandform 36"/>
          <p:cNvSpPr/>
          <p:nvPr/>
        </p:nvSpPr>
        <p:spPr>
          <a:xfrm>
            <a:off x="1208868" y="3448373"/>
            <a:ext cx="54244" cy="433952"/>
          </a:xfrm>
          <a:custGeom>
            <a:avLst/>
            <a:gdLst>
              <a:gd name="connsiteX0" fmla="*/ 38746 w 54244"/>
              <a:gd name="connsiteY0" fmla="*/ 433952 h 433952"/>
              <a:gd name="connsiteX1" fmla="*/ 54244 w 54244"/>
              <a:gd name="connsiteY1" fmla="*/ 410705 h 433952"/>
              <a:gd name="connsiteX2" fmla="*/ 23247 w 54244"/>
              <a:gd name="connsiteY2" fmla="*/ 317715 h 433952"/>
              <a:gd name="connsiteX3" fmla="*/ 7749 w 54244"/>
              <a:gd name="connsiteY3" fmla="*/ 255722 h 433952"/>
              <a:gd name="connsiteX4" fmla="*/ 0 w 54244"/>
              <a:gd name="connsiteY4" fmla="*/ 201478 h 433952"/>
              <a:gd name="connsiteX5" fmla="*/ 7749 w 54244"/>
              <a:gd name="connsiteY5" fmla="*/ 139485 h 433952"/>
              <a:gd name="connsiteX6" fmla="*/ 30996 w 54244"/>
              <a:gd name="connsiteY6" fmla="*/ 15498 h 433952"/>
              <a:gd name="connsiteX7" fmla="*/ 30996 w 54244"/>
              <a:gd name="connsiteY7" fmla="*/ 0 h 433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44" h="433952">
                <a:moveTo>
                  <a:pt x="38746" y="433952"/>
                </a:moveTo>
                <a:cubicBezTo>
                  <a:pt x="43912" y="426203"/>
                  <a:pt x="54244" y="420018"/>
                  <a:pt x="54244" y="410705"/>
                </a:cubicBezTo>
                <a:cubicBezTo>
                  <a:pt x="54244" y="364822"/>
                  <a:pt x="38347" y="352948"/>
                  <a:pt x="23247" y="317715"/>
                </a:cubicBezTo>
                <a:cubicBezTo>
                  <a:pt x="15081" y="298661"/>
                  <a:pt x="11057" y="275568"/>
                  <a:pt x="7749" y="255722"/>
                </a:cubicBezTo>
                <a:cubicBezTo>
                  <a:pt x="4746" y="237706"/>
                  <a:pt x="2583" y="219559"/>
                  <a:pt x="0" y="201478"/>
                </a:cubicBezTo>
                <a:cubicBezTo>
                  <a:pt x="2583" y="180814"/>
                  <a:pt x="4325" y="160027"/>
                  <a:pt x="7749" y="139485"/>
                </a:cubicBezTo>
                <a:cubicBezTo>
                  <a:pt x="15366" y="93782"/>
                  <a:pt x="25455" y="59826"/>
                  <a:pt x="30996" y="15498"/>
                </a:cubicBezTo>
                <a:cubicBezTo>
                  <a:pt x="31637" y="10372"/>
                  <a:pt x="30996" y="5166"/>
                  <a:pt x="30996" y="0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Freihandform 37"/>
          <p:cNvSpPr/>
          <p:nvPr/>
        </p:nvSpPr>
        <p:spPr>
          <a:xfrm>
            <a:off x="1999281" y="4502258"/>
            <a:ext cx="387458" cy="596684"/>
          </a:xfrm>
          <a:custGeom>
            <a:avLst/>
            <a:gdLst>
              <a:gd name="connsiteX0" fmla="*/ 387458 w 387458"/>
              <a:gd name="connsiteY0" fmla="*/ 596684 h 596684"/>
              <a:gd name="connsiteX1" fmla="*/ 356461 w 387458"/>
              <a:gd name="connsiteY1" fmla="*/ 573437 h 596684"/>
              <a:gd name="connsiteX2" fmla="*/ 278970 w 387458"/>
              <a:gd name="connsiteY2" fmla="*/ 526942 h 596684"/>
              <a:gd name="connsiteX3" fmla="*/ 255722 w 387458"/>
              <a:gd name="connsiteY3" fmla="*/ 511444 h 596684"/>
              <a:gd name="connsiteX4" fmla="*/ 216977 w 387458"/>
              <a:gd name="connsiteY4" fmla="*/ 472698 h 596684"/>
              <a:gd name="connsiteX5" fmla="*/ 193729 w 387458"/>
              <a:gd name="connsiteY5" fmla="*/ 449450 h 596684"/>
              <a:gd name="connsiteX6" fmla="*/ 170482 w 387458"/>
              <a:gd name="connsiteY6" fmla="*/ 433952 h 596684"/>
              <a:gd name="connsiteX7" fmla="*/ 123987 w 387458"/>
              <a:gd name="connsiteY7" fmla="*/ 364210 h 596684"/>
              <a:gd name="connsiteX8" fmla="*/ 108488 w 387458"/>
              <a:gd name="connsiteY8" fmla="*/ 340962 h 596684"/>
              <a:gd name="connsiteX9" fmla="*/ 85241 w 387458"/>
              <a:gd name="connsiteY9" fmla="*/ 317715 h 596684"/>
              <a:gd name="connsiteX10" fmla="*/ 69743 w 387458"/>
              <a:gd name="connsiteY10" fmla="*/ 271220 h 596684"/>
              <a:gd name="connsiteX11" fmla="*/ 61994 w 387458"/>
              <a:gd name="connsiteY11" fmla="*/ 247973 h 596684"/>
              <a:gd name="connsiteX12" fmla="*/ 46495 w 387458"/>
              <a:gd name="connsiteY12" fmla="*/ 216976 h 596684"/>
              <a:gd name="connsiteX13" fmla="*/ 15499 w 387458"/>
              <a:gd name="connsiteY13" fmla="*/ 108488 h 596684"/>
              <a:gd name="connsiteX14" fmla="*/ 7750 w 387458"/>
              <a:gd name="connsiteY14" fmla="*/ 85240 h 596684"/>
              <a:gd name="connsiteX15" fmla="*/ 0 w 387458"/>
              <a:gd name="connsiteY15" fmla="*/ 61993 h 596684"/>
              <a:gd name="connsiteX16" fmla="*/ 0 w 387458"/>
              <a:gd name="connsiteY16" fmla="*/ 0 h 59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7458" h="596684">
                <a:moveTo>
                  <a:pt x="387458" y="596684"/>
                </a:moveTo>
                <a:cubicBezTo>
                  <a:pt x="377126" y="588935"/>
                  <a:pt x="367325" y="580421"/>
                  <a:pt x="356461" y="573437"/>
                </a:cubicBezTo>
                <a:cubicBezTo>
                  <a:pt x="331122" y="557148"/>
                  <a:pt x="304625" y="542729"/>
                  <a:pt x="278970" y="526942"/>
                </a:cubicBezTo>
                <a:cubicBezTo>
                  <a:pt x="271038" y="522061"/>
                  <a:pt x="262731" y="517577"/>
                  <a:pt x="255722" y="511444"/>
                </a:cubicBezTo>
                <a:cubicBezTo>
                  <a:pt x="241976" y="499417"/>
                  <a:pt x="229892" y="485613"/>
                  <a:pt x="216977" y="472698"/>
                </a:cubicBezTo>
                <a:cubicBezTo>
                  <a:pt x="209228" y="464949"/>
                  <a:pt x="202848" y="455529"/>
                  <a:pt x="193729" y="449450"/>
                </a:cubicBezTo>
                <a:lnTo>
                  <a:pt x="170482" y="433952"/>
                </a:lnTo>
                <a:lnTo>
                  <a:pt x="123987" y="364210"/>
                </a:lnTo>
                <a:cubicBezTo>
                  <a:pt x="118821" y="356461"/>
                  <a:pt x="115074" y="347548"/>
                  <a:pt x="108488" y="340962"/>
                </a:cubicBezTo>
                <a:lnTo>
                  <a:pt x="85241" y="317715"/>
                </a:lnTo>
                <a:lnTo>
                  <a:pt x="69743" y="271220"/>
                </a:lnTo>
                <a:cubicBezTo>
                  <a:pt x="67160" y="263471"/>
                  <a:pt x="65647" y="255279"/>
                  <a:pt x="61994" y="247973"/>
                </a:cubicBezTo>
                <a:lnTo>
                  <a:pt x="46495" y="216976"/>
                </a:lnTo>
                <a:cubicBezTo>
                  <a:pt x="27034" y="139132"/>
                  <a:pt x="37733" y="175192"/>
                  <a:pt x="15499" y="108488"/>
                </a:cubicBezTo>
                <a:lnTo>
                  <a:pt x="7750" y="85240"/>
                </a:lnTo>
                <a:cubicBezTo>
                  <a:pt x="5167" y="77491"/>
                  <a:pt x="0" y="70161"/>
                  <a:pt x="0" y="61993"/>
                </a:cubicBezTo>
                <a:lnTo>
                  <a:pt x="0" y="0"/>
                </a:ln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9" name="Freihandform 38"/>
          <p:cNvSpPr/>
          <p:nvPr/>
        </p:nvSpPr>
        <p:spPr>
          <a:xfrm>
            <a:off x="1929539" y="1898542"/>
            <a:ext cx="5289393" cy="3130658"/>
          </a:xfrm>
          <a:custGeom>
            <a:avLst/>
            <a:gdLst>
              <a:gd name="connsiteX0" fmla="*/ 0 w 5289393"/>
              <a:gd name="connsiteY0" fmla="*/ 0 h 3130658"/>
              <a:gd name="connsiteX1" fmla="*/ 193729 w 5289393"/>
              <a:gd name="connsiteY1" fmla="*/ 92990 h 3130658"/>
              <a:gd name="connsiteX2" fmla="*/ 302217 w 5289393"/>
              <a:gd name="connsiteY2" fmla="*/ 147234 h 3130658"/>
              <a:gd name="connsiteX3" fmla="*/ 371959 w 5289393"/>
              <a:gd name="connsiteY3" fmla="*/ 185980 h 3130658"/>
              <a:gd name="connsiteX4" fmla="*/ 433953 w 5289393"/>
              <a:gd name="connsiteY4" fmla="*/ 224726 h 3130658"/>
              <a:gd name="connsiteX5" fmla="*/ 519193 w 5289393"/>
              <a:gd name="connsiteY5" fmla="*/ 263472 h 3130658"/>
              <a:gd name="connsiteX6" fmla="*/ 534692 w 5289393"/>
              <a:gd name="connsiteY6" fmla="*/ 278970 h 3130658"/>
              <a:gd name="connsiteX7" fmla="*/ 588936 w 5289393"/>
              <a:gd name="connsiteY7" fmla="*/ 294468 h 3130658"/>
              <a:gd name="connsiteX8" fmla="*/ 681925 w 5289393"/>
              <a:gd name="connsiteY8" fmla="*/ 340963 h 3130658"/>
              <a:gd name="connsiteX9" fmla="*/ 712922 w 5289393"/>
              <a:gd name="connsiteY9" fmla="*/ 364211 h 3130658"/>
              <a:gd name="connsiteX10" fmla="*/ 751668 w 5289393"/>
              <a:gd name="connsiteY10" fmla="*/ 379709 h 3130658"/>
              <a:gd name="connsiteX11" fmla="*/ 813661 w 5289393"/>
              <a:gd name="connsiteY11" fmla="*/ 410705 h 3130658"/>
              <a:gd name="connsiteX12" fmla="*/ 852407 w 5289393"/>
              <a:gd name="connsiteY12" fmla="*/ 426204 h 3130658"/>
              <a:gd name="connsiteX13" fmla="*/ 914400 w 5289393"/>
              <a:gd name="connsiteY13" fmla="*/ 457200 h 3130658"/>
              <a:gd name="connsiteX14" fmla="*/ 984142 w 5289393"/>
              <a:gd name="connsiteY14" fmla="*/ 472699 h 3130658"/>
              <a:gd name="connsiteX15" fmla="*/ 1015139 w 5289393"/>
              <a:gd name="connsiteY15" fmla="*/ 480448 h 3130658"/>
              <a:gd name="connsiteX16" fmla="*/ 1053885 w 5289393"/>
              <a:gd name="connsiteY16" fmla="*/ 488197 h 3130658"/>
              <a:gd name="connsiteX17" fmla="*/ 1123627 w 5289393"/>
              <a:gd name="connsiteY17" fmla="*/ 503695 h 3130658"/>
              <a:gd name="connsiteX18" fmla="*/ 1216617 w 5289393"/>
              <a:gd name="connsiteY18" fmla="*/ 511444 h 3130658"/>
              <a:gd name="connsiteX19" fmla="*/ 1270861 w 5289393"/>
              <a:gd name="connsiteY19" fmla="*/ 519194 h 3130658"/>
              <a:gd name="connsiteX20" fmla="*/ 1666068 w 5289393"/>
              <a:gd name="connsiteY20" fmla="*/ 526943 h 3130658"/>
              <a:gd name="connsiteX21" fmla="*/ 2409986 w 5289393"/>
              <a:gd name="connsiteY21" fmla="*/ 519194 h 3130658"/>
              <a:gd name="connsiteX22" fmla="*/ 2448732 w 5289393"/>
              <a:gd name="connsiteY22" fmla="*/ 511444 h 3130658"/>
              <a:gd name="connsiteX23" fmla="*/ 2526224 w 5289393"/>
              <a:gd name="connsiteY23" fmla="*/ 503695 h 3130658"/>
              <a:gd name="connsiteX24" fmla="*/ 2572719 w 5289393"/>
              <a:gd name="connsiteY24" fmla="*/ 495946 h 3130658"/>
              <a:gd name="connsiteX25" fmla="*/ 2851688 w 5289393"/>
              <a:gd name="connsiteY25" fmla="*/ 464950 h 3130658"/>
              <a:gd name="connsiteX26" fmla="*/ 2882685 w 5289393"/>
              <a:gd name="connsiteY26" fmla="*/ 457200 h 3130658"/>
              <a:gd name="connsiteX27" fmla="*/ 3053166 w 5289393"/>
              <a:gd name="connsiteY27" fmla="*/ 433953 h 3130658"/>
              <a:gd name="connsiteX28" fmla="*/ 3091912 w 5289393"/>
              <a:gd name="connsiteY28" fmla="*/ 426204 h 3130658"/>
              <a:gd name="connsiteX29" fmla="*/ 3161654 w 5289393"/>
              <a:gd name="connsiteY29" fmla="*/ 410705 h 3130658"/>
              <a:gd name="connsiteX30" fmla="*/ 3262393 w 5289393"/>
              <a:gd name="connsiteY30" fmla="*/ 395207 h 3130658"/>
              <a:gd name="connsiteX31" fmla="*/ 3355383 w 5289393"/>
              <a:gd name="connsiteY31" fmla="*/ 371960 h 3130658"/>
              <a:gd name="connsiteX32" fmla="*/ 3378630 w 5289393"/>
              <a:gd name="connsiteY32" fmla="*/ 364211 h 3130658"/>
              <a:gd name="connsiteX33" fmla="*/ 3463871 w 5289393"/>
              <a:gd name="connsiteY33" fmla="*/ 356461 h 3130658"/>
              <a:gd name="connsiteX34" fmla="*/ 3510366 w 5289393"/>
              <a:gd name="connsiteY34" fmla="*/ 348712 h 3130658"/>
              <a:gd name="connsiteX35" fmla="*/ 3626603 w 5289393"/>
              <a:gd name="connsiteY35" fmla="*/ 340963 h 3130658"/>
              <a:gd name="connsiteX36" fmla="*/ 4083803 w 5289393"/>
              <a:gd name="connsiteY36" fmla="*/ 348712 h 3130658"/>
              <a:gd name="connsiteX37" fmla="*/ 4176793 w 5289393"/>
              <a:gd name="connsiteY37" fmla="*/ 356461 h 3130658"/>
              <a:gd name="connsiteX38" fmla="*/ 4339525 w 5289393"/>
              <a:gd name="connsiteY38" fmla="*/ 387458 h 3130658"/>
              <a:gd name="connsiteX39" fmla="*/ 4517756 w 5289393"/>
              <a:gd name="connsiteY39" fmla="*/ 402956 h 3130658"/>
              <a:gd name="connsiteX40" fmla="*/ 4680488 w 5289393"/>
              <a:gd name="connsiteY40" fmla="*/ 433953 h 3130658"/>
              <a:gd name="connsiteX41" fmla="*/ 4827722 w 5289393"/>
              <a:gd name="connsiteY41" fmla="*/ 449451 h 3130658"/>
              <a:gd name="connsiteX42" fmla="*/ 4959458 w 5289393"/>
              <a:gd name="connsiteY42" fmla="*/ 464950 h 3130658"/>
              <a:gd name="connsiteX43" fmla="*/ 4982705 w 5289393"/>
              <a:gd name="connsiteY43" fmla="*/ 480448 h 3130658"/>
              <a:gd name="connsiteX44" fmla="*/ 5005953 w 5289393"/>
              <a:gd name="connsiteY44" fmla="*/ 488197 h 3130658"/>
              <a:gd name="connsiteX45" fmla="*/ 5021451 w 5289393"/>
              <a:gd name="connsiteY45" fmla="*/ 511444 h 3130658"/>
              <a:gd name="connsiteX46" fmla="*/ 5052447 w 5289393"/>
              <a:gd name="connsiteY46" fmla="*/ 534692 h 3130658"/>
              <a:gd name="connsiteX47" fmla="*/ 5091193 w 5289393"/>
              <a:gd name="connsiteY47" fmla="*/ 596685 h 3130658"/>
              <a:gd name="connsiteX48" fmla="*/ 5137688 w 5289393"/>
              <a:gd name="connsiteY48" fmla="*/ 658678 h 3130658"/>
              <a:gd name="connsiteX49" fmla="*/ 5153186 w 5289393"/>
              <a:gd name="connsiteY49" fmla="*/ 697424 h 3130658"/>
              <a:gd name="connsiteX50" fmla="*/ 5168685 w 5289393"/>
              <a:gd name="connsiteY50" fmla="*/ 751668 h 3130658"/>
              <a:gd name="connsiteX51" fmla="*/ 5199681 w 5289393"/>
              <a:gd name="connsiteY51" fmla="*/ 805912 h 3130658"/>
              <a:gd name="connsiteX52" fmla="*/ 5215180 w 5289393"/>
              <a:gd name="connsiteY52" fmla="*/ 867905 h 3130658"/>
              <a:gd name="connsiteX53" fmla="*/ 5222929 w 5289393"/>
              <a:gd name="connsiteY53" fmla="*/ 898902 h 3130658"/>
              <a:gd name="connsiteX54" fmla="*/ 5246176 w 5289393"/>
              <a:gd name="connsiteY54" fmla="*/ 968644 h 3130658"/>
              <a:gd name="connsiteX55" fmla="*/ 5253925 w 5289393"/>
              <a:gd name="connsiteY55" fmla="*/ 991892 h 3130658"/>
              <a:gd name="connsiteX56" fmla="*/ 5269424 w 5289393"/>
              <a:gd name="connsiteY56" fmla="*/ 1046136 h 3130658"/>
              <a:gd name="connsiteX57" fmla="*/ 5277173 w 5289393"/>
              <a:gd name="connsiteY57" fmla="*/ 1077133 h 3130658"/>
              <a:gd name="connsiteX58" fmla="*/ 5277173 w 5289393"/>
              <a:gd name="connsiteY58" fmla="*/ 1394848 h 3130658"/>
              <a:gd name="connsiteX59" fmla="*/ 5269424 w 5289393"/>
              <a:gd name="connsiteY59" fmla="*/ 1441343 h 3130658"/>
              <a:gd name="connsiteX60" fmla="*/ 5230678 w 5289393"/>
              <a:gd name="connsiteY60" fmla="*/ 1534333 h 3130658"/>
              <a:gd name="connsiteX61" fmla="*/ 5222929 w 5289393"/>
              <a:gd name="connsiteY61" fmla="*/ 1580827 h 3130658"/>
              <a:gd name="connsiteX62" fmla="*/ 5199681 w 5289393"/>
              <a:gd name="connsiteY62" fmla="*/ 1627322 h 3130658"/>
              <a:gd name="connsiteX63" fmla="*/ 5145437 w 5289393"/>
              <a:gd name="connsiteY63" fmla="*/ 1774556 h 3130658"/>
              <a:gd name="connsiteX64" fmla="*/ 5129939 w 5289393"/>
              <a:gd name="connsiteY64" fmla="*/ 1836550 h 3130658"/>
              <a:gd name="connsiteX65" fmla="*/ 5098942 w 5289393"/>
              <a:gd name="connsiteY65" fmla="*/ 1945038 h 3130658"/>
              <a:gd name="connsiteX66" fmla="*/ 5091193 w 5289393"/>
              <a:gd name="connsiteY66" fmla="*/ 2007031 h 3130658"/>
              <a:gd name="connsiteX67" fmla="*/ 5083444 w 5289393"/>
              <a:gd name="connsiteY67" fmla="*/ 2030278 h 3130658"/>
              <a:gd name="connsiteX68" fmla="*/ 5067946 w 5289393"/>
              <a:gd name="connsiteY68" fmla="*/ 2123268 h 3130658"/>
              <a:gd name="connsiteX69" fmla="*/ 5060197 w 5289393"/>
              <a:gd name="connsiteY69" fmla="*/ 2146516 h 3130658"/>
              <a:gd name="connsiteX70" fmla="*/ 5052447 w 5289393"/>
              <a:gd name="connsiteY70" fmla="*/ 2193011 h 3130658"/>
              <a:gd name="connsiteX71" fmla="*/ 5036949 w 5289393"/>
              <a:gd name="connsiteY71" fmla="*/ 2270502 h 3130658"/>
              <a:gd name="connsiteX72" fmla="*/ 5021451 w 5289393"/>
              <a:gd name="connsiteY72" fmla="*/ 2347994 h 3130658"/>
              <a:gd name="connsiteX73" fmla="*/ 5005953 w 5289393"/>
              <a:gd name="connsiteY73" fmla="*/ 2526224 h 3130658"/>
              <a:gd name="connsiteX74" fmla="*/ 5021451 w 5289393"/>
              <a:gd name="connsiteY74" fmla="*/ 2750950 h 3130658"/>
              <a:gd name="connsiteX75" fmla="*/ 5036949 w 5289393"/>
              <a:gd name="connsiteY75" fmla="*/ 2812943 h 3130658"/>
              <a:gd name="connsiteX76" fmla="*/ 5052447 w 5289393"/>
              <a:gd name="connsiteY76" fmla="*/ 2836190 h 3130658"/>
              <a:gd name="connsiteX77" fmla="*/ 5067946 w 5289393"/>
              <a:gd name="connsiteY77" fmla="*/ 2882685 h 3130658"/>
              <a:gd name="connsiteX78" fmla="*/ 5075695 w 5289393"/>
              <a:gd name="connsiteY78" fmla="*/ 2936929 h 3130658"/>
              <a:gd name="connsiteX79" fmla="*/ 5091193 w 5289393"/>
              <a:gd name="connsiteY79" fmla="*/ 2991173 h 3130658"/>
              <a:gd name="connsiteX80" fmla="*/ 5098942 w 5289393"/>
              <a:gd name="connsiteY80" fmla="*/ 3045417 h 3130658"/>
              <a:gd name="connsiteX81" fmla="*/ 5106692 w 5289393"/>
              <a:gd name="connsiteY81" fmla="*/ 3076414 h 3130658"/>
              <a:gd name="connsiteX82" fmla="*/ 5114441 w 5289393"/>
              <a:gd name="connsiteY82" fmla="*/ 3099661 h 3130658"/>
              <a:gd name="connsiteX83" fmla="*/ 5114441 w 5289393"/>
              <a:gd name="connsiteY83" fmla="*/ 3130658 h 313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5289393" h="3130658">
                <a:moveTo>
                  <a:pt x="0" y="0"/>
                </a:moveTo>
                <a:cubicBezTo>
                  <a:pt x="64576" y="30997"/>
                  <a:pt x="135441" y="51356"/>
                  <a:pt x="193729" y="92990"/>
                </a:cubicBezTo>
                <a:cubicBezTo>
                  <a:pt x="263275" y="142666"/>
                  <a:pt x="226608" y="125632"/>
                  <a:pt x="302217" y="147234"/>
                </a:cubicBezTo>
                <a:cubicBezTo>
                  <a:pt x="410159" y="233588"/>
                  <a:pt x="285716" y="142859"/>
                  <a:pt x="371959" y="185980"/>
                </a:cubicBezTo>
                <a:cubicBezTo>
                  <a:pt x="393755" y="196878"/>
                  <a:pt x="412714" y="212779"/>
                  <a:pt x="433953" y="224726"/>
                </a:cubicBezTo>
                <a:cubicBezTo>
                  <a:pt x="484347" y="253073"/>
                  <a:pt x="480712" y="250643"/>
                  <a:pt x="519193" y="263472"/>
                </a:cubicBezTo>
                <a:cubicBezTo>
                  <a:pt x="524359" y="268638"/>
                  <a:pt x="528427" y="275211"/>
                  <a:pt x="534692" y="278970"/>
                </a:cubicBezTo>
                <a:cubicBezTo>
                  <a:pt x="542634" y="283735"/>
                  <a:pt x="583145" y="293020"/>
                  <a:pt x="588936" y="294468"/>
                </a:cubicBezTo>
                <a:cubicBezTo>
                  <a:pt x="649023" y="334527"/>
                  <a:pt x="617759" y="319575"/>
                  <a:pt x="681925" y="340963"/>
                </a:cubicBezTo>
                <a:cubicBezTo>
                  <a:pt x="692257" y="348712"/>
                  <a:pt x="701632" y="357939"/>
                  <a:pt x="712922" y="364211"/>
                </a:cubicBezTo>
                <a:cubicBezTo>
                  <a:pt x="725082" y="370966"/>
                  <a:pt x="739038" y="373880"/>
                  <a:pt x="751668" y="379709"/>
                </a:cubicBezTo>
                <a:cubicBezTo>
                  <a:pt x="772645" y="389390"/>
                  <a:pt x="792210" y="402124"/>
                  <a:pt x="813661" y="410705"/>
                </a:cubicBezTo>
                <a:cubicBezTo>
                  <a:pt x="826576" y="415871"/>
                  <a:pt x="839965" y="419983"/>
                  <a:pt x="852407" y="426204"/>
                </a:cubicBezTo>
                <a:cubicBezTo>
                  <a:pt x="909357" y="454680"/>
                  <a:pt x="833954" y="430384"/>
                  <a:pt x="914400" y="457200"/>
                </a:cubicBezTo>
                <a:cubicBezTo>
                  <a:pt x="933307" y="463502"/>
                  <a:pt x="965706" y="468602"/>
                  <a:pt x="984142" y="472699"/>
                </a:cubicBezTo>
                <a:cubicBezTo>
                  <a:pt x="994539" y="475009"/>
                  <a:pt x="1004742" y="478138"/>
                  <a:pt x="1015139" y="480448"/>
                </a:cubicBezTo>
                <a:cubicBezTo>
                  <a:pt x="1027996" y="483305"/>
                  <a:pt x="1041006" y="485437"/>
                  <a:pt x="1053885" y="488197"/>
                </a:cubicBezTo>
                <a:cubicBezTo>
                  <a:pt x="1077171" y="493187"/>
                  <a:pt x="1100052" y="500327"/>
                  <a:pt x="1123627" y="503695"/>
                </a:cubicBezTo>
                <a:cubicBezTo>
                  <a:pt x="1154419" y="508094"/>
                  <a:pt x="1185684" y="508188"/>
                  <a:pt x="1216617" y="511444"/>
                </a:cubicBezTo>
                <a:cubicBezTo>
                  <a:pt x="1234782" y="513356"/>
                  <a:pt x="1252607" y="518565"/>
                  <a:pt x="1270861" y="519194"/>
                </a:cubicBezTo>
                <a:cubicBezTo>
                  <a:pt x="1402544" y="523735"/>
                  <a:pt x="1534332" y="524360"/>
                  <a:pt x="1666068" y="526943"/>
                </a:cubicBezTo>
                <a:lnTo>
                  <a:pt x="2409986" y="519194"/>
                </a:lnTo>
                <a:cubicBezTo>
                  <a:pt x="2423155" y="518933"/>
                  <a:pt x="2435676" y="513185"/>
                  <a:pt x="2448732" y="511444"/>
                </a:cubicBezTo>
                <a:cubicBezTo>
                  <a:pt x="2474464" y="508013"/>
                  <a:pt x="2500465" y="506915"/>
                  <a:pt x="2526224" y="503695"/>
                </a:cubicBezTo>
                <a:cubicBezTo>
                  <a:pt x="2541815" y="501746"/>
                  <a:pt x="2557128" y="497895"/>
                  <a:pt x="2572719" y="495946"/>
                </a:cubicBezTo>
                <a:cubicBezTo>
                  <a:pt x="2712573" y="478465"/>
                  <a:pt x="2740492" y="476069"/>
                  <a:pt x="2851688" y="464950"/>
                </a:cubicBezTo>
                <a:cubicBezTo>
                  <a:pt x="2862020" y="462367"/>
                  <a:pt x="2872180" y="458951"/>
                  <a:pt x="2882685" y="457200"/>
                </a:cubicBezTo>
                <a:cubicBezTo>
                  <a:pt x="2977586" y="441382"/>
                  <a:pt x="2929920" y="458601"/>
                  <a:pt x="3053166" y="433953"/>
                </a:cubicBezTo>
                <a:lnTo>
                  <a:pt x="3091912" y="426204"/>
                </a:lnTo>
                <a:cubicBezTo>
                  <a:pt x="3115198" y="421214"/>
                  <a:pt x="3138224" y="414965"/>
                  <a:pt x="3161654" y="410705"/>
                </a:cubicBezTo>
                <a:cubicBezTo>
                  <a:pt x="3195081" y="404627"/>
                  <a:pt x="3229078" y="401870"/>
                  <a:pt x="3262393" y="395207"/>
                </a:cubicBezTo>
                <a:cubicBezTo>
                  <a:pt x="3293723" y="388941"/>
                  <a:pt x="3325072" y="382064"/>
                  <a:pt x="3355383" y="371960"/>
                </a:cubicBezTo>
                <a:cubicBezTo>
                  <a:pt x="3363132" y="369377"/>
                  <a:pt x="3370544" y="365366"/>
                  <a:pt x="3378630" y="364211"/>
                </a:cubicBezTo>
                <a:cubicBezTo>
                  <a:pt x="3406874" y="360176"/>
                  <a:pt x="3435536" y="359795"/>
                  <a:pt x="3463871" y="356461"/>
                </a:cubicBezTo>
                <a:cubicBezTo>
                  <a:pt x="3479475" y="354625"/>
                  <a:pt x="3494725" y="350202"/>
                  <a:pt x="3510366" y="348712"/>
                </a:cubicBezTo>
                <a:cubicBezTo>
                  <a:pt x="3549023" y="345030"/>
                  <a:pt x="3587857" y="343546"/>
                  <a:pt x="3626603" y="340963"/>
                </a:cubicBezTo>
                <a:lnTo>
                  <a:pt x="4083803" y="348712"/>
                </a:lnTo>
                <a:cubicBezTo>
                  <a:pt x="4114895" y="349588"/>
                  <a:pt x="4146025" y="351903"/>
                  <a:pt x="4176793" y="356461"/>
                </a:cubicBezTo>
                <a:cubicBezTo>
                  <a:pt x="4285610" y="372582"/>
                  <a:pt x="4263132" y="377272"/>
                  <a:pt x="4339525" y="387458"/>
                </a:cubicBezTo>
                <a:cubicBezTo>
                  <a:pt x="4407329" y="396498"/>
                  <a:pt x="4444792" y="397744"/>
                  <a:pt x="4517756" y="402956"/>
                </a:cubicBezTo>
                <a:cubicBezTo>
                  <a:pt x="4578836" y="423316"/>
                  <a:pt x="4572672" y="422604"/>
                  <a:pt x="4680488" y="433953"/>
                </a:cubicBezTo>
                <a:lnTo>
                  <a:pt x="4827722" y="449451"/>
                </a:lnTo>
                <a:cubicBezTo>
                  <a:pt x="4942364" y="460915"/>
                  <a:pt x="4877246" y="451247"/>
                  <a:pt x="4959458" y="464950"/>
                </a:cubicBezTo>
                <a:cubicBezTo>
                  <a:pt x="4967207" y="470116"/>
                  <a:pt x="4974375" y="476283"/>
                  <a:pt x="4982705" y="480448"/>
                </a:cubicBezTo>
                <a:cubicBezTo>
                  <a:pt x="4990011" y="484101"/>
                  <a:pt x="4999574" y="483094"/>
                  <a:pt x="5005953" y="488197"/>
                </a:cubicBezTo>
                <a:cubicBezTo>
                  <a:pt x="5013225" y="494015"/>
                  <a:pt x="5014866" y="504859"/>
                  <a:pt x="5021451" y="511444"/>
                </a:cubicBezTo>
                <a:cubicBezTo>
                  <a:pt x="5030583" y="520577"/>
                  <a:pt x="5043315" y="525559"/>
                  <a:pt x="5052447" y="534692"/>
                </a:cubicBezTo>
                <a:cubicBezTo>
                  <a:pt x="5093159" y="575405"/>
                  <a:pt x="5060498" y="553712"/>
                  <a:pt x="5091193" y="596685"/>
                </a:cubicBezTo>
                <a:cubicBezTo>
                  <a:pt x="5136011" y="659429"/>
                  <a:pt x="5093795" y="570892"/>
                  <a:pt x="5137688" y="658678"/>
                </a:cubicBezTo>
                <a:cubicBezTo>
                  <a:pt x="5143909" y="671120"/>
                  <a:pt x="5148787" y="684228"/>
                  <a:pt x="5153186" y="697424"/>
                </a:cubicBezTo>
                <a:cubicBezTo>
                  <a:pt x="5163015" y="726910"/>
                  <a:pt x="5157493" y="725553"/>
                  <a:pt x="5168685" y="751668"/>
                </a:cubicBezTo>
                <a:cubicBezTo>
                  <a:pt x="5180484" y="779199"/>
                  <a:pt x="5184115" y="782564"/>
                  <a:pt x="5199681" y="805912"/>
                </a:cubicBezTo>
                <a:cubicBezTo>
                  <a:pt x="5215438" y="884699"/>
                  <a:pt x="5199292" y="812298"/>
                  <a:pt x="5215180" y="867905"/>
                </a:cubicBezTo>
                <a:cubicBezTo>
                  <a:pt x="5218106" y="878145"/>
                  <a:pt x="5219797" y="888723"/>
                  <a:pt x="5222929" y="898902"/>
                </a:cubicBezTo>
                <a:cubicBezTo>
                  <a:pt x="5230135" y="922323"/>
                  <a:pt x="5238427" y="945397"/>
                  <a:pt x="5246176" y="968644"/>
                </a:cubicBezTo>
                <a:cubicBezTo>
                  <a:pt x="5248759" y="976393"/>
                  <a:pt x="5251944" y="983967"/>
                  <a:pt x="5253925" y="991892"/>
                </a:cubicBezTo>
                <a:cubicBezTo>
                  <a:pt x="5278167" y="1088849"/>
                  <a:pt x="5247179" y="968276"/>
                  <a:pt x="5269424" y="1046136"/>
                </a:cubicBezTo>
                <a:cubicBezTo>
                  <a:pt x="5272350" y="1056377"/>
                  <a:pt x="5274590" y="1066801"/>
                  <a:pt x="5277173" y="1077133"/>
                </a:cubicBezTo>
                <a:cubicBezTo>
                  <a:pt x="5288268" y="1232472"/>
                  <a:pt x="5289393" y="1193207"/>
                  <a:pt x="5277173" y="1394848"/>
                </a:cubicBezTo>
                <a:cubicBezTo>
                  <a:pt x="5276223" y="1410531"/>
                  <a:pt x="5273235" y="1426100"/>
                  <a:pt x="5269424" y="1441343"/>
                </a:cubicBezTo>
                <a:cubicBezTo>
                  <a:pt x="5258936" y="1483295"/>
                  <a:pt x="5250104" y="1495480"/>
                  <a:pt x="5230678" y="1534333"/>
                </a:cubicBezTo>
                <a:cubicBezTo>
                  <a:pt x="5228095" y="1549831"/>
                  <a:pt x="5227898" y="1565922"/>
                  <a:pt x="5222929" y="1580827"/>
                </a:cubicBezTo>
                <a:cubicBezTo>
                  <a:pt x="5217449" y="1597266"/>
                  <a:pt x="5206405" y="1611352"/>
                  <a:pt x="5199681" y="1627322"/>
                </a:cubicBezTo>
                <a:cubicBezTo>
                  <a:pt x="5190308" y="1649583"/>
                  <a:pt x="5156313" y="1736489"/>
                  <a:pt x="5145437" y="1774556"/>
                </a:cubicBezTo>
                <a:cubicBezTo>
                  <a:pt x="5139585" y="1795037"/>
                  <a:pt x="5135544" y="1816000"/>
                  <a:pt x="5129939" y="1836550"/>
                </a:cubicBezTo>
                <a:cubicBezTo>
                  <a:pt x="5120043" y="1872835"/>
                  <a:pt x="5098942" y="1945038"/>
                  <a:pt x="5098942" y="1945038"/>
                </a:cubicBezTo>
                <a:cubicBezTo>
                  <a:pt x="5096359" y="1965702"/>
                  <a:pt x="5094918" y="1986542"/>
                  <a:pt x="5091193" y="2007031"/>
                </a:cubicBezTo>
                <a:cubicBezTo>
                  <a:pt x="5089732" y="2015067"/>
                  <a:pt x="5085046" y="2022268"/>
                  <a:pt x="5083444" y="2030278"/>
                </a:cubicBezTo>
                <a:cubicBezTo>
                  <a:pt x="5077281" y="2061092"/>
                  <a:pt x="5074109" y="2092454"/>
                  <a:pt x="5067946" y="2123268"/>
                </a:cubicBezTo>
                <a:cubicBezTo>
                  <a:pt x="5066344" y="2131278"/>
                  <a:pt x="5061969" y="2138542"/>
                  <a:pt x="5060197" y="2146516"/>
                </a:cubicBezTo>
                <a:cubicBezTo>
                  <a:pt x="5056788" y="2161854"/>
                  <a:pt x="5055343" y="2177568"/>
                  <a:pt x="5052447" y="2193011"/>
                </a:cubicBezTo>
                <a:cubicBezTo>
                  <a:pt x="5047592" y="2218902"/>
                  <a:pt x="5040674" y="2244425"/>
                  <a:pt x="5036949" y="2270502"/>
                </a:cubicBezTo>
                <a:cubicBezTo>
                  <a:pt x="5028045" y="2332832"/>
                  <a:pt x="5034976" y="2307418"/>
                  <a:pt x="5021451" y="2347994"/>
                </a:cubicBezTo>
                <a:cubicBezTo>
                  <a:pt x="5016357" y="2393840"/>
                  <a:pt x="5005048" y="2487294"/>
                  <a:pt x="5005953" y="2526224"/>
                </a:cubicBezTo>
                <a:cubicBezTo>
                  <a:pt x="5007699" y="2601290"/>
                  <a:pt x="5014851" y="2676154"/>
                  <a:pt x="5021451" y="2750950"/>
                </a:cubicBezTo>
                <a:cubicBezTo>
                  <a:pt x="5022398" y="2761686"/>
                  <a:pt x="5030247" y="2799539"/>
                  <a:pt x="5036949" y="2812943"/>
                </a:cubicBezTo>
                <a:cubicBezTo>
                  <a:pt x="5041114" y="2821273"/>
                  <a:pt x="5048665" y="2827680"/>
                  <a:pt x="5052447" y="2836190"/>
                </a:cubicBezTo>
                <a:cubicBezTo>
                  <a:pt x="5059082" y="2851119"/>
                  <a:pt x="5067946" y="2882685"/>
                  <a:pt x="5067946" y="2882685"/>
                </a:cubicBezTo>
                <a:cubicBezTo>
                  <a:pt x="5070529" y="2900766"/>
                  <a:pt x="5072428" y="2918959"/>
                  <a:pt x="5075695" y="2936929"/>
                </a:cubicBezTo>
                <a:cubicBezTo>
                  <a:pt x="5079587" y="2958337"/>
                  <a:pt x="5084553" y="2971254"/>
                  <a:pt x="5091193" y="2991173"/>
                </a:cubicBezTo>
                <a:cubicBezTo>
                  <a:pt x="5093776" y="3009254"/>
                  <a:pt x="5095675" y="3027447"/>
                  <a:pt x="5098942" y="3045417"/>
                </a:cubicBezTo>
                <a:cubicBezTo>
                  <a:pt x="5100847" y="3055896"/>
                  <a:pt x="5103766" y="3066173"/>
                  <a:pt x="5106692" y="3076414"/>
                </a:cubicBezTo>
                <a:cubicBezTo>
                  <a:pt x="5108936" y="3084268"/>
                  <a:pt x="5113286" y="3091575"/>
                  <a:pt x="5114441" y="3099661"/>
                </a:cubicBezTo>
                <a:cubicBezTo>
                  <a:pt x="5115902" y="3109889"/>
                  <a:pt x="5114441" y="3120326"/>
                  <a:pt x="5114441" y="3130658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Textfeld 39"/>
          <p:cNvSpPr txBox="1"/>
          <p:nvPr/>
        </p:nvSpPr>
        <p:spPr>
          <a:xfrm>
            <a:off x="7740352" y="5229200"/>
            <a:ext cx="1292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LAST ENTRY</a:t>
            </a:r>
            <a:endParaRPr lang="de-AT" dirty="0"/>
          </a:p>
        </p:txBody>
      </p:sp>
      <p:sp>
        <p:nvSpPr>
          <p:cNvPr id="41" name="Freihandform 40"/>
          <p:cNvSpPr/>
          <p:nvPr/>
        </p:nvSpPr>
        <p:spPr>
          <a:xfrm>
            <a:off x="1835696" y="3284984"/>
            <a:ext cx="557939" cy="511444"/>
          </a:xfrm>
          <a:custGeom>
            <a:avLst/>
            <a:gdLst>
              <a:gd name="connsiteX0" fmla="*/ 0 w 557939"/>
              <a:gd name="connsiteY0" fmla="*/ 0 h 511444"/>
              <a:gd name="connsiteX1" fmla="*/ 108489 w 557939"/>
              <a:gd name="connsiteY1" fmla="*/ 61993 h 511444"/>
              <a:gd name="connsiteX2" fmla="*/ 108489 w 557939"/>
              <a:gd name="connsiteY2" fmla="*/ 61993 h 511444"/>
              <a:gd name="connsiteX3" fmla="*/ 139485 w 557939"/>
              <a:gd name="connsiteY3" fmla="*/ 77492 h 511444"/>
              <a:gd name="connsiteX4" fmla="*/ 162733 w 557939"/>
              <a:gd name="connsiteY4" fmla="*/ 100739 h 511444"/>
              <a:gd name="connsiteX5" fmla="*/ 201478 w 557939"/>
              <a:gd name="connsiteY5" fmla="*/ 116237 h 511444"/>
              <a:gd name="connsiteX6" fmla="*/ 247973 w 557939"/>
              <a:gd name="connsiteY6" fmla="*/ 147234 h 511444"/>
              <a:gd name="connsiteX7" fmla="*/ 302217 w 557939"/>
              <a:gd name="connsiteY7" fmla="*/ 170481 h 511444"/>
              <a:gd name="connsiteX8" fmla="*/ 317716 w 557939"/>
              <a:gd name="connsiteY8" fmla="*/ 185980 h 511444"/>
              <a:gd name="connsiteX9" fmla="*/ 364211 w 557939"/>
              <a:gd name="connsiteY9" fmla="*/ 209227 h 511444"/>
              <a:gd name="connsiteX10" fmla="*/ 410705 w 557939"/>
              <a:gd name="connsiteY10" fmla="*/ 247973 h 511444"/>
              <a:gd name="connsiteX11" fmla="*/ 441702 w 557939"/>
              <a:gd name="connsiteY11" fmla="*/ 286719 h 511444"/>
              <a:gd name="connsiteX12" fmla="*/ 457200 w 557939"/>
              <a:gd name="connsiteY12" fmla="*/ 309966 h 511444"/>
              <a:gd name="connsiteX13" fmla="*/ 488197 w 557939"/>
              <a:gd name="connsiteY13" fmla="*/ 348712 h 511444"/>
              <a:gd name="connsiteX14" fmla="*/ 495946 w 557939"/>
              <a:gd name="connsiteY14" fmla="*/ 371959 h 511444"/>
              <a:gd name="connsiteX15" fmla="*/ 526943 w 557939"/>
              <a:gd name="connsiteY15" fmla="*/ 418454 h 511444"/>
              <a:gd name="connsiteX16" fmla="*/ 557939 w 557939"/>
              <a:gd name="connsiteY16" fmla="*/ 488197 h 511444"/>
              <a:gd name="connsiteX17" fmla="*/ 557939 w 557939"/>
              <a:gd name="connsiteY17" fmla="*/ 511444 h 51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57939" h="511444">
                <a:moveTo>
                  <a:pt x="0" y="0"/>
                </a:moveTo>
                <a:cubicBezTo>
                  <a:pt x="71000" y="23666"/>
                  <a:pt x="33426" y="5696"/>
                  <a:pt x="108489" y="61993"/>
                </a:cubicBezTo>
                <a:lnTo>
                  <a:pt x="108489" y="61993"/>
                </a:lnTo>
                <a:cubicBezTo>
                  <a:pt x="118821" y="67159"/>
                  <a:pt x="130085" y="70778"/>
                  <a:pt x="139485" y="77492"/>
                </a:cubicBezTo>
                <a:cubicBezTo>
                  <a:pt x="148403" y="83862"/>
                  <a:pt x="153440" y="94931"/>
                  <a:pt x="162733" y="100739"/>
                </a:cubicBezTo>
                <a:cubicBezTo>
                  <a:pt x="174529" y="108111"/>
                  <a:pt x="189267" y="109576"/>
                  <a:pt x="201478" y="116237"/>
                </a:cubicBezTo>
                <a:cubicBezTo>
                  <a:pt x="217830" y="125157"/>
                  <a:pt x="232001" y="137651"/>
                  <a:pt x="247973" y="147234"/>
                </a:cubicBezTo>
                <a:cubicBezTo>
                  <a:pt x="271910" y="161596"/>
                  <a:pt x="278169" y="162465"/>
                  <a:pt x="302217" y="170481"/>
                </a:cubicBezTo>
                <a:cubicBezTo>
                  <a:pt x="307383" y="175647"/>
                  <a:pt x="311451" y="182221"/>
                  <a:pt x="317716" y="185980"/>
                </a:cubicBezTo>
                <a:cubicBezTo>
                  <a:pt x="367641" y="215936"/>
                  <a:pt x="313822" y="167236"/>
                  <a:pt x="364211" y="209227"/>
                </a:cubicBezTo>
                <a:cubicBezTo>
                  <a:pt x="423882" y="258953"/>
                  <a:pt x="352982" y="209491"/>
                  <a:pt x="410705" y="247973"/>
                </a:cubicBezTo>
                <a:cubicBezTo>
                  <a:pt x="458418" y="319538"/>
                  <a:pt x="397527" y="231499"/>
                  <a:pt x="441702" y="286719"/>
                </a:cubicBezTo>
                <a:cubicBezTo>
                  <a:pt x="447520" y="293991"/>
                  <a:pt x="451382" y="302694"/>
                  <a:pt x="457200" y="309966"/>
                </a:cubicBezTo>
                <a:cubicBezTo>
                  <a:pt x="476423" y="333994"/>
                  <a:pt x="472294" y="316905"/>
                  <a:pt x="488197" y="348712"/>
                </a:cubicBezTo>
                <a:cubicBezTo>
                  <a:pt x="491850" y="356018"/>
                  <a:pt x="491979" y="364819"/>
                  <a:pt x="495946" y="371959"/>
                </a:cubicBezTo>
                <a:cubicBezTo>
                  <a:pt x="504992" y="388242"/>
                  <a:pt x="516611" y="402956"/>
                  <a:pt x="526943" y="418454"/>
                </a:cubicBezTo>
                <a:cubicBezTo>
                  <a:pt x="540988" y="439522"/>
                  <a:pt x="557939" y="460534"/>
                  <a:pt x="557939" y="488197"/>
                </a:cubicBezTo>
                <a:lnTo>
                  <a:pt x="557939" y="511444"/>
                </a:ln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Freihandform 41"/>
          <p:cNvSpPr/>
          <p:nvPr/>
        </p:nvSpPr>
        <p:spPr>
          <a:xfrm>
            <a:off x="2688956" y="4378271"/>
            <a:ext cx="861117" cy="643180"/>
          </a:xfrm>
          <a:custGeom>
            <a:avLst/>
            <a:gdLst>
              <a:gd name="connsiteX0" fmla="*/ 0 w 861117"/>
              <a:gd name="connsiteY0" fmla="*/ 0 h 643180"/>
              <a:gd name="connsiteX1" fmla="*/ 209227 w 861117"/>
              <a:gd name="connsiteY1" fmla="*/ 23248 h 643180"/>
              <a:gd name="connsiteX2" fmla="*/ 232475 w 861117"/>
              <a:gd name="connsiteY2" fmla="*/ 30997 h 643180"/>
              <a:gd name="connsiteX3" fmla="*/ 263471 w 861117"/>
              <a:gd name="connsiteY3" fmla="*/ 38746 h 643180"/>
              <a:gd name="connsiteX4" fmla="*/ 302217 w 861117"/>
              <a:gd name="connsiteY4" fmla="*/ 54244 h 643180"/>
              <a:gd name="connsiteX5" fmla="*/ 348712 w 861117"/>
              <a:gd name="connsiteY5" fmla="*/ 69743 h 643180"/>
              <a:gd name="connsiteX6" fmla="*/ 371959 w 861117"/>
              <a:gd name="connsiteY6" fmla="*/ 77492 h 643180"/>
              <a:gd name="connsiteX7" fmla="*/ 410705 w 861117"/>
              <a:gd name="connsiteY7" fmla="*/ 100739 h 643180"/>
              <a:gd name="connsiteX8" fmla="*/ 457200 w 861117"/>
              <a:gd name="connsiteY8" fmla="*/ 131736 h 643180"/>
              <a:gd name="connsiteX9" fmla="*/ 480447 w 861117"/>
              <a:gd name="connsiteY9" fmla="*/ 154983 h 643180"/>
              <a:gd name="connsiteX10" fmla="*/ 565688 w 861117"/>
              <a:gd name="connsiteY10" fmla="*/ 201478 h 643180"/>
              <a:gd name="connsiteX11" fmla="*/ 604434 w 861117"/>
              <a:gd name="connsiteY11" fmla="*/ 247973 h 643180"/>
              <a:gd name="connsiteX12" fmla="*/ 650929 w 861117"/>
              <a:gd name="connsiteY12" fmla="*/ 286719 h 643180"/>
              <a:gd name="connsiteX13" fmla="*/ 666427 w 861117"/>
              <a:gd name="connsiteY13" fmla="*/ 309966 h 643180"/>
              <a:gd name="connsiteX14" fmla="*/ 689675 w 861117"/>
              <a:gd name="connsiteY14" fmla="*/ 333214 h 643180"/>
              <a:gd name="connsiteX15" fmla="*/ 720671 w 861117"/>
              <a:gd name="connsiteY15" fmla="*/ 371960 h 643180"/>
              <a:gd name="connsiteX16" fmla="*/ 743919 w 861117"/>
              <a:gd name="connsiteY16" fmla="*/ 410705 h 643180"/>
              <a:gd name="connsiteX17" fmla="*/ 774915 w 861117"/>
              <a:gd name="connsiteY17" fmla="*/ 457200 h 643180"/>
              <a:gd name="connsiteX18" fmla="*/ 790413 w 861117"/>
              <a:gd name="connsiteY18" fmla="*/ 480448 h 643180"/>
              <a:gd name="connsiteX19" fmla="*/ 805912 w 861117"/>
              <a:gd name="connsiteY19" fmla="*/ 495946 h 643180"/>
              <a:gd name="connsiteX20" fmla="*/ 813661 w 861117"/>
              <a:gd name="connsiteY20" fmla="*/ 519193 h 643180"/>
              <a:gd name="connsiteX21" fmla="*/ 844658 w 861117"/>
              <a:gd name="connsiteY21" fmla="*/ 557939 h 643180"/>
              <a:gd name="connsiteX22" fmla="*/ 860156 w 861117"/>
              <a:gd name="connsiteY22" fmla="*/ 619932 h 643180"/>
              <a:gd name="connsiteX23" fmla="*/ 860156 w 861117"/>
              <a:gd name="connsiteY23" fmla="*/ 643180 h 64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61117" h="643180">
                <a:moveTo>
                  <a:pt x="0" y="0"/>
                </a:moveTo>
                <a:cubicBezTo>
                  <a:pt x="54698" y="4972"/>
                  <a:pt x="144281" y="7011"/>
                  <a:pt x="209227" y="23248"/>
                </a:cubicBezTo>
                <a:cubicBezTo>
                  <a:pt x="217152" y="25229"/>
                  <a:pt x="224621" y="28753"/>
                  <a:pt x="232475" y="30997"/>
                </a:cubicBezTo>
                <a:cubicBezTo>
                  <a:pt x="242715" y="33923"/>
                  <a:pt x="253368" y="35378"/>
                  <a:pt x="263471" y="38746"/>
                </a:cubicBezTo>
                <a:cubicBezTo>
                  <a:pt x="276667" y="43145"/>
                  <a:pt x="289144" y="49490"/>
                  <a:pt x="302217" y="54244"/>
                </a:cubicBezTo>
                <a:cubicBezTo>
                  <a:pt x="317570" y="59827"/>
                  <a:pt x="333214" y="64577"/>
                  <a:pt x="348712" y="69743"/>
                </a:cubicBezTo>
                <a:lnTo>
                  <a:pt x="371959" y="77492"/>
                </a:lnTo>
                <a:cubicBezTo>
                  <a:pt x="406733" y="112264"/>
                  <a:pt x="365435" y="75589"/>
                  <a:pt x="410705" y="100739"/>
                </a:cubicBezTo>
                <a:cubicBezTo>
                  <a:pt x="426988" y="109785"/>
                  <a:pt x="444029" y="118565"/>
                  <a:pt x="457200" y="131736"/>
                </a:cubicBezTo>
                <a:cubicBezTo>
                  <a:pt x="464949" y="139485"/>
                  <a:pt x="471202" y="149100"/>
                  <a:pt x="480447" y="154983"/>
                </a:cubicBezTo>
                <a:cubicBezTo>
                  <a:pt x="510304" y="173983"/>
                  <a:pt x="539530" y="179679"/>
                  <a:pt x="565688" y="201478"/>
                </a:cubicBezTo>
                <a:cubicBezTo>
                  <a:pt x="602733" y="232349"/>
                  <a:pt x="576728" y="214726"/>
                  <a:pt x="604434" y="247973"/>
                </a:cubicBezTo>
                <a:cubicBezTo>
                  <a:pt x="623081" y="270350"/>
                  <a:pt x="628068" y="271479"/>
                  <a:pt x="650929" y="286719"/>
                </a:cubicBezTo>
                <a:cubicBezTo>
                  <a:pt x="656095" y="294468"/>
                  <a:pt x="660465" y="302811"/>
                  <a:pt x="666427" y="309966"/>
                </a:cubicBezTo>
                <a:cubicBezTo>
                  <a:pt x="673443" y="318385"/>
                  <a:pt x="683596" y="324095"/>
                  <a:pt x="689675" y="333214"/>
                </a:cubicBezTo>
                <a:cubicBezTo>
                  <a:pt x="719620" y="378131"/>
                  <a:pt x="668678" y="337296"/>
                  <a:pt x="720671" y="371960"/>
                </a:cubicBezTo>
                <a:cubicBezTo>
                  <a:pt x="735488" y="416412"/>
                  <a:pt x="718388" y="376664"/>
                  <a:pt x="743919" y="410705"/>
                </a:cubicBezTo>
                <a:cubicBezTo>
                  <a:pt x="755095" y="425606"/>
                  <a:pt x="764583" y="441702"/>
                  <a:pt x="774915" y="457200"/>
                </a:cubicBezTo>
                <a:cubicBezTo>
                  <a:pt x="780081" y="464949"/>
                  <a:pt x="783827" y="473863"/>
                  <a:pt x="790413" y="480448"/>
                </a:cubicBezTo>
                <a:lnTo>
                  <a:pt x="805912" y="495946"/>
                </a:lnTo>
                <a:cubicBezTo>
                  <a:pt x="808495" y="503695"/>
                  <a:pt x="810008" y="511887"/>
                  <a:pt x="813661" y="519193"/>
                </a:cubicBezTo>
                <a:cubicBezTo>
                  <a:pt x="823438" y="538747"/>
                  <a:pt x="830240" y="543522"/>
                  <a:pt x="844658" y="557939"/>
                </a:cubicBezTo>
                <a:cubicBezTo>
                  <a:pt x="853092" y="583242"/>
                  <a:pt x="856416" y="590010"/>
                  <a:pt x="860156" y="619932"/>
                </a:cubicBezTo>
                <a:cubicBezTo>
                  <a:pt x="861117" y="627621"/>
                  <a:pt x="860156" y="635431"/>
                  <a:pt x="860156" y="643180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3" name="Freihandform 42"/>
          <p:cNvSpPr/>
          <p:nvPr/>
        </p:nvSpPr>
        <p:spPr>
          <a:xfrm>
            <a:off x="953146" y="2479729"/>
            <a:ext cx="271220" cy="333213"/>
          </a:xfrm>
          <a:custGeom>
            <a:avLst/>
            <a:gdLst>
              <a:gd name="connsiteX0" fmla="*/ 0 w 271220"/>
              <a:gd name="connsiteY0" fmla="*/ 333213 h 333213"/>
              <a:gd name="connsiteX1" fmla="*/ 54244 w 271220"/>
              <a:gd name="connsiteY1" fmla="*/ 325464 h 333213"/>
              <a:gd name="connsiteX2" fmla="*/ 77491 w 271220"/>
              <a:gd name="connsiteY2" fmla="*/ 278969 h 333213"/>
              <a:gd name="connsiteX3" fmla="*/ 92990 w 271220"/>
              <a:gd name="connsiteY3" fmla="*/ 255722 h 333213"/>
              <a:gd name="connsiteX4" fmla="*/ 100739 w 271220"/>
              <a:gd name="connsiteY4" fmla="*/ 232474 h 333213"/>
              <a:gd name="connsiteX5" fmla="*/ 123986 w 271220"/>
              <a:gd name="connsiteY5" fmla="*/ 209227 h 333213"/>
              <a:gd name="connsiteX6" fmla="*/ 139485 w 271220"/>
              <a:gd name="connsiteY6" fmla="*/ 185979 h 333213"/>
              <a:gd name="connsiteX7" fmla="*/ 162732 w 271220"/>
              <a:gd name="connsiteY7" fmla="*/ 139485 h 333213"/>
              <a:gd name="connsiteX8" fmla="*/ 193729 w 271220"/>
              <a:gd name="connsiteY8" fmla="*/ 108488 h 333213"/>
              <a:gd name="connsiteX9" fmla="*/ 232474 w 271220"/>
              <a:gd name="connsiteY9" fmla="*/ 69742 h 333213"/>
              <a:gd name="connsiteX10" fmla="*/ 255722 w 271220"/>
              <a:gd name="connsiteY10" fmla="*/ 23247 h 333213"/>
              <a:gd name="connsiteX11" fmla="*/ 271220 w 271220"/>
              <a:gd name="connsiteY11" fmla="*/ 0 h 33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1220" h="333213">
                <a:moveTo>
                  <a:pt x="0" y="333213"/>
                </a:moveTo>
                <a:cubicBezTo>
                  <a:pt x="18081" y="330630"/>
                  <a:pt x="37553" y="332882"/>
                  <a:pt x="54244" y="325464"/>
                </a:cubicBezTo>
                <a:cubicBezTo>
                  <a:pt x="68521" y="319119"/>
                  <a:pt x="71842" y="290267"/>
                  <a:pt x="77491" y="278969"/>
                </a:cubicBezTo>
                <a:cubicBezTo>
                  <a:pt x="81656" y="270639"/>
                  <a:pt x="87824" y="263471"/>
                  <a:pt x="92990" y="255722"/>
                </a:cubicBezTo>
                <a:cubicBezTo>
                  <a:pt x="95573" y="247973"/>
                  <a:pt x="96208" y="239271"/>
                  <a:pt x="100739" y="232474"/>
                </a:cubicBezTo>
                <a:cubicBezTo>
                  <a:pt x="106818" y="223356"/>
                  <a:pt x="116970" y="217646"/>
                  <a:pt x="123986" y="209227"/>
                </a:cubicBezTo>
                <a:cubicBezTo>
                  <a:pt x="129948" y="202072"/>
                  <a:pt x="134319" y="193728"/>
                  <a:pt x="139485" y="185979"/>
                </a:cubicBezTo>
                <a:cubicBezTo>
                  <a:pt x="146985" y="163479"/>
                  <a:pt x="146345" y="158603"/>
                  <a:pt x="162732" y="139485"/>
                </a:cubicBezTo>
                <a:cubicBezTo>
                  <a:pt x="172241" y="128391"/>
                  <a:pt x="185624" y="120646"/>
                  <a:pt x="193729" y="108488"/>
                </a:cubicBezTo>
                <a:cubicBezTo>
                  <a:pt x="214393" y="77491"/>
                  <a:pt x="201478" y="90406"/>
                  <a:pt x="232474" y="69742"/>
                </a:cubicBezTo>
                <a:cubicBezTo>
                  <a:pt x="245047" y="19451"/>
                  <a:pt x="230599" y="54651"/>
                  <a:pt x="255722" y="23247"/>
                </a:cubicBezTo>
                <a:cubicBezTo>
                  <a:pt x="261540" y="15975"/>
                  <a:pt x="271220" y="0"/>
                  <a:pt x="271220" y="0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Textfeld 43"/>
          <p:cNvSpPr txBox="1"/>
          <p:nvPr/>
        </p:nvSpPr>
        <p:spPr>
          <a:xfrm>
            <a:off x="1115616" y="2276872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NULL</a:t>
            </a:r>
            <a:endParaRPr lang="de-AT" dirty="0"/>
          </a:p>
        </p:txBody>
      </p:sp>
      <p:sp>
        <p:nvSpPr>
          <p:cNvPr id="45" name="Textfeld 44"/>
          <p:cNvSpPr txBox="1"/>
          <p:nvPr/>
        </p:nvSpPr>
        <p:spPr>
          <a:xfrm>
            <a:off x="3895212" y="594928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NULL</a:t>
            </a:r>
            <a:endParaRPr lang="de-AT" dirty="0"/>
          </a:p>
        </p:txBody>
      </p:sp>
      <p:sp>
        <p:nvSpPr>
          <p:cNvPr id="46" name="Freihandform 45"/>
          <p:cNvSpPr/>
          <p:nvPr/>
        </p:nvSpPr>
        <p:spPr>
          <a:xfrm>
            <a:off x="3316637" y="5641383"/>
            <a:ext cx="503695" cy="427020"/>
          </a:xfrm>
          <a:custGeom>
            <a:avLst/>
            <a:gdLst>
              <a:gd name="connsiteX0" fmla="*/ 0 w 503695"/>
              <a:gd name="connsiteY0" fmla="*/ 0 h 427020"/>
              <a:gd name="connsiteX1" fmla="*/ 23248 w 503695"/>
              <a:gd name="connsiteY1" fmla="*/ 23248 h 427020"/>
              <a:gd name="connsiteX2" fmla="*/ 54244 w 503695"/>
              <a:gd name="connsiteY2" fmla="*/ 69742 h 427020"/>
              <a:gd name="connsiteX3" fmla="*/ 69743 w 503695"/>
              <a:gd name="connsiteY3" fmla="*/ 85241 h 427020"/>
              <a:gd name="connsiteX4" fmla="*/ 108488 w 503695"/>
              <a:gd name="connsiteY4" fmla="*/ 131736 h 427020"/>
              <a:gd name="connsiteX5" fmla="*/ 131736 w 503695"/>
              <a:gd name="connsiteY5" fmla="*/ 178231 h 427020"/>
              <a:gd name="connsiteX6" fmla="*/ 154983 w 503695"/>
              <a:gd name="connsiteY6" fmla="*/ 193729 h 427020"/>
              <a:gd name="connsiteX7" fmla="*/ 185980 w 503695"/>
              <a:gd name="connsiteY7" fmla="*/ 240224 h 427020"/>
              <a:gd name="connsiteX8" fmla="*/ 255722 w 503695"/>
              <a:gd name="connsiteY8" fmla="*/ 302217 h 427020"/>
              <a:gd name="connsiteX9" fmla="*/ 271221 w 503695"/>
              <a:gd name="connsiteY9" fmla="*/ 317715 h 427020"/>
              <a:gd name="connsiteX10" fmla="*/ 333214 w 503695"/>
              <a:gd name="connsiteY10" fmla="*/ 364210 h 427020"/>
              <a:gd name="connsiteX11" fmla="*/ 356461 w 503695"/>
              <a:gd name="connsiteY11" fmla="*/ 371959 h 427020"/>
              <a:gd name="connsiteX12" fmla="*/ 371960 w 503695"/>
              <a:gd name="connsiteY12" fmla="*/ 387458 h 427020"/>
              <a:gd name="connsiteX13" fmla="*/ 402956 w 503695"/>
              <a:gd name="connsiteY13" fmla="*/ 395207 h 427020"/>
              <a:gd name="connsiteX14" fmla="*/ 449451 w 503695"/>
              <a:gd name="connsiteY14" fmla="*/ 410705 h 427020"/>
              <a:gd name="connsiteX15" fmla="*/ 472699 w 503695"/>
              <a:gd name="connsiteY15" fmla="*/ 418454 h 427020"/>
              <a:gd name="connsiteX16" fmla="*/ 503695 w 503695"/>
              <a:gd name="connsiteY16" fmla="*/ 426203 h 42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03695" h="427020">
                <a:moveTo>
                  <a:pt x="0" y="0"/>
                </a:moveTo>
                <a:cubicBezTo>
                  <a:pt x="7749" y="7749"/>
                  <a:pt x="16520" y="14597"/>
                  <a:pt x="23248" y="23248"/>
                </a:cubicBezTo>
                <a:cubicBezTo>
                  <a:pt x="34683" y="37951"/>
                  <a:pt x="41073" y="56571"/>
                  <a:pt x="54244" y="69742"/>
                </a:cubicBezTo>
                <a:cubicBezTo>
                  <a:pt x="59410" y="74908"/>
                  <a:pt x="65066" y="79628"/>
                  <a:pt x="69743" y="85241"/>
                </a:cubicBezTo>
                <a:cubicBezTo>
                  <a:pt x="115801" y="140511"/>
                  <a:pt x="73433" y="96679"/>
                  <a:pt x="108488" y="131736"/>
                </a:cubicBezTo>
                <a:cubicBezTo>
                  <a:pt x="114791" y="150642"/>
                  <a:pt x="116716" y="163210"/>
                  <a:pt x="131736" y="178231"/>
                </a:cubicBezTo>
                <a:cubicBezTo>
                  <a:pt x="138321" y="184816"/>
                  <a:pt x="147234" y="188563"/>
                  <a:pt x="154983" y="193729"/>
                </a:cubicBezTo>
                <a:cubicBezTo>
                  <a:pt x="165315" y="209227"/>
                  <a:pt x="170482" y="229892"/>
                  <a:pt x="185980" y="240224"/>
                </a:cubicBezTo>
                <a:cubicBezTo>
                  <a:pt x="227465" y="267881"/>
                  <a:pt x="202639" y="249135"/>
                  <a:pt x="255722" y="302217"/>
                </a:cubicBezTo>
                <a:lnTo>
                  <a:pt x="271221" y="317715"/>
                </a:lnTo>
                <a:cubicBezTo>
                  <a:pt x="289582" y="336076"/>
                  <a:pt x="306919" y="355445"/>
                  <a:pt x="333214" y="364210"/>
                </a:cubicBezTo>
                <a:lnTo>
                  <a:pt x="356461" y="371959"/>
                </a:lnTo>
                <a:cubicBezTo>
                  <a:pt x="361627" y="377125"/>
                  <a:pt x="365425" y="384190"/>
                  <a:pt x="371960" y="387458"/>
                </a:cubicBezTo>
                <a:cubicBezTo>
                  <a:pt x="381486" y="392221"/>
                  <a:pt x="392755" y="392147"/>
                  <a:pt x="402956" y="395207"/>
                </a:cubicBezTo>
                <a:cubicBezTo>
                  <a:pt x="418604" y="399901"/>
                  <a:pt x="433953" y="405539"/>
                  <a:pt x="449451" y="410705"/>
                </a:cubicBezTo>
                <a:lnTo>
                  <a:pt x="472699" y="418454"/>
                </a:lnTo>
                <a:cubicBezTo>
                  <a:pt x="498397" y="427020"/>
                  <a:pt x="487778" y="426203"/>
                  <a:pt x="503695" y="426203"/>
                </a:cubicBez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Bildschirmpräsentation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MIDIKBD Queue</vt:lpstr>
    </vt:vector>
  </TitlesOfParts>
  <Company>PUCON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 IDIKBD Queue</dc:title>
  <dc:creator>Wolfgang Scherer</dc:creator>
  <cp:lastModifiedBy>Wolfgang Scherer</cp:lastModifiedBy>
  <cp:revision>11</cp:revision>
  <dcterms:created xsi:type="dcterms:W3CDTF">2013-04-11T19:59:17Z</dcterms:created>
  <dcterms:modified xsi:type="dcterms:W3CDTF">2013-04-12T11:05:00Z</dcterms:modified>
</cp:coreProperties>
</file>