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CA77-4632-4877-B1F8-58559A5F6A0C}" type="datetimeFigureOut">
              <a:rPr lang="de-AT" smtClean="0"/>
              <a:pPr/>
              <a:t>14.01.2013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2A2D9-1C42-49A2-B60F-E3FBC05C74A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31244"/>
            <a:ext cx="6669359" cy="934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60"/>
            <a:ext cx="6858000" cy="80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416"/>
            <a:ext cx="6858000" cy="93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116" y="0"/>
            <a:ext cx="697585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73"/>
            <a:ext cx="6857999" cy="921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859"/>
            <a:ext cx="6858000" cy="92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90" y="0"/>
            <a:ext cx="6875290" cy="91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133"/>
            <a:ext cx="6858000" cy="924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715"/>
            <a:ext cx="6858000" cy="9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4" y="539551"/>
            <a:ext cx="6850106" cy="807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4</cp:revision>
  <dcterms:created xsi:type="dcterms:W3CDTF">2013-01-04T23:44:35Z</dcterms:created>
  <dcterms:modified xsi:type="dcterms:W3CDTF">2013-01-14T09:19:20Z</dcterms:modified>
</cp:coreProperties>
</file>