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252A04-88CA-4FC8-9B98-8385C551D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B881123-90D7-4F1D-8F34-7D567DF4E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E26B93-91C4-42A7-A0D7-5834D7F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5D0E2F-0BFD-4E90-A1A0-B958B56D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8C2D6E-E84C-4AA5-A256-9095F0F6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89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AEBB5-92A7-4139-9A16-AB157945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3098EC-76A6-4EA9-A854-36793071D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BA454D-12BB-4ED8-B10B-3E5252BD7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EF1545-7E7E-410E-A80C-0E2584292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22B148-B62F-4C95-B97C-ACF9DEB8F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303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9B2A216-D2A6-4AD9-AB71-AA2974F93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2D29D7D-F7EE-4B6C-8357-49829EC2F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DB52E1-6873-408D-9E06-C97A42387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332E69-05C5-4264-9555-D876E010D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587000-43FD-48A9-B133-1DD70D578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7281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3DBC9-F893-4EB8-A497-54DC332D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9CB649-A102-454D-980F-1B0D8C534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24D99-3833-46D8-8ED4-55B49E6F1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FC5769-2A05-475D-8429-B191F8E2E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25ED1E-0B69-46F6-83B4-2C5F71F49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264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DAE85-0A47-46BC-96D4-699A5521E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C033E7-45EC-49F8-BAF0-5A4338A02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A817D4-4D71-40CC-A00A-16634BB2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4DA45A-2D61-41C9-8B78-358D8CFD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9D39A9-61A8-4637-BED4-2F9D8F311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033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B57E9-A1B5-4BB2-9994-8828B177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1C8B9C-6BC7-47B4-92EA-3FC599193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76D1777-89F8-41DD-9F45-9EE4C1574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65F3C8-77A9-4ABB-9127-7E046326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E42AEA-F23D-4618-96B2-C563CF10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E18114-7D96-40F6-BB5F-A031B7B51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336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25FE3-B062-43E7-81DF-5752B1BA1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66F7C8-07D2-42A0-B614-E24CDE07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187DBEF-A17D-4D44-A3DF-383BC59E3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D0E24F7-8673-4C43-8EA9-B0D1C2E612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5970AC2-98C0-4E0B-93EE-9814E39D9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0FE1ED-AF39-4B26-98ED-764013E7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F1A9A01-71D1-4B5F-B87C-E80EEB4C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BB20D5C-28BA-46ED-ACEC-8017B5F50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8772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CB342-5017-4ABD-9971-DD4EA341C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841014D-AAD4-41C2-8C5F-FDA25FC75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BE9806-0FAB-43BA-8471-7C18DB0B0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9E508A-054C-4B2B-92BF-96C04BC08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285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85EF9FA-F594-4F8D-B609-26C9A711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050CBA-8B0A-4EC4-9D69-5481206C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DDA05E-3120-4BAB-9897-7230729AA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3372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DABDE-B563-4F80-AB3A-6EFC5656B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C74603-ABC8-4068-BC08-E9AB82817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75EC02-3692-4989-A02D-B6CEF4905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AC0F7B-564D-4E1C-AC05-4F0AB5740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189E23-FDFA-4F7A-B199-48C51BD60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2B4909-A7F8-498C-8293-969442BD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53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AECF60-20FC-43FA-AFD2-CA6B16E02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F420C01-5F5C-4AF5-9008-FBFE30278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DA25B0-35A1-4B91-91B8-85F7EE874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B85F88-DE22-429B-A18A-CED0BEE32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4D47A1-67C5-472A-BF14-B425017B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C7AB0B-A027-401B-AF99-41BBAAC0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445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220ECCD-C674-4CC1-97CC-70EC542F3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3CE3B1-3454-486A-BD69-F2CA28524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6A2ED2-DAE6-4283-881A-ACB84BE77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E3280-BD8B-4C58-B00D-352D4004CBDD}" type="datetimeFigureOut">
              <a:rPr lang="de-AT" smtClean="0"/>
              <a:t>10.04.2024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816CAA-03DF-4D4A-9799-CADC86E56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E20189-163E-4BAB-A33E-DDCC43E40F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786FA-26C3-4BA5-90D5-A189238275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302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E5AA223-96C3-4548-B6D8-C863FB5D56BC}"/>
              </a:ext>
            </a:extLst>
          </p:cNvPr>
          <p:cNvSpPr txBox="1"/>
          <p:nvPr/>
        </p:nvSpPr>
        <p:spPr>
          <a:xfrm>
            <a:off x="1140902" y="1031846"/>
            <a:ext cx="6933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Gesichert @PUCON:</a:t>
            </a:r>
          </a:p>
          <a:p>
            <a:r>
              <a:rPr lang="de-AT" dirty="0"/>
              <a:t>P:\Music\Achim </a:t>
            </a:r>
            <a:r>
              <a:rPr lang="de-AT" dirty="0" err="1"/>
              <a:t>Hoeppner</a:t>
            </a:r>
            <a:endParaRPr lang="de-AT" dirty="0"/>
          </a:p>
          <a:p>
            <a:r>
              <a:rPr lang="de-AT" dirty="0"/>
              <a:t>\Kaiser, König, Edelmann - Das Heilige Römische Reich Deutscher Nation</a:t>
            </a:r>
          </a:p>
        </p:txBody>
      </p:sp>
    </p:spTree>
    <p:extLst>
      <p:ext uri="{BB962C8B-B14F-4D97-AF65-F5344CB8AC3E}">
        <p14:creationId xmlns:p14="http://schemas.microsoft.com/office/powerpoint/2010/main" val="91163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51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2</cp:revision>
  <cp:lastPrinted>2024-04-10T10:35:28Z</cp:lastPrinted>
  <dcterms:created xsi:type="dcterms:W3CDTF">2024-04-10T10:35:10Z</dcterms:created>
  <dcterms:modified xsi:type="dcterms:W3CDTF">2024-04-13T18:46:32Z</dcterms:modified>
</cp:coreProperties>
</file>