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2988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D6F94-19B4-43E0-886C-B6EA0E67FD1F}" type="datetimeFigureOut">
              <a:rPr lang="de-AT" smtClean="0"/>
              <a:t>08.01.2021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5416-186D-4B19-A57B-21B2E4F600A7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744266" y="424086"/>
            <a:ext cx="17621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980728"/>
            <a:ext cx="3219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924944"/>
            <a:ext cx="15811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2708920"/>
            <a:ext cx="14954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2123728" y="116632"/>
            <a:ext cx="202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 smtClean="0"/>
              <a:t>Wemos</a:t>
            </a:r>
            <a:r>
              <a:rPr lang="de-AT" dirty="0" smtClean="0"/>
              <a:t> Lolin32 </a:t>
            </a:r>
            <a:r>
              <a:rPr lang="de-AT" dirty="0" err="1" smtClean="0"/>
              <a:t>Lite</a:t>
            </a:r>
            <a:endParaRPr lang="de-AT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282245" y="3874633"/>
            <a:ext cx="3744730" cy="222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Gerade Verbindung 10"/>
          <p:cNvCxnSpPr>
            <a:stCxn id="1026" idx="3"/>
          </p:cNvCxnSpPr>
          <p:nvPr/>
        </p:nvCxnSpPr>
        <p:spPr>
          <a:xfrm>
            <a:off x="2625328" y="2814861"/>
            <a:ext cx="2456" cy="686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2771800" y="278092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ihandform 14"/>
          <p:cNvSpPr/>
          <p:nvPr/>
        </p:nvSpPr>
        <p:spPr>
          <a:xfrm>
            <a:off x="2912338" y="2605358"/>
            <a:ext cx="618409" cy="3905080"/>
          </a:xfrm>
          <a:custGeom>
            <a:avLst/>
            <a:gdLst>
              <a:gd name="connsiteX0" fmla="*/ 84568 w 618409"/>
              <a:gd name="connsiteY0" fmla="*/ 3800728 h 3905080"/>
              <a:gd name="connsiteX1" fmla="*/ 89854 w 618409"/>
              <a:gd name="connsiteY1" fmla="*/ 3880011 h 3905080"/>
              <a:gd name="connsiteX2" fmla="*/ 105711 w 618409"/>
              <a:gd name="connsiteY2" fmla="*/ 3885296 h 3905080"/>
              <a:gd name="connsiteX3" fmla="*/ 184994 w 618409"/>
              <a:gd name="connsiteY3" fmla="*/ 3880011 h 3905080"/>
              <a:gd name="connsiteX4" fmla="*/ 216707 w 618409"/>
              <a:gd name="connsiteY4" fmla="*/ 3874725 h 3905080"/>
              <a:gd name="connsiteX5" fmla="*/ 237849 w 618409"/>
              <a:gd name="connsiteY5" fmla="*/ 3869440 h 3905080"/>
              <a:gd name="connsiteX6" fmla="*/ 306561 w 618409"/>
              <a:gd name="connsiteY6" fmla="*/ 3874725 h 3905080"/>
              <a:gd name="connsiteX7" fmla="*/ 359417 w 618409"/>
              <a:gd name="connsiteY7" fmla="*/ 3885296 h 3905080"/>
              <a:gd name="connsiteX8" fmla="*/ 396416 w 618409"/>
              <a:gd name="connsiteY8" fmla="*/ 3895867 h 3905080"/>
              <a:gd name="connsiteX9" fmla="*/ 438700 w 618409"/>
              <a:gd name="connsiteY9" fmla="*/ 3901153 h 3905080"/>
              <a:gd name="connsiteX10" fmla="*/ 480985 w 618409"/>
              <a:gd name="connsiteY10" fmla="*/ 3890582 h 3905080"/>
              <a:gd name="connsiteX11" fmla="*/ 486270 w 618409"/>
              <a:gd name="connsiteY11" fmla="*/ 3171747 h 3905080"/>
              <a:gd name="connsiteX12" fmla="*/ 507412 w 618409"/>
              <a:gd name="connsiteY12" fmla="*/ 3081893 h 3905080"/>
              <a:gd name="connsiteX13" fmla="*/ 528554 w 618409"/>
              <a:gd name="connsiteY13" fmla="*/ 2912755 h 3905080"/>
              <a:gd name="connsiteX14" fmla="*/ 533840 w 618409"/>
              <a:gd name="connsiteY14" fmla="*/ 2881042 h 3905080"/>
              <a:gd name="connsiteX15" fmla="*/ 544411 w 618409"/>
              <a:gd name="connsiteY15" fmla="*/ 2801759 h 3905080"/>
              <a:gd name="connsiteX16" fmla="*/ 549697 w 618409"/>
              <a:gd name="connsiteY16" fmla="*/ 2368344 h 3905080"/>
              <a:gd name="connsiteX17" fmla="*/ 554982 w 618409"/>
              <a:gd name="connsiteY17" fmla="*/ 2352487 h 3905080"/>
              <a:gd name="connsiteX18" fmla="*/ 565553 w 618409"/>
              <a:gd name="connsiteY18" fmla="*/ 2310203 h 3905080"/>
              <a:gd name="connsiteX19" fmla="*/ 570839 w 618409"/>
              <a:gd name="connsiteY19" fmla="*/ 2289060 h 3905080"/>
              <a:gd name="connsiteX20" fmla="*/ 581410 w 618409"/>
              <a:gd name="connsiteY20" fmla="*/ 2209777 h 3905080"/>
              <a:gd name="connsiteX21" fmla="*/ 591981 w 618409"/>
              <a:gd name="connsiteY21" fmla="*/ 2183350 h 3905080"/>
              <a:gd name="connsiteX22" fmla="*/ 607838 w 618409"/>
              <a:gd name="connsiteY22" fmla="*/ 2093495 h 3905080"/>
              <a:gd name="connsiteX23" fmla="*/ 613123 w 618409"/>
              <a:gd name="connsiteY23" fmla="*/ 2077639 h 3905080"/>
              <a:gd name="connsiteX24" fmla="*/ 618409 w 618409"/>
              <a:gd name="connsiteY24" fmla="*/ 2051211 h 3905080"/>
              <a:gd name="connsiteX25" fmla="*/ 613123 w 618409"/>
              <a:gd name="connsiteY25" fmla="*/ 1527941 h 3905080"/>
              <a:gd name="connsiteX26" fmla="*/ 607838 w 618409"/>
              <a:gd name="connsiteY26" fmla="*/ 1501514 h 3905080"/>
              <a:gd name="connsiteX27" fmla="*/ 602552 w 618409"/>
              <a:gd name="connsiteY27" fmla="*/ 1485657 h 3905080"/>
              <a:gd name="connsiteX28" fmla="*/ 597267 w 618409"/>
              <a:gd name="connsiteY28" fmla="*/ 1142096 h 3905080"/>
              <a:gd name="connsiteX29" fmla="*/ 581410 w 618409"/>
              <a:gd name="connsiteY29" fmla="*/ 1083955 h 3905080"/>
              <a:gd name="connsiteX30" fmla="*/ 576124 w 618409"/>
              <a:gd name="connsiteY30" fmla="*/ 1052242 h 3905080"/>
              <a:gd name="connsiteX31" fmla="*/ 570839 w 618409"/>
              <a:gd name="connsiteY31" fmla="*/ 1025814 h 3905080"/>
              <a:gd name="connsiteX32" fmla="*/ 560268 w 618409"/>
              <a:gd name="connsiteY32" fmla="*/ 951817 h 3905080"/>
              <a:gd name="connsiteX33" fmla="*/ 549697 w 618409"/>
              <a:gd name="connsiteY33" fmla="*/ 914818 h 3905080"/>
              <a:gd name="connsiteX34" fmla="*/ 539126 w 618409"/>
              <a:gd name="connsiteY34" fmla="*/ 851391 h 3905080"/>
              <a:gd name="connsiteX35" fmla="*/ 523269 w 618409"/>
              <a:gd name="connsiteY35" fmla="*/ 750966 h 3905080"/>
              <a:gd name="connsiteX36" fmla="*/ 517983 w 618409"/>
              <a:gd name="connsiteY36" fmla="*/ 713967 h 3905080"/>
              <a:gd name="connsiteX37" fmla="*/ 507412 w 618409"/>
              <a:gd name="connsiteY37" fmla="*/ 682254 h 3905080"/>
              <a:gd name="connsiteX38" fmla="*/ 496841 w 618409"/>
              <a:gd name="connsiteY38" fmla="*/ 629398 h 3905080"/>
              <a:gd name="connsiteX39" fmla="*/ 502127 w 618409"/>
              <a:gd name="connsiteY39" fmla="*/ 449689 h 3905080"/>
              <a:gd name="connsiteX40" fmla="*/ 512698 w 618409"/>
              <a:gd name="connsiteY40" fmla="*/ 423262 h 3905080"/>
              <a:gd name="connsiteX41" fmla="*/ 517983 w 618409"/>
              <a:gd name="connsiteY41" fmla="*/ 407405 h 3905080"/>
              <a:gd name="connsiteX42" fmla="*/ 523269 w 618409"/>
              <a:gd name="connsiteY42" fmla="*/ 386263 h 3905080"/>
              <a:gd name="connsiteX43" fmla="*/ 533840 w 618409"/>
              <a:gd name="connsiteY43" fmla="*/ 370406 h 3905080"/>
              <a:gd name="connsiteX44" fmla="*/ 544411 w 618409"/>
              <a:gd name="connsiteY44" fmla="*/ 343978 h 3905080"/>
              <a:gd name="connsiteX45" fmla="*/ 560268 w 618409"/>
              <a:gd name="connsiteY45" fmla="*/ 296408 h 3905080"/>
              <a:gd name="connsiteX46" fmla="*/ 570839 w 618409"/>
              <a:gd name="connsiteY46" fmla="*/ 275266 h 3905080"/>
              <a:gd name="connsiteX47" fmla="*/ 576124 w 618409"/>
              <a:gd name="connsiteY47" fmla="*/ 227696 h 3905080"/>
              <a:gd name="connsiteX48" fmla="*/ 570839 w 618409"/>
              <a:gd name="connsiteY48" fmla="*/ 211840 h 3905080"/>
              <a:gd name="connsiteX49" fmla="*/ 539126 w 618409"/>
              <a:gd name="connsiteY49" fmla="*/ 222411 h 3905080"/>
              <a:gd name="connsiteX50" fmla="*/ 502127 w 618409"/>
              <a:gd name="connsiteY50" fmla="*/ 227696 h 3905080"/>
              <a:gd name="connsiteX51" fmla="*/ 465128 w 618409"/>
              <a:gd name="connsiteY51" fmla="*/ 238267 h 3905080"/>
              <a:gd name="connsiteX52" fmla="*/ 391130 w 618409"/>
              <a:gd name="connsiteY52" fmla="*/ 248839 h 3905080"/>
              <a:gd name="connsiteX53" fmla="*/ 375274 w 618409"/>
              <a:gd name="connsiteY53" fmla="*/ 254124 h 3905080"/>
              <a:gd name="connsiteX54" fmla="*/ 221993 w 618409"/>
              <a:gd name="connsiteY54" fmla="*/ 248839 h 3905080"/>
              <a:gd name="connsiteX55" fmla="*/ 163852 w 618409"/>
              <a:gd name="connsiteY55" fmla="*/ 238267 h 3905080"/>
              <a:gd name="connsiteX56" fmla="*/ 147995 w 618409"/>
              <a:gd name="connsiteY56" fmla="*/ 232982 h 3905080"/>
              <a:gd name="connsiteX57" fmla="*/ 105711 w 618409"/>
              <a:gd name="connsiteY57" fmla="*/ 222411 h 3905080"/>
              <a:gd name="connsiteX58" fmla="*/ 79283 w 618409"/>
              <a:gd name="connsiteY58" fmla="*/ 217125 h 3905080"/>
              <a:gd name="connsiteX59" fmla="*/ 42284 w 618409"/>
              <a:gd name="connsiteY59" fmla="*/ 206554 h 3905080"/>
              <a:gd name="connsiteX60" fmla="*/ 10571 w 618409"/>
              <a:gd name="connsiteY60" fmla="*/ 201269 h 3905080"/>
              <a:gd name="connsiteX61" fmla="*/ 5285 w 618409"/>
              <a:gd name="connsiteY61" fmla="*/ 169555 h 3905080"/>
              <a:gd name="connsiteX62" fmla="*/ 0 w 618409"/>
              <a:gd name="connsiteY62" fmla="*/ 153699 h 3905080"/>
              <a:gd name="connsiteX63" fmla="*/ 10571 w 618409"/>
              <a:gd name="connsiteY63" fmla="*/ 32131 h 3905080"/>
              <a:gd name="connsiteX64" fmla="*/ 15856 w 618409"/>
              <a:gd name="connsiteY64" fmla="*/ 10989 h 390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18409" h="3905080">
                <a:moveTo>
                  <a:pt x="84568" y="3800728"/>
                </a:moveTo>
                <a:cubicBezTo>
                  <a:pt x="86330" y="3827156"/>
                  <a:pt x="83430" y="3854316"/>
                  <a:pt x="89854" y="3880011"/>
                </a:cubicBezTo>
                <a:cubicBezTo>
                  <a:pt x="91205" y="3885416"/>
                  <a:pt x="100139" y="3885296"/>
                  <a:pt x="105711" y="3885296"/>
                </a:cubicBezTo>
                <a:cubicBezTo>
                  <a:pt x="132197" y="3885296"/>
                  <a:pt x="158566" y="3881773"/>
                  <a:pt x="184994" y="3880011"/>
                </a:cubicBezTo>
                <a:cubicBezTo>
                  <a:pt x="195565" y="3878249"/>
                  <a:pt x="206198" y="3876827"/>
                  <a:pt x="216707" y="3874725"/>
                </a:cubicBezTo>
                <a:cubicBezTo>
                  <a:pt x="223830" y="3873300"/>
                  <a:pt x="230585" y="3869440"/>
                  <a:pt x="237849" y="3869440"/>
                </a:cubicBezTo>
                <a:cubicBezTo>
                  <a:pt x="260821" y="3869440"/>
                  <a:pt x="283657" y="3872963"/>
                  <a:pt x="306561" y="3874725"/>
                </a:cubicBezTo>
                <a:cubicBezTo>
                  <a:pt x="342386" y="3886667"/>
                  <a:pt x="298681" y="3873149"/>
                  <a:pt x="359417" y="3885296"/>
                </a:cubicBezTo>
                <a:cubicBezTo>
                  <a:pt x="422290" y="3897870"/>
                  <a:pt x="317554" y="3882723"/>
                  <a:pt x="396416" y="3895867"/>
                </a:cubicBezTo>
                <a:cubicBezTo>
                  <a:pt x="410427" y="3898202"/>
                  <a:pt x="424605" y="3899391"/>
                  <a:pt x="438700" y="3901153"/>
                </a:cubicBezTo>
                <a:cubicBezTo>
                  <a:pt x="452795" y="3897629"/>
                  <a:pt x="480039" y="3905080"/>
                  <a:pt x="480985" y="3890582"/>
                </a:cubicBezTo>
                <a:cubicBezTo>
                  <a:pt x="496579" y="3651472"/>
                  <a:pt x="481414" y="3411316"/>
                  <a:pt x="486270" y="3171747"/>
                </a:cubicBezTo>
                <a:cubicBezTo>
                  <a:pt x="487177" y="3127023"/>
                  <a:pt x="493849" y="3115800"/>
                  <a:pt x="507412" y="3081893"/>
                </a:cubicBezTo>
                <a:cubicBezTo>
                  <a:pt x="544223" y="2836495"/>
                  <a:pt x="509708" y="3082370"/>
                  <a:pt x="528554" y="2912755"/>
                </a:cubicBezTo>
                <a:cubicBezTo>
                  <a:pt x="529737" y="2902104"/>
                  <a:pt x="532210" y="2891634"/>
                  <a:pt x="533840" y="2881042"/>
                </a:cubicBezTo>
                <a:cubicBezTo>
                  <a:pt x="538705" y="2849419"/>
                  <a:pt x="540351" y="2834243"/>
                  <a:pt x="544411" y="2801759"/>
                </a:cubicBezTo>
                <a:cubicBezTo>
                  <a:pt x="546173" y="2657287"/>
                  <a:pt x="546298" y="2512786"/>
                  <a:pt x="549697" y="2368344"/>
                </a:cubicBezTo>
                <a:cubicBezTo>
                  <a:pt x="549828" y="2362774"/>
                  <a:pt x="553516" y="2357862"/>
                  <a:pt x="554982" y="2352487"/>
                </a:cubicBezTo>
                <a:cubicBezTo>
                  <a:pt x="558805" y="2338470"/>
                  <a:pt x="562029" y="2324298"/>
                  <a:pt x="565553" y="2310203"/>
                </a:cubicBezTo>
                <a:lnTo>
                  <a:pt x="570839" y="2289060"/>
                </a:lnTo>
                <a:cubicBezTo>
                  <a:pt x="572158" y="2277188"/>
                  <a:pt x="576960" y="2226092"/>
                  <a:pt x="581410" y="2209777"/>
                </a:cubicBezTo>
                <a:cubicBezTo>
                  <a:pt x="583906" y="2200624"/>
                  <a:pt x="588457" y="2192159"/>
                  <a:pt x="591981" y="2183350"/>
                </a:cubicBezTo>
                <a:cubicBezTo>
                  <a:pt x="592713" y="2178957"/>
                  <a:pt x="603091" y="2112483"/>
                  <a:pt x="607838" y="2093495"/>
                </a:cubicBezTo>
                <a:cubicBezTo>
                  <a:pt x="609189" y="2088090"/>
                  <a:pt x="611772" y="2083044"/>
                  <a:pt x="613123" y="2077639"/>
                </a:cubicBezTo>
                <a:cubicBezTo>
                  <a:pt x="615302" y="2068923"/>
                  <a:pt x="616647" y="2060020"/>
                  <a:pt x="618409" y="2051211"/>
                </a:cubicBezTo>
                <a:cubicBezTo>
                  <a:pt x="616647" y="1876788"/>
                  <a:pt x="616477" y="1702341"/>
                  <a:pt x="613123" y="1527941"/>
                </a:cubicBezTo>
                <a:cubicBezTo>
                  <a:pt x="612950" y="1518959"/>
                  <a:pt x="610017" y="1510229"/>
                  <a:pt x="607838" y="1501514"/>
                </a:cubicBezTo>
                <a:cubicBezTo>
                  <a:pt x="606487" y="1496109"/>
                  <a:pt x="604314" y="1490943"/>
                  <a:pt x="602552" y="1485657"/>
                </a:cubicBezTo>
                <a:cubicBezTo>
                  <a:pt x="600790" y="1371137"/>
                  <a:pt x="600538" y="1256583"/>
                  <a:pt x="597267" y="1142096"/>
                </a:cubicBezTo>
                <a:cubicBezTo>
                  <a:pt x="596677" y="1121459"/>
                  <a:pt x="586285" y="1103456"/>
                  <a:pt x="581410" y="1083955"/>
                </a:cubicBezTo>
                <a:cubicBezTo>
                  <a:pt x="578811" y="1073558"/>
                  <a:pt x="578041" y="1062786"/>
                  <a:pt x="576124" y="1052242"/>
                </a:cubicBezTo>
                <a:cubicBezTo>
                  <a:pt x="574517" y="1043403"/>
                  <a:pt x="572240" y="1034688"/>
                  <a:pt x="570839" y="1025814"/>
                </a:cubicBezTo>
                <a:cubicBezTo>
                  <a:pt x="566953" y="1001203"/>
                  <a:pt x="567113" y="975774"/>
                  <a:pt x="560268" y="951817"/>
                </a:cubicBezTo>
                <a:cubicBezTo>
                  <a:pt x="556744" y="939484"/>
                  <a:pt x="552339" y="927369"/>
                  <a:pt x="549697" y="914818"/>
                </a:cubicBezTo>
                <a:cubicBezTo>
                  <a:pt x="545281" y="893844"/>
                  <a:pt x="543330" y="872409"/>
                  <a:pt x="539126" y="851391"/>
                </a:cubicBezTo>
                <a:cubicBezTo>
                  <a:pt x="528953" y="800529"/>
                  <a:pt x="535112" y="833862"/>
                  <a:pt x="523269" y="750966"/>
                </a:cubicBezTo>
                <a:cubicBezTo>
                  <a:pt x="521507" y="738633"/>
                  <a:pt x="521923" y="725786"/>
                  <a:pt x="517983" y="713967"/>
                </a:cubicBezTo>
                <a:cubicBezTo>
                  <a:pt x="514459" y="703396"/>
                  <a:pt x="510114" y="693064"/>
                  <a:pt x="507412" y="682254"/>
                </a:cubicBezTo>
                <a:cubicBezTo>
                  <a:pt x="503054" y="664823"/>
                  <a:pt x="496841" y="629398"/>
                  <a:pt x="496841" y="629398"/>
                </a:cubicBezTo>
                <a:cubicBezTo>
                  <a:pt x="498603" y="569495"/>
                  <a:pt x="497531" y="509441"/>
                  <a:pt x="502127" y="449689"/>
                </a:cubicBezTo>
                <a:cubicBezTo>
                  <a:pt x="502855" y="440229"/>
                  <a:pt x="509367" y="432146"/>
                  <a:pt x="512698" y="423262"/>
                </a:cubicBezTo>
                <a:cubicBezTo>
                  <a:pt x="514654" y="418045"/>
                  <a:pt x="516452" y="412762"/>
                  <a:pt x="517983" y="407405"/>
                </a:cubicBezTo>
                <a:cubicBezTo>
                  <a:pt x="519979" y="400420"/>
                  <a:pt x="520407" y="392940"/>
                  <a:pt x="523269" y="386263"/>
                </a:cubicBezTo>
                <a:cubicBezTo>
                  <a:pt x="525771" y="380424"/>
                  <a:pt x="530999" y="376088"/>
                  <a:pt x="533840" y="370406"/>
                </a:cubicBezTo>
                <a:cubicBezTo>
                  <a:pt x="538083" y="361920"/>
                  <a:pt x="541220" y="352913"/>
                  <a:pt x="544411" y="343978"/>
                </a:cubicBezTo>
                <a:cubicBezTo>
                  <a:pt x="550033" y="328237"/>
                  <a:pt x="552793" y="311358"/>
                  <a:pt x="560268" y="296408"/>
                </a:cubicBezTo>
                <a:lnTo>
                  <a:pt x="570839" y="275266"/>
                </a:lnTo>
                <a:cubicBezTo>
                  <a:pt x="572601" y="259409"/>
                  <a:pt x="576124" y="243650"/>
                  <a:pt x="576124" y="227696"/>
                </a:cubicBezTo>
                <a:cubicBezTo>
                  <a:pt x="576124" y="222125"/>
                  <a:pt x="576354" y="212628"/>
                  <a:pt x="570839" y="211840"/>
                </a:cubicBezTo>
                <a:cubicBezTo>
                  <a:pt x="559808" y="210264"/>
                  <a:pt x="550157" y="220835"/>
                  <a:pt x="539126" y="222411"/>
                </a:cubicBezTo>
                <a:lnTo>
                  <a:pt x="502127" y="227696"/>
                </a:lnTo>
                <a:cubicBezTo>
                  <a:pt x="489555" y="231887"/>
                  <a:pt x="478407" y="236054"/>
                  <a:pt x="465128" y="238267"/>
                </a:cubicBezTo>
                <a:cubicBezTo>
                  <a:pt x="433122" y="243601"/>
                  <a:pt x="421077" y="242184"/>
                  <a:pt x="391130" y="248839"/>
                </a:cubicBezTo>
                <a:cubicBezTo>
                  <a:pt x="385691" y="250048"/>
                  <a:pt x="380559" y="252362"/>
                  <a:pt x="375274" y="254124"/>
                </a:cubicBezTo>
                <a:cubicBezTo>
                  <a:pt x="324180" y="252362"/>
                  <a:pt x="273034" y="251756"/>
                  <a:pt x="221993" y="248839"/>
                </a:cubicBezTo>
                <a:cubicBezTo>
                  <a:pt x="215882" y="248490"/>
                  <a:pt x="171899" y="240279"/>
                  <a:pt x="163852" y="238267"/>
                </a:cubicBezTo>
                <a:cubicBezTo>
                  <a:pt x="158447" y="236916"/>
                  <a:pt x="153370" y="234448"/>
                  <a:pt x="147995" y="232982"/>
                </a:cubicBezTo>
                <a:cubicBezTo>
                  <a:pt x="133978" y="229159"/>
                  <a:pt x="119957" y="225260"/>
                  <a:pt x="105711" y="222411"/>
                </a:cubicBezTo>
                <a:cubicBezTo>
                  <a:pt x="96902" y="220649"/>
                  <a:pt x="87999" y="219304"/>
                  <a:pt x="79283" y="217125"/>
                </a:cubicBezTo>
                <a:cubicBezTo>
                  <a:pt x="39005" y="207056"/>
                  <a:pt x="91686" y="216434"/>
                  <a:pt x="42284" y="206554"/>
                </a:cubicBezTo>
                <a:cubicBezTo>
                  <a:pt x="31775" y="204452"/>
                  <a:pt x="21142" y="203031"/>
                  <a:pt x="10571" y="201269"/>
                </a:cubicBezTo>
                <a:cubicBezTo>
                  <a:pt x="8809" y="190698"/>
                  <a:pt x="7610" y="180017"/>
                  <a:pt x="5285" y="169555"/>
                </a:cubicBezTo>
                <a:cubicBezTo>
                  <a:pt x="4076" y="164116"/>
                  <a:pt x="0" y="159270"/>
                  <a:pt x="0" y="153699"/>
                </a:cubicBezTo>
                <a:cubicBezTo>
                  <a:pt x="0" y="134451"/>
                  <a:pt x="5340" y="60900"/>
                  <a:pt x="10571" y="32131"/>
                </a:cubicBezTo>
                <a:cubicBezTo>
                  <a:pt x="16413" y="0"/>
                  <a:pt x="15856" y="26463"/>
                  <a:pt x="15856" y="1098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6541727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5536">
            <a:off x="3563888" y="1412776"/>
            <a:ext cx="195440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2021-01-08T21:50:00Z</dcterms:created>
  <dcterms:modified xsi:type="dcterms:W3CDTF">2021-01-14T18:44:27Z</dcterms:modified>
</cp:coreProperties>
</file>