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4" d="100"/>
          <a:sy n="154" d="100"/>
        </p:scale>
        <p:origin x="-1638" y="72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A3A33-2737-4DB1-BB26-62987669CDCB}" type="datetimeFigureOut">
              <a:rPr lang="de-AT" smtClean="0"/>
              <a:pPr/>
              <a:t>31.01.2021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E609-42A6-435E-98F6-B813542E460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A3A33-2737-4DB1-BB26-62987669CDCB}" type="datetimeFigureOut">
              <a:rPr lang="de-AT" smtClean="0"/>
              <a:pPr/>
              <a:t>31.01.2021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E609-42A6-435E-98F6-B813542E460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A3A33-2737-4DB1-BB26-62987669CDCB}" type="datetimeFigureOut">
              <a:rPr lang="de-AT" smtClean="0"/>
              <a:pPr/>
              <a:t>31.01.2021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E609-42A6-435E-98F6-B813542E460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A3A33-2737-4DB1-BB26-62987669CDCB}" type="datetimeFigureOut">
              <a:rPr lang="de-AT" smtClean="0"/>
              <a:pPr/>
              <a:t>31.01.2021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E609-42A6-435E-98F6-B813542E460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A3A33-2737-4DB1-BB26-62987669CDCB}" type="datetimeFigureOut">
              <a:rPr lang="de-AT" smtClean="0"/>
              <a:pPr/>
              <a:t>31.01.2021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E609-42A6-435E-98F6-B813542E460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A3A33-2737-4DB1-BB26-62987669CDCB}" type="datetimeFigureOut">
              <a:rPr lang="de-AT" smtClean="0"/>
              <a:pPr/>
              <a:t>31.01.2021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E609-42A6-435E-98F6-B813542E460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A3A33-2737-4DB1-BB26-62987669CDCB}" type="datetimeFigureOut">
              <a:rPr lang="de-AT" smtClean="0"/>
              <a:pPr/>
              <a:t>31.01.2021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E609-42A6-435E-98F6-B813542E460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A3A33-2737-4DB1-BB26-62987669CDCB}" type="datetimeFigureOut">
              <a:rPr lang="de-AT" smtClean="0"/>
              <a:pPr/>
              <a:t>31.01.2021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E609-42A6-435E-98F6-B813542E460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A3A33-2737-4DB1-BB26-62987669CDCB}" type="datetimeFigureOut">
              <a:rPr lang="de-AT" smtClean="0"/>
              <a:pPr/>
              <a:t>31.01.2021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E609-42A6-435E-98F6-B813542E460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A3A33-2737-4DB1-BB26-62987669CDCB}" type="datetimeFigureOut">
              <a:rPr lang="de-AT" smtClean="0"/>
              <a:pPr/>
              <a:t>31.01.2021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E609-42A6-435E-98F6-B813542E460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A3A33-2737-4DB1-BB26-62987669CDCB}" type="datetimeFigureOut">
              <a:rPr lang="de-AT" smtClean="0"/>
              <a:pPr/>
              <a:t>31.01.2021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E609-42A6-435E-98F6-B813542E460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A3A33-2737-4DB1-BB26-62987669CDCB}" type="datetimeFigureOut">
              <a:rPr lang="de-AT" smtClean="0"/>
              <a:pPr/>
              <a:t>31.01.2021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8E609-42A6-435E-98F6-B813542E460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988840" y="3512840"/>
            <a:ext cx="332345" cy="332345"/>
          </a:xfrm>
          <a:prstGeom prst="rect">
            <a:avLst/>
          </a:prstGeom>
          <a:noFill/>
          <a:ln w="1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300" dirty="0" smtClean="0">
                <a:solidFill>
                  <a:schemeClr val="tx1"/>
                </a:solidFill>
              </a:rPr>
              <a:t>1</a:t>
            </a:r>
            <a:endParaRPr lang="de-AT" sz="3300" dirty="0">
              <a:solidFill>
                <a:schemeClr val="tx1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2358112" y="3512840"/>
            <a:ext cx="332345" cy="332345"/>
          </a:xfrm>
          <a:prstGeom prst="rect">
            <a:avLst/>
          </a:prstGeom>
          <a:noFill/>
          <a:ln w="1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3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Rechteck 6"/>
          <p:cNvSpPr/>
          <p:nvPr/>
        </p:nvSpPr>
        <p:spPr>
          <a:xfrm>
            <a:off x="2727384" y="3512840"/>
            <a:ext cx="332345" cy="332345"/>
          </a:xfrm>
          <a:prstGeom prst="rect">
            <a:avLst/>
          </a:prstGeom>
          <a:noFill/>
          <a:ln w="1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3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8" name="Rechteck 7"/>
          <p:cNvSpPr/>
          <p:nvPr/>
        </p:nvSpPr>
        <p:spPr>
          <a:xfrm>
            <a:off x="3096655" y="3512840"/>
            <a:ext cx="332345" cy="332345"/>
          </a:xfrm>
          <a:prstGeom prst="rect">
            <a:avLst/>
          </a:prstGeom>
          <a:noFill/>
          <a:ln w="1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3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9" name="Rechteck 8"/>
          <p:cNvSpPr/>
          <p:nvPr/>
        </p:nvSpPr>
        <p:spPr>
          <a:xfrm>
            <a:off x="1988840" y="3882112"/>
            <a:ext cx="332345" cy="332345"/>
          </a:xfrm>
          <a:prstGeom prst="rect">
            <a:avLst/>
          </a:prstGeom>
          <a:noFill/>
          <a:ln w="1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3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0" name="Rechteck 9"/>
          <p:cNvSpPr/>
          <p:nvPr/>
        </p:nvSpPr>
        <p:spPr>
          <a:xfrm>
            <a:off x="2358112" y="3882112"/>
            <a:ext cx="332345" cy="332345"/>
          </a:xfrm>
          <a:prstGeom prst="rect">
            <a:avLst/>
          </a:prstGeom>
          <a:noFill/>
          <a:ln w="1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3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1" name="Rechteck 10"/>
          <p:cNvSpPr/>
          <p:nvPr/>
        </p:nvSpPr>
        <p:spPr>
          <a:xfrm>
            <a:off x="2727384" y="3882112"/>
            <a:ext cx="332345" cy="332345"/>
          </a:xfrm>
          <a:prstGeom prst="rect">
            <a:avLst/>
          </a:prstGeom>
          <a:noFill/>
          <a:ln w="1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3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2" name="Rechteck 11"/>
          <p:cNvSpPr/>
          <p:nvPr/>
        </p:nvSpPr>
        <p:spPr>
          <a:xfrm>
            <a:off x="3096655" y="3882112"/>
            <a:ext cx="332345" cy="332345"/>
          </a:xfrm>
          <a:prstGeom prst="rect">
            <a:avLst/>
          </a:prstGeom>
          <a:noFill/>
          <a:ln w="1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3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3" name="Rechteck 12"/>
          <p:cNvSpPr/>
          <p:nvPr/>
        </p:nvSpPr>
        <p:spPr>
          <a:xfrm>
            <a:off x="1988840" y="4251384"/>
            <a:ext cx="332345" cy="332345"/>
          </a:xfrm>
          <a:prstGeom prst="rect">
            <a:avLst/>
          </a:prstGeom>
          <a:noFill/>
          <a:ln w="1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300" dirty="0" smtClean="0">
                <a:solidFill>
                  <a:schemeClr val="tx1"/>
                </a:solidFill>
                <a:latin typeface="Wingdings" pitchFamily="2" charset="2"/>
                <a:sym typeface="Wingdings"/>
              </a:rPr>
              <a:t></a:t>
            </a:r>
            <a:endParaRPr lang="de-AT" sz="3300" dirty="0">
              <a:solidFill>
                <a:schemeClr val="tx1"/>
              </a:solidFill>
              <a:latin typeface="Wingdings" pitchFamily="2" charset="2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3096655" y="4251384"/>
            <a:ext cx="332345" cy="332345"/>
          </a:xfrm>
          <a:prstGeom prst="rect">
            <a:avLst/>
          </a:prstGeom>
          <a:noFill/>
          <a:ln w="1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6600" dirty="0">
              <a:solidFill>
                <a:schemeClr val="tx1"/>
              </a:solidFill>
              <a:latin typeface="Wingdings 3" pitchFamily="18" charset="2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1988840" y="4620655"/>
            <a:ext cx="332345" cy="332345"/>
          </a:xfrm>
          <a:prstGeom prst="rect">
            <a:avLst/>
          </a:prstGeom>
          <a:noFill/>
          <a:ln w="1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6600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2727384" y="4620655"/>
            <a:ext cx="332345" cy="332345"/>
          </a:xfrm>
          <a:prstGeom prst="rect">
            <a:avLst/>
          </a:prstGeom>
          <a:noFill/>
          <a:ln w="1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6600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3096655" y="4620655"/>
            <a:ext cx="332345" cy="332345"/>
          </a:xfrm>
          <a:prstGeom prst="rect">
            <a:avLst/>
          </a:prstGeom>
          <a:noFill/>
          <a:ln w="1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6600" dirty="0">
              <a:solidFill>
                <a:schemeClr val="tx1"/>
              </a:solidFill>
            </a:endParaRPr>
          </a:p>
        </p:txBody>
      </p:sp>
      <p:sp>
        <p:nvSpPr>
          <p:cNvPr id="23" name="Gleichschenkliges Dreieck 22"/>
          <p:cNvSpPr/>
          <p:nvPr/>
        </p:nvSpPr>
        <p:spPr>
          <a:xfrm rot="10800000">
            <a:off x="3133583" y="4657583"/>
            <a:ext cx="258490" cy="25849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4" name="Gleichschenkliges Dreieck 23"/>
          <p:cNvSpPr/>
          <p:nvPr/>
        </p:nvSpPr>
        <p:spPr>
          <a:xfrm>
            <a:off x="3133583" y="4288311"/>
            <a:ext cx="258490" cy="25849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44" name="Gruppieren 43"/>
          <p:cNvGrpSpPr/>
          <p:nvPr/>
        </p:nvGrpSpPr>
        <p:grpSpPr>
          <a:xfrm>
            <a:off x="2358112" y="4251384"/>
            <a:ext cx="332345" cy="332345"/>
            <a:chOff x="2358112" y="4251384"/>
            <a:chExt cx="332345" cy="332345"/>
          </a:xfrm>
        </p:grpSpPr>
        <p:sp>
          <p:nvSpPr>
            <p:cNvPr id="14" name="Rechteck 13"/>
            <p:cNvSpPr/>
            <p:nvPr/>
          </p:nvSpPr>
          <p:spPr>
            <a:xfrm>
              <a:off x="2358112" y="4251384"/>
              <a:ext cx="332345" cy="332345"/>
            </a:xfrm>
            <a:prstGeom prst="rect">
              <a:avLst/>
            </a:prstGeom>
            <a:solidFill>
              <a:srgbClr val="FF0000"/>
            </a:solidFill>
            <a:ln w="1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4800" dirty="0">
                <a:solidFill>
                  <a:schemeClr val="tx1"/>
                </a:solidFill>
                <a:latin typeface="Wingdings" pitchFamily="2" charset="2"/>
              </a:endParaRPr>
            </a:p>
          </p:txBody>
        </p:sp>
        <p:sp>
          <p:nvSpPr>
            <p:cNvPr id="25" name="Rechteck 24"/>
            <p:cNvSpPr/>
            <p:nvPr/>
          </p:nvSpPr>
          <p:spPr>
            <a:xfrm>
              <a:off x="2431966" y="4288311"/>
              <a:ext cx="73854" cy="25849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6" name="Rechteck 25"/>
            <p:cNvSpPr/>
            <p:nvPr/>
          </p:nvSpPr>
          <p:spPr>
            <a:xfrm>
              <a:off x="2542748" y="4288311"/>
              <a:ext cx="73854" cy="25849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8" name="Rechteck 27"/>
          <p:cNvSpPr/>
          <p:nvPr/>
        </p:nvSpPr>
        <p:spPr>
          <a:xfrm>
            <a:off x="2948947" y="4657583"/>
            <a:ext cx="73854" cy="25849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0" name="Gleichschenkliges Dreieck 29"/>
          <p:cNvSpPr/>
          <p:nvPr/>
        </p:nvSpPr>
        <p:spPr>
          <a:xfrm rot="16200000">
            <a:off x="2431966" y="4694510"/>
            <a:ext cx="258490" cy="184636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36" name="Gruppieren 35"/>
          <p:cNvGrpSpPr/>
          <p:nvPr/>
        </p:nvGrpSpPr>
        <p:grpSpPr>
          <a:xfrm>
            <a:off x="2727384" y="4251384"/>
            <a:ext cx="332345" cy="332345"/>
            <a:chOff x="2727384" y="4251384"/>
            <a:chExt cx="332345" cy="332345"/>
          </a:xfrm>
        </p:grpSpPr>
        <p:sp>
          <p:nvSpPr>
            <p:cNvPr id="15" name="Rechteck 14"/>
            <p:cNvSpPr/>
            <p:nvPr/>
          </p:nvSpPr>
          <p:spPr>
            <a:xfrm>
              <a:off x="2727384" y="4251384"/>
              <a:ext cx="332345" cy="332345"/>
            </a:xfrm>
            <a:prstGeom prst="rect">
              <a:avLst/>
            </a:prstGeom>
            <a:solidFill>
              <a:srgbClr val="92D050"/>
            </a:solidFill>
            <a:ln w="1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4800" dirty="0" smtClean="0">
                <a:solidFill>
                  <a:schemeClr val="tx1"/>
                </a:solidFill>
                <a:latin typeface="Wingdings" pitchFamily="2" charset="2"/>
              </a:endParaRPr>
            </a:p>
          </p:txBody>
        </p:sp>
        <p:sp>
          <p:nvSpPr>
            <p:cNvPr id="31" name="Gleichschenkliges Dreieck 30"/>
            <p:cNvSpPr/>
            <p:nvPr/>
          </p:nvSpPr>
          <p:spPr>
            <a:xfrm rot="5400000">
              <a:off x="2764311" y="4325238"/>
              <a:ext cx="258490" cy="184636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32" name="Rechteck 31"/>
          <p:cNvSpPr/>
          <p:nvPr/>
        </p:nvSpPr>
        <p:spPr>
          <a:xfrm>
            <a:off x="2358112" y="4620655"/>
            <a:ext cx="332345" cy="332345"/>
          </a:xfrm>
          <a:prstGeom prst="rect">
            <a:avLst/>
          </a:prstGeom>
          <a:noFill/>
          <a:ln w="1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6600" dirty="0">
              <a:solidFill>
                <a:schemeClr val="tx1"/>
              </a:solidFill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2395039" y="4657583"/>
            <a:ext cx="73854" cy="25849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4" name="Gleichschenkliges Dreieck 33"/>
          <p:cNvSpPr/>
          <p:nvPr/>
        </p:nvSpPr>
        <p:spPr>
          <a:xfrm rot="5400000">
            <a:off x="2727384" y="4694510"/>
            <a:ext cx="258490" cy="184636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628800" y="3944888"/>
            <a:ext cx="1872208" cy="432048"/>
          </a:xfrm>
          <a:prstGeom prst="rect">
            <a:avLst/>
          </a:prstGeom>
          <a:noFill/>
          <a:ln w="1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3300" dirty="0" smtClean="0">
                <a:solidFill>
                  <a:schemeClr val="tx1"/>
                </a:solidFill>
              </a:rPr>
              <a:t>      START</a:t>
            </a:r>
            <a:endParaRPr lang="de-AT" sz="3300" dirty="0">
              <a:solidFill>
                <a:schemeClr val="tx1"/>
              </a:solidFill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1700808" y="4016896"/>
            <a:ext cx="332345" cy="332345"/>
            <a:chOff x="2727384" y="4251384"/>
            <a:chExt cx="332345" cy="332345"/>
          </a:xfrm>
        </p:grpSpPr>
        <p:sp>
          <p:nvSpPr>
            <p:cNvPr id="4" name="Rechteck 3"/>
            <p:cNvSpPr/>
            <p:nvPr/>
          </p:nvSpPr>
          <p:spPr>
            <a:xfrm>
              <a:off x="2727384" y="4251384"/>
              <a:ext cx="332345" cy="332345"/>
            </a:xfrm>
            <a:prstGeom prst="rect">
              <a:avLst/>
            </a:prstGeom>
            <a:solidFill>
              <a:srgbClr val="92D050"/>
            </a:solidFill>
            <a:ln w="1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4800" dirty="0" smtClean="0">
                <a:solidFill>
                  <a:schemeClr val="tx1"/>
                </a:solidFill>
                <a:latin typeface="Wingdings" pitchFamily="2" charset="2"/>
              </a:endParaRPr>
            </a:p>
          </p:txBody>
        </p:sp>
        <p:sp>
          <p:nvSpPr>
            <p:cNvPr id="5" name="Gleichschenkliges Dreieck 4"/>
            <p:cNvSpPr/>
            <p:nvPr/>
          </p:nvSpPr>
          <p:spPr>
            <a:xfrm rot="5400000">
              <a:off x="2764311" y="4325238"/>
              <a:ext cx="258490" cy="184636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6" name="Rechteck 5"/>
          <p:cNvSpPr/>
          <p:nvPr/>
        </p:nvSpPr>
        <p:spPr>
          <a:xfrm>
            <a:off x="1628800" y="4376936"/>
            <a:ext cx="1872208" cy="432048"/>
          </a:xfrm>
          <a:prstGeom prst="rect">
            <a:avLst/>
          </a:prstGeom>
          <a:noFill/>
          <a:ln w="1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3300" dirty="0" smtClean="0">
                <a:solidFill>
                  <a:schemeClr val="tx1"/>
                </a:solidFill>
              </a:rPr>
              <a:t>STOP</a:t>
            </a:r>
            <a:endParaRPr lang="de-AT" sz="3300" dirty="0">
              <a:solidFill>
                <a:schemeClr val="tx1"/>
              </a:solidFill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1700808" y="4448944"/>
            <a:ext cx="332345" cy="332345"/>
            <a:chOff x="2358112" y="4251384"/>
            <a:chExt cx="332345" cy="332345"/>
          </a:xfrm>
        </p:grpSpPr>
        <p:sp>
          <p:nvSpPr>
            <p:cNvPr id="8" name="Rechteck 7"/>
            <p:cNvSpPr/>
            <p:nvPr/>
          </p:nvSpPr>
          <p:spPr>
            <a:xfrm>
              <a:off x="2358112" y="4251384"/>
              <a:ext cx="332345" cy="332345"/>
            </a:xfrm>
            <a:prstGeom prst="rect">
              <a:avLst/>
            </a:prstGeom>
            <a:solidFill>
              <a:srgbClr val="FF0000"/>
            </a:solidFill>
            <a:ln w="1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4800" dirty="0">
                <a:solidFill>
                  <a:schemeClr val="tx1"/>
                </a:solidFill>
                <a:latin typeface="Wingdings" pitchFamily="2" charset="2"/>
              </a:endParaRPr>
            </a:p>
          </p:txBody>
        </p:sp>
        <p:sp>
          <p:nvSpPr>
            <p:cNvPr id="9" name="Rechteck 8"/>
            <p:cNvSpPr/>
            <p:nvPr/>
          </p:nvSpPr>
          <p:spPr>
            <a:xfrm>
              <a:off x="2431966" y="4288311"/>
              <a:ext cx="73854" cy="25849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0" name="Rechteck 9"/>
            <p:cNvSpPr/>
            <p:nvPr/>
          </p:nvSpPr>
          <p:spPr>
            <a:xfrm>
              <a:off x="2542748" y="4288311"/>
              <a:ext cx="73854" cy="25849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A4-Papier (210x297 mm)</PresentationFormat>
  <Paragraphs>11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Larissa-Design</vt:lpstr>
      <vt:lpstr>Folie 1</vt:lpstr>
      <vt:lpstr>Folie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Wolfgang Scherer</dc:creator>
  <cp:lastModifiedBy>Wolfgang Scherer</cp:lastModifiedBy>
  <cp:revision>6</cp:revision>
  <dcterms:created xsi:type="dcterms:W3CDTF">2021-01-05T13:30:26Z</dcterms:created>
  <dcterms:modified xsi:type="dcterms:W3CDTF">2021-01-31T11:23:37Z</dcterms:modified>
</cp:coreProperties>
</file>