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67525" cy="9993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444" y="-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3B0C7-7C0F-4DE5-AD32-95A963719DED}" type="datetimeFigureOut">
              <a:rPr lang="de-AT" smtClean="0"/>
              <a:t>04.12.2021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07DF-E309-44D2-8F95-9EB41AE6A003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santa-claus-564823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80" y="632520"/>
            <a:ext cx="1464934" cy="3440832"/>
          </a:xfrm>
          <a:prstGeom prst="rect">
            <a:avLst/>
          </a:prstGeom>
        </p:spPr>
      </p:pic>
      <p:pic>
        <p:nvPicPr>
          <p:cNvPr id="5" name="Grafik 4" descr="santa-claus-564823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4226" y="632520"/>
            <a:ext cx="1464934" cy="3440832"/>
          </a:xfrm>
          <a:prstGeom prst="rect">
            <a:avLst/>
          </a:prstGeom>
        </p:spPr>
      </p:pic>
      <p:pic>
        <p:nvPicPr>
          <p:cNvPr id="6" name="Grafik 5" descr="santa-claus-564823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696" y="5025008"/>
            <a:ext cx="1464934" cy="3440832"/>
          </a:xfrm>
          <a:prstGeom prst="rect">
            <a:avLst/>
          </a:prstGeom>
        </p:spPr>
      </p:pic>
      <p:pic>
        <p:nvPicPr>
          <p:cNvPr id="7" name="Grafik 6" descr="santa-claus-564823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8242" y="5025008"/>
            <a:ext cx="1464934" cy="34408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A4-Papier (210x297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2</cp:revision>
  <dcterms:created xsi:type="dcterms:W3CDTF">2021-12-04T13:52:51Z</dcterms:created>
  <dcterms:modified xsi:type="dcterms:W3CDTF">2021-12-04T16:16:29Z</dcterms:modified>
</cp:coreProperties>
</file>