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4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9F777-E71B-405F-B1BF-EBD411DC0916}" type="datetimeFigureOut">
              <a:rPr lang="de-AT" smtClean="0"/>
              <a:t>26.02.2011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15971-7516-44F7-887A-8816624EFF29}" type="slidenum">
              <a:rPr lang="de-AT" smtClean="0"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052736"/>
            <a:ext cx="2976364" cy="4228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hteck 2"/>
          <p:cNvSpPr/>
          <p:nvPr/>
        </p:nvSpPr>
        <p:spPr>
          <a:xfrm>
            <a:off x="1475656" y="1052736"/>
            <a:ext cx="2880320" cy="42484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dirty="0" smtClean="0">
                <a:solidFill>
                  <a:schemeClr val="tx1"/>
                </a:solidFill>
              </a:rPr>
              <a:t>At </a:t>
            </a:r>
            <a:r>
              <a:rPr lang="de-AT" dirty="0" err="1" smtClean="0">
                <a:solidFill>
                  <a:schemeClr val="tx1"/>
                </a:solidFill>
              </a:rPr>
              <a:t>the</a:t>
            </a:r>
            <a:endParaRPr lang="de-AT" dirty="0" smtClean="0">
              <a:solidFill>
                <a:schemeClr val="tx1"/>
              </a:solidFill>
            </a:endParaRPr>
          </a:p>
          <a:p>
            <a:pPr algn="ctr"/>
            <a:r>
              <a:rPr lang="de-AT" dirty="0" smtClean="0">
                <a:solidFill>
                  <a:schemeClr val="tx1"/>
                </a:solidFill>
              </a:rPr>
              <a:t>Richard Rodgers Theatre</a:t>
            </a:r>
          </a:p>
          <a:p>
            <a:pPr algn="ctr"/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de-AT" dirty="0" smtClean="0">
                <a:solidFill>
                  <a:schemeClr val="tx1"/>
                </a:solidFill>
              </a:rPr>
              <a:t>BROADWAY</a:t>
            </a:r>
          </a:p>
          <a:p>
            <a:pPr algn="ctr"/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de-AT" dirty="0" err="1" smtClean="0">
                <a:solidFill>
                  <a:schemeClr val="tx1"/>
                </a:solidFill>
              </a:rPr>
              <a:t>This</a:t>
            </a:r>
            <a:r>
              <a:rPr lang="de-AT" dirty="0" smtClean="0">
                <a:solidFill>
                  <a:schemeClr val="tx1"/>
                </a:solidFill>
              </a:rPr>
              <a:t> </a:t>
            </a:r>
            <a:r>
              <a:rPr lang="de-AT" dirty="0" err="1" smtClean="0">
                <a:solidFill>
                  <a:schemeClr val="tx1"/>
                </a:solidFill>
              </a:rPr>
              <a:t>is</a:t>
            </a:r>
            <a:r>
              <a:rPr lang="de-AT" dirty="0" smtClean="0">
                <a:solidFill>
                  <a:schemeClr val="tx1"/>
                </a:solidFill>
              </a:rPr>
              <a:t> an </a:t>
            </a:r>
            <a:r>
              <a:rPr lang="de-AT" dirty="0" err="1" smtClean="0">
                <a:solidFill>
                  <a:schemeClr val="tx1"/>
                </a:solidFill>
              </a:rPr>
              <a:t>invitation</a:t>
            </a:r>
            <a:r>
              <a:rPr lang="de-AT" dirty="0" smtClean="0">
                <a:solidFill>
                  <a:schemeClr val="tx1"/>
                </a:solidFill>
              </a:rPr>
              <a:t> </a:t>
            </a:r>
            <a:r>
              <a:rPr lang="de-AT" dirty="0" err="1" smtClean="0">
                <a:solidFill>
                  <a:schemeClr val="tx1"/>
                </a:solidFill>
              </a:rPr>
              <a:t>for</a:t>
            </a:r>
            <a:r>
              <a:rPr lang="de-AT" dirty="0" smtClean="0">
                <a:solidFill>
                  <a:schemeClr val="tx1"/>
                </a:solidFill>
              </a:rPr>
              <a:t> a </a:t>
            </a:r>
            <a:r>
              <a:rPr lang="de-AT" dirty="0" err="1" smtClean="0">
                <a:solidFill>
                  <a:schemeClr val="tx1"/>
                </a:solidFill>
              </a:rPr>
              <a:t>sophisticated</a:t>
            </a:r>
            <a:r>
              <a:rPr lang="de-AT" dirty="0" smtClean="0">
                <a:solidFill>
                  <a:schemeClr val="tx1"/>
                </a:solidFill>
              </a:rPr>
              <a:t> Lady </a:t>
            </a:r>
            <a:r>
              <a:rPr lang="de-AT" dirty="0" err="1" smtClean="0">
                <a:solidFill>
                  <a:schemeClr val="tx1"/>
                </a:solidFill>
              </a:rPr>
              <a:t>from</a:t>
            </a:r>
            <a:r>
              <a:rPr lang="de-AT" dirty="0" smtClean="0">
                <a:solidFill>
                  <a:schemeClr val="tx1"/>
                </a:solidFill>
              </a:rPr>
              <a:t> Europe </a:t>
            </a:r>
            <a:r>
              <a:rPr lang="de-AT" dirty="0" err="1" smtClean="0">
                <a:solidFill>
                  <a:schemeClr val="tx1"/>
                </a:solidFill>
              </a:rPr>
              <a:t>traveling</a:t>
            </a:r>
            <a:r>
              <a:rPr lang="de-AT" dirty="0" smtClean="0">
                <a:solidFill>
                  <a:schemeClr val="tx1"/>
                </a:solidFill>
              </a:rPr>
              <a:t> </a:t>
            </a:r>
            <a:r>
              <a:rPr lang="de-AT" dirty="0" err="1" smtClean="0">
                <a:solidFill>
                  <a:schemeClr val="tx1"/>
                </a:solidFill>
              </a:rPr>
              <a:t>with</a:t>
            </a:r>
            <a:r>
              <a:rPr lang="de-AT" dirty="0" smtClean="0">
                <a:solidFill>
                  <a:schemeClr val="tx1"/>
                </a:solidFill>
              </a:rPr>
              <a:t> her best </a:t>
            </a:r>
            <a:r>
              <a:rPr lang="de-AT" dirty="0" err="1" smtClean="0">
                <a:solidFill>
                  <a:schemeClr val="tx1"/>
                </a:solidFill>
              </a:rPr>
              <a:t>friend</a:t>
            </a:r>
            <a:r>
              <a:rPr lang="de-AT" dirty="0" smtClean="0">
                <a:solidFill>
                  <a:schemeClr val="tx1"/>
                </a:solidFill>
              </a:rPr>
              <a:t> </a:t>
            </a:r>
            <a:r>
              <a:rPr lang="de-AT" dirty="0" err="1" smtClean="0">
                <a:solidFill>
                  <a:schemeClr val="tx1"/>
                </a:solidFill>
              </a:rPr>
              <a:t>for</a:t>
            </a:r>
            <a:r>
              <a:rPr lang="de-AT" dirty="0" smtClean="0">
                <a:solidFill>
                  <a:schemeClr val="tx1"/>
                </a:solidFill>
              </a:rPr>
              <a:t> an </a:t>
            </a:r>
            <a:r>
              <a:rPr lang="de-AT" dirty="0" err="1" smtClean="0">
                <a:solidFill>
                  <a:schemeClr val="tx1"/>
                </a:solidFill>
              </a:rPr>
              <a:t>evening</a:t>
            </a:r>
            <a:r>
              <a:rPr lang="de-AT" dirty="0" smtClean="0">
                <a:solidFill>
                  <a:schemeClr val="tx1"/>
                </a:solidFill>
              </a:rPr>
              <a:t> at </a:t>
            </a:r>
            <a:r>
              <a:rPr lang="de-AT" dirty="0" err="1" smtClean="0">
                <a:solidFill>
                  <a:schemeClr val="tx1"/>
                </a:solidFill>
              </a:rPr>
              <a:t>one</a:t>
            </a:r>
            <a:r>
              <a:rPr lang="de-AT" dirty="0" smtClean="0">
                <a:solidFill>
                  <a:schemeClr val="tx1"/>
                </a:solidFill>
              </a:rPr>
              <a:t> of </a:t>
            </a:r>
            <a:r>
              <a:rPr lang="de-AT" dirty="0" err="1" smtClean="0">
                <a:solidFill>
                  <a:schemeClr val="tx1"/>
                </a:solidFill>
              </a:rPr>
              <a:t>the</a:t>
            </a:r>
            <a:r>
              <a:rPr lang="de-AT" dirty="0" smtClean="0">
                <a:solidFill>
                  <a:schemeClr val="tx1"/>
                </a:solidFill>
              </a:rPr>
              <a:t> </a:t>
            </a:r>
            <a:r>
              <a:rPr lang="de-AT" dirty="0" err="1" smtClean="0">
                <a:solidFill>
                  <a:schemeClr val="tx1"/>
                </a:solidFill>
              </a:rPr>
              <a:t>renowned</a:t>
            </a:r>
            <a:r>
              <a:rPr lang="de-AT" dirty="0" smtClean="0">
                <a:solidFill>
                  <a:schemeClr val="tx1"/>
                </a:solidFill>
              </a:rPr>
              <a:t> Theaters in Town!</a:t>
            </a:r>
          </a:p>
          <a:p>
            <a:pPr algn="ctr"/>
            <a:endParaRPr lang="de-AT" dirty="0">
              <a:solidFill>
                <a:schemeClr val="tx1"/>
              </a:solidFill>
            </a:endParaRPr>
          </a:p>
          <a:p>
            <a:pPr algn="ctr"/>
            <a:r>
              <a:rPr lang="de-AT" dirty="0" err="1" smtClean="0">
                <a:solidFill>
                  <a:schemeClr val="tx1"/>
                </a:solidFill>
              </a:rPr>
              <a:t>Please</a:t>
            </a:r>
            <a:r>
              <a:rPr lang="de-AT" dirty="0" smtClean="0">
                <a:solidFill>
                  <a:schemeClr val="tx1"/>
                </a:solidFill>
              </a:rPr>
              <a:t> </a:t>
            </a:r>
            <a:r>
              <a:rPr lang="de-AT" dirty="0" err="1" smtClean="0">
                <a:solidFill>
                  <a:schemeClr val="tx1"/>
                </a:solidFill>
              </a:rPr>
              <a:t>choose</a:t>
            </a:r>
            <a:r>
              <a:rPr lang="de-AT" dirty="0" smtClean="0">
                <a:solidFill>
                  <a:schemeClr val="tx1"/>
                </a:solidFill>
              </a:rPr>
              <a:t> </a:t>
            </a:r>
            <a:r>
              <a:rPr lang="de-AT" dirty="0" err="1" smtClean="0">
                <a:solidFill>
                  <a:schemeClr val="tx1"/>
                </a:solidFill>
              </a:rPr>
              <a:t>your</a:t>
            </a:r>
            <a:r>
              <a:rPr lang="de-AT" dirty="0" smtClean="0">
                <a:solidFill>
                  <a:schemeClr val="tx1"/>
                </a:solidFill>
              </a:rPr>
              <a:t> date!</a:t>
            </a:r>
            <a:endParaRPr lang="de-A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Bildschirmpräsentation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Scherer</dc:creator>
  <cp:lastModifiedBy>Wolfgang Scherer</cp:lastModifiedBy>
  <cp:revision>17</cp:revision>
  <dcterms:created xsi:type="dcterms:W3CDTF">2011-02-26T14:35:41Z</dcterms:created>
  <dcterms:modified xsi:type="dcterms:W3CDTF">2011-02-26T17:22:41Z</dcterms:modified>
</cp:coreProperties>
</file>