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3200400" cy="5029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214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5063-3591-4886-B391-801EAC2DAC05}" type="datetimeFigureOut">
              <a:rPr lang="de-AT" smtClean="0"/>
              <a:pPr/>
              <a:t>05.10.2012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C139-46FD-4674-AA1F-FA2E4F3128B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546"/>
            <a:ext cx="6858000" cy="94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7761312"/>
            <a:ext cx="64008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2</cp:revision>
  <dcterms:created xsi:type="dcterms:W3CDTF">2012-10-04T18:24:04Z</dcterms:created>
  <dcterms:modified xsi:type="dcterms:W3CDTF">2012-10-05T20:00:27Z</dcterms:modified>
</cp:coreProperties>
</file>