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8459788" cy="450056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42" d="100"/>
          <a:sy n="142" d="100"/>
        </p:scale>
        <p:origin x="120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7474" y="736551"/>
            <a:ext cx="6344841" cy="1566863"/>
          </a:xfrm>
        </p:spPr>
        <p:txBody>
          <a:bodyPr anchor="b"/>
          <a:lstStyle>
            <a:lvl1pPr algn="ctr">
              <a:defRPr sz="3938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7474" y="2363838"/>
            <a:ext cx="6344841" cy="1086594"/>
          </a:xfrm>
        </p:spPr>
        <p:txBody>
          <a:bodyPr/>
          <a:lstStyle>
            <a:lvl1pPr marL="0" indent="0" algn="ctr">
              <a:buNone/>
              <a:defRPr sz="1575"/>
            </a:lvl1pPr>
            <a:lvl2pPr marL="300060" indent="0" algn="ctr">
              <a:buNone/>
              <a:defRPr sz="1313"/>
            </a:lvl2pPr>
            <a:lvl3pPr marL="600121" indent="0" algn="ctr">
              <a:buNone/>
              <a:defRPr sz="1181"/>
            </a:lvl3pPr>
            <a:lvl4pPr marL="900181" indent="0" algn="ctr">
              <a:buNone/>
              <a:defRPr sz="1050"/>
            </a:lvl4pPr>
            <a:lvl5pPr marL="1200241" indent="0" algn="ctr">
              <a:buNone/>
              <a:defRPr sz="1050"/>
            </a:lvl5pPr>
            <a:lvl6pPr marL="1500302" indent="0" algn="ctr">
              <a:buNone/>
              <a:defRPr sz="1050"/>
            </a:lvl6pPr>
            <a:lvl7pPr marL="1800362" indent="0" algn="ctr">
              <a:buNone/>
              <a:defRPr sz="1050"/>
            </a:lvl7pPr>
            <a:lvl8pPr marL="2100423" indent="0" algn="ctr">
              <a:buNone/>
              <a:defRPr sz="1050"/>
            </a:lvl8pPr>
            <a:lvl9pPr marL="2400483" indent="0" algn="ctr">
              <a:buNone/>
              <a:defRPr sz="105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947D5-D9E7-401A-82D5-676C377720A0}" type="datetimeFigureOut">
              <a:rPr lang="de-AT" smtClean="0"/>
              <a:t>11.10.2023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911B1-E4AD-4ABD-8663-3F5DE82AB35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8369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947D5-D9E7-401A-82D5-676C377720A0}" type="datetimeFigureOut">
              <a:rPr lang="de-AT" smtClean="0"/>
              <a:t>11.10.2023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911B1-E4AD-4ABD-8663-3F5DE82AB35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14807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54036" y="239613"/>
            <a:ext cx="1824142" cy="3814019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610" y="239613"/>
            <a:ext cx="5366678" cy="3814019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947D5-D9E7-401A-82D5-676C377720A0}" type="datetimeFigureOut">
              <a:rPr lang="de-AT" smtClean="0"/>
              <a:t>11.10.2023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911B1-E4AD-4ABD-8663-3F5DE82AB35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13651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947D5-D9E7-401A-82D5-676C377720A0}" type="datetimeFigureOut">
              <a:rPr lang="de-AT" smtClean="0"/>
              <a:t>11.10.2023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911B1-E4AD-4ABD-8663-3F5DE82AB35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03654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204" y="1122016"/>
            <a:ext cx="7296567" cy="1872109"/>
          </a:xfrm>
        </p:spPr>
        <p:txBody>
          <a:bodyPr anchor="b"/>
          <a:lstStyle>
            <a:lvl1pPr>
              <a:defRPr sz="3938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204" y="3011836"/>
            <a:ext cx="7296567" cy="984498"/>
          </a:xfrm>
        </p:spPr>
        <p:txBody>
          <a:bodyPr/>
          <a:lstStyle>
            <a:lvl1pPr marL="0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1pPr>
            <a:lvl2pPr marL="300060" indent="0">
              <a:buNone/>
              <a:defRPr sz="1313">
                <a:solidFill>
                  <a:schemeClr val="tx1">
                    <a:tint val="75000"/>
                  </a:schemeClr>
                </a:solidFill>
              </a:defRPr>
            </a:lvl2pPr>
            <a:lvl3pPr marL="600121" indent="0">
              <a:buNone/>
              <a:defRPr sz="1181">
                <a:solidFill>
                  <a:schemeClr val="tx1">
                    <a:tint val="75000"/>
                  </a:schemeClr>
                </a:solidFill>
              </a:defRPr>
            </a:lvl3pPr>
            <a:lvl4pPr marL="900181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200241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50030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180036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100423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400483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947D5-D9E7-401A-82D5-676C377720A0}" type="datetimeFigureOut">
              <a:rPr lang="de-AT" smtClean="0"/>
              <a:t>11.10.2023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911B1-E4AD-4ABD-8663-3F5DE82AB35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46792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610" y="1198066"/>
            <a:ext cx="3595410" cy="28555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2768" y="1198066"/>
            <a:ext cx="3595410" cy="28555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947D5-D9E7-401A-82D5-676C377720A0}" type="datetimeFigureOut">
              <a:rPr lang="de-AT" smtClean="0"/>
              <a:t>11.10.2023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911B1-E4AD-4ABD-8663-3F5DE82AB35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20946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712" y="239614"/>
            <a:ext cx="7296567" cy="869901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2712" y="1103263"/>
            <a:ext cx="3578887" cy="540692"/>
          </a:xfrm>
        </p:spPr>
        <p:txBody>
          <a:bodyPr anchor="b"/>
          <a:lstStyle>
            <a:lvl1pPr marL="0" indent="0">
              <a:buNone/>
              <a:defRPr sz="1575" b="1"/>
            </a:lvl1pPr>
            <a:lvl2pPr marL="300060" indent="0">
              <a:buNone/>
              <a:defRPr sz="1313" b="1"/>
            </a:lvl2pPr>
            <a:lvl3pPr marL="600121" indent="0">
              <a:buNone/>
              <a:defRPr sz="1181" b="1"/>
            </a:lvl3pPr>
            <a:lvl4pPr marL="900181" indent="0">
              <a:buNone/>
              <a:defRPr sz="1050" b="1"/>
            </a:lvl4pPr>
            <a:lvl5pPr marL="1200241" indent="0">
              <a:buNone/>
              <a:defRPr sz="1050" b="1"/>
            </a:lvl5pPr>
            <a:lvl6pPr marL="1500302" indent="0">
              <a:buNone/>
              <a:defRPr sz="1050" b="1"/>
            </a:lvl6pPr>
            <a:lvl7pPr marL="1800362" indent="0">
              <a:buNone/>
              <a:defRPr sz="1050" b="1"/>
            </a:lvl7pPr>
            <a:lvl8pPr marL="2100423" indent="0">
              <a:buNone/>
              <a:defRPr sz="1050" b="1"/>
            </a:lvl8pPr>
            <a:lvl9pPr marL="2400483" indent="0">
              <a:buNone/>
              <a:defRPr sz="105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712" y="1643956"/>
            <a:ext cx="3578887" cy="241801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768" y="1103263"/>
            <a:ext cx="3596512" cy="540692"/>
          </a:xfrm>
        </p:spPr>
        <p:txBody>
          <a:bodyPr anchor="b"/>
          <a:lstStyle>
            <a:lvl1pPr marL="0" indent="0">
              <a:buNone/>
              <a:defRPr sz="1575" b="1"/>
            </a:lvl1pPr>
            <a:lvl2pPr marL="300060" indent="0">
              <a:buNone/>
              <a:defRPr sz="1313" b="1"/>
            </a:lvl2pPr>
            <a:lvl3pPr marL="600121" indent="0">
              <a:buNone/>
              <a:defRPr sz="1181" b="1"/>
            </a:lvl3pPr>
            <a:lvl4pPr marL="900181" indent="0">
              <a:buNone/>
              <a:defRPr sz="1050" b="1"/>
            </a:lvl4pPr>
            <a:lvl5pPr marL="1200241" indent="0">
              <a:buNone/>
              <a:defRPr sz="1050" b="1"/>
            </a:lvl5pPr>
            <a:lvl6pPr marL="1500302" indent="0">
              <a:buNone/>
              <a:defRPr sz="1050" b="1"/>
            </a:lvl6pPr>
            <a:lvl7pPr marL="1800362" indent="0">
              <a:buNone/>
              <a:defRPr sz="1050" b="1"/>
            </a:lvl7pPr>
            <a:lvl8pPr marL="2100423" indent="0">
              <a:buNone/>
              <a:defRPr sz="1050" b="1"/>
            </a:lvl8pPr>
            <a:lvl9pPr marL="2400483" indent="0">
              <a:buNone/>
              <a:defRPr sz="105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82768" y="1643956"/>
            <a:ext cx="3596512" cy="241801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947D5-D9E7-401A-82D5-676C377720A0}" type="datetimeFigureOut">
              <a:rPr lang="de-AT" smtClean="0"/>
              <a:t>11.10.2023</a:t>
            </a:fld>
            <a:endParaRPr lang="de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911B1-E4AD-4ABD-8663-3F5DE82AB35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46367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947D5-D9E7-401A-82D5-676C377720A0}" type="datetimeFigureOut">
              <a:rPr lang="de-AT" smtClean="0"/>
              <a:t>11.10.2023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911B1-E4AD-4ABD-8663-3F5DE82AB35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0544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947D5-D9E7-401A-82D5-676C377720A0}" type="datetimeFigureOut">
              <a:rPr lang="de-AT" smtClean="0"/>
              <a:t>11.10.2023</a:t>
            </a:fld>
            <a:endParaRPr lang="de-A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911B1-E4AD-4ABD-8663-3F5DE82AB35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03206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712" y="300038"/>
            <a:ext cx="2728502" cy="1050131"/>
          </a:xfrm>
        </p:spPr>
        <p:txBody>
          <a:bodyPr anchor="b"/>
          <a:lstStyle>
            <a:lvl1pPr>
              <a:defRPr sz="21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96512" y="647998"/>
            <a:ext cx="4282768" cy="3198317"/>
          </a:xfrm>
        </p:spPr>
        <p:txBody>
          <a:bodyPr/>
          <a:lstStyle>
            <a:lvl1pPr>
              <a:defRPr sz="2100"/>
            </a:lvl1pPr>
            <a:lvl2pPr>
              <a:defRPr sz="1838"/>
            </a:lvl2pPr>
            <a:lvl3pPr>
              <a:defRPr sz="1575"/>
            </a:lvl3pPr>
            <a:lvl4pPr>
              <a:defRPr sz="1313"/>
            </a:lvl4pPr>
            <a:lvl5pPr>
              <a:defRPr sz="1313"/>
            </a:lvl5pPr>
            <a:lvl6pPr>
              <a:defRPr sz="1313"/>
            </a:lvl6pPr>
            <a:lvl7pPr>
              <a:defRPr sz="1313"/>
            </a:lvl7pPr>
            <a:lvl8pPr>
              <a:defRPr sz="1313"/>
            </a:lvl8pPr>
            <a:lvl9pPr>
              <a:defRPr sz="1313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2712" y="1350169"/>
            <a:ext cx="2728502" cy="2501355"/>
          </a:xfrm>
        </p:spPr>
        <p:txBody>
          <a:bodyPr/>
          <a:lstStyle>
            <a:lvl1pPr marL="0" indent="0">
              <a:buNone/>
              <a:defRPr sz="1050"/>
            </a:lvl1pPr>
            <a:lvl2pPr marL="300060" indent="0">
              <a:buNone/>
              <a:defRPr sz="919"/>
            </a:lvl2pPr>
            <a:lvl3pPr marL="600121" indent="0">
              <a:buNone/>
              <a:defRPr sz="788"/>
            </a:lvl3pPr>
            <a:lvl4pPr marL="900181" indent="0">
              <a:buNone/>
              <a:defRPr sz="656"/>
            </a:lvl4pPr>
            <a:lvl5pPr marL="1200241" indent="0">
              <a:buNone/>
              <a:defRPr sz="656"/>
            </a:lvl5pPr>
            <a:lvl6pPr marL="1500302" indent="0">
              <a:buNone/>
              <a:defRPr sz="656"/>
            </a:lvl6pPr>
            <a:lvl7pPr marL="1800362" indent="0">
              <a:buNone/>
              <a:defRPr sz="656"/>
            </a:lvl7pPr>
            <a:lvl8pPr marL="2100423" indent="0">
              <a:buNone/>
              <a:defRPr sz="656"/>
            </a:lvl8pPr>
            <a:lvl9pPr marL="2400483" indent="0">
              <a:buNone/>
              <a:defRPr sz="656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947D5-D9E7-401A-82D5-676C377720A0}" type="datetimeFigureOut">
              <a:rPr lang="de-AT" smtClean="0"/>
              <a:t>11.10.2023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911B1-E4AD-4ABD-8663-3F5DE82AB35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85109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712" y="300038"/>
            <a:ext cx="2728502" cy="1050131"/>
          </a:xfrm>
        </p:spPr>
        <p:txBody>
          <a:bodyPr anchor="b"/>
          <a:lstStyle>
            <a:lvl1pPr>
              <a:defRPr sz="21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96512" y="647998"/>
            <a:ext cx="4282768" cy="3198317"/>
          </a:xfrm>
        </p:spPr>
        <p:txBody>
          <a:bodyPr anchor="t"/>
          <a:lstStyle>
            <a:lvl1pPr marL="0" indent="0">
              <a:buNone/>
              <a:defRPr sz="2100"/>
            </a:lvl1pPr>
            <a:lvl2pPr marL="300060" indent="0">
              <a:buNone/>
              <a:defRPr sz="1838"/>
            </a:lvl2pPr>
            <a:lvl3pPr marL="600121" indent="0">
              <a:buNone/>
              <a:defRPr sz="1575"/>
            </a:lvl3pPr>
            <a:lvl4pPr marL="900181" indent="0">
              <a:buNone/>
              <a:defRPr sz="1313"/>
            </a:lvl4pPr>
            <a:lvl5pPr marL="1200241" indent="0">
              <a:buNone/>
              <a:defRPr sz="1313"/>
            </a:lvl5pPr>
            <a:lvl6pPr marL="1500302" indent="0">
              <a:buNone/>
              <a:defRPr sz="1313"/>
            </a:lvl6pPr>
            <a:lvl7pPr marL="1800362" indent="0">
              <a:buNone/>
              <a:defRPr sz="1313"/>
            </a:lvl7pPr>
            <a:lvl8pPr marL="2100423" indent="0">
              <a:buNone/>
              <a:defRPr sz="1313"/>
            </a:lvl8pPr>
            <a:lvl9pPr marL="2400483" indent="0">
              <a:buNone/>
              <a:defRPr sz="1313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2712" y="1350169"/>
            <a:ext cx="2728502" cy="2501355"/>
          </a:xfrm>
        </p:spPr>
        <p:txBody>
          <a:bodyPr/>
          <a:lstStyle>
            <a:lvl1pPr marL="0" indent="0">
              <a:buNone/>
              <a:defRPr sz="1050"/>
            </a:lvl1pPr>
            <a:lvl2pPr marL="300060" indent="0">
              <a:buNone/>
              <a:defRPr sz="919"/>
            </a:lvl2pPr>
            <a:lvl3pPr marL="600121" indent="0">
              <a:buNone/>
              <a:defRPr sz="788"/>
            </a:lvl3pPr>
            <a:lvl4pPr marL="900181" indent="0">
              <a:buNone/>
              <a:defRPr sz="656"/>
            </a:lvl4pPr>
            <a:lvl5pPr marL="1200241" indent="0">
              <a:buNone/>
              <a:defRPr sz="656"/>
            </a:lvl5pPr>
            <a:lvl6pPr marL="1500302" indent="0">
              <a:buNone/>
              <a:defRPr sz="656"/>
            </a:lvl6pPr>
            <a:lvl7pPr marL="1800362" indent="0">
              <a:buNone/>
              <a:defRPr sz="656"/>
            </a:lvl7pPr>
            <a:lvl8pPr marL="2100423" indent="0">
              <a:buNone/>
              <a:defRPr sz="656"/>
            </a:lvl8pPr>
            <a:lvl9pPr marL="2400483" indent="0">
              <a:buNone/>
              <a:defRPr sz="656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947D5-D9E7-401A-82D5-676C377720A0}" type="datetimeFigureOut">
              <a:rPr lang="de-AT" smtClean="0"/>
              <a:t>11.10.2023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911B1-E4AD-4ABD-8663-3F5DE82AB35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62984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611" y="239614"/>
            <a:ext cx="7296567" cy="8699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611" y="1198066"/>
            <a:ext cx="7296567" cy="28555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1611" y="4171356"/>
            <a:ext cx="1903452" cy="239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3947D5-D9E7-401A-82D5-676C377720A0}" type="datetimeFigureOut">
              <a:rPr lang="de-AT" smtClean="0"/>
              <a:t>11.10.2023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02305" y="4171356"/>
            <a:ext cx="2855178" cy="239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974725" y="4171356"/>
            <a:ext cx="1903452" cy="239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911B1-E4AD-4ABD-8663-3F5DE82AB35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77321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00121" rtl="0" eaLnBrk="1" latinLnBrk="0" hangingPunct="1">
        <a:lnSpc>
          <a:spcPct val="90000"/>
        </a:lnSpc>
        <a:spcBef>
          <a:spcPct val="0"/>
        </a:spcBef>
        <a:buNone/>
        <a:defRPr sz="288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0030" indent="-150030" algn="l" defTabSz="600121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1838" kern="1200">
          <a:solidFill>
            <a:schemeClr val="tx1"/>
          </a:solidFill>
          <a:latin typeface="+mn-lt"/>
          <a:ea typeface="+mn-ea"/>
          <a:cs typeface="+mn-cs"/>
        </a:defRPr>
      </a:lvl1pPr>
      <a:lvl2pPr marL="450091" indent="-150030" algn="l" defTabSz="600121" rtl="0" eaLnBrk="1" latinLnBrk="0" hangingPunct="1">
        <a:lnSpc>
          <a:spcPct val="90000"/>
        </a:lnSpc>
        <a:spcBef>
          <a:spcPts val="328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2pPr>
      <a:lvl3pPr marL="750151" indent="-150030" algn="l" defTabSz="600121" rtl="0" eaLnBrk="1" latinLnBrk="0" hangingPunct="1">
        <a:lnSpc>
          <a:spcPct val="90000"/>
        </a:lnSpc>
        <a:spcBef>
          <a:spcPts val="328"/>
        </a:spcBef>
        <a:buFont typeface="Arial" panose="020B0604020202020204" pitchFamily="34" charset="0"/>
        <a:buChar char="•"/>
        <a:defRPr sz="1313" kern="1200">
          <a:solidFill>
            <a:schemeClr val="tx1"/>
          </a:solidFill>
          <a:latin typeface="+mn-lt"/>
          <a:ea typeface="+mn-ea"/>
          <a:cs typeface="+mn-cs"/>
        </a:defRPr>
      </a:lvl3pPr>
      <a:lvl4pPr marL="1050211" indent="-150030" algn="l" defTabSz="600121" rtl="0" eaLnBrk="1" latinLnBrk="0" hangingPunct="1">
        <a:lnSpc>
          <a:spcPct val="90000"/>
        </a:lnSpc>
        <a:spcBef>
          <a:spcPts val="328"/>
        </a:spcBef>
        <a:buFont typeface="Arial" panose="020B0604020202020204" pitchFamily="34" charset="0"/>
        <a:buChar char="•"/>
        <a:defRPr sz="1181" kern="1200">
          <a:solidFill>
            <a:schemeClr val="tx1"/>
          </a:solidFill>
          <a:latin typeface="+mn-lt"/>
          <a:ea typeface="+mn-ea"/>
          <a:cs typeface="+mn-cs"/>
        </a:defRPr>
      </a:lvl4pPr>
      <a:lvl5pPr marL="1350272" indent="-150030" algn="l" defTabSz="600121" rtl="0" eaLnBrk="1" latinLnBrk="0" hangingPunct="1">
        <a:lnSpc>
          <a:spcPct val="90000"/>
        </a:lnSpc>
        <a:spcBef>
          <a:spcPts val="328"/>
        </a:spcBef>
        <a:buFont typeface="Arial" panose="020B0604020202020204" pitchFamily="34" charset="0"/>
        <a:buChar char="•"/>
        <a:defRPr sz="1181" kern="1200">
          <a:solidFill>
            <a:schemeClr val="tx1"/>
          </a:solidFill>
          <a:latin typeface="+mn-lt"/>
          <a:ea typeface="+mn-ea"/>
          <a:cs typeface="+mn-cs"/>
        </a:defRPr>
      </a:lvl5pPr>
      <a:lvl6pPr marL="1650332" indent="-150030" algn="l" defTabSz="600121" rtl="0" eaLnBrk="1" latinLnBrk="0" hangingPunct="1">
        <a:lnSpc>
          <a:spcPct val="90000"/>
        </a:lnSpc>
        <a:spcBef>
          <a:spcPts val="328"/>
        </a:spcBef>
        <a:buFont typeface="Arial" panose="020B0604020202020204" pitchFamily="34" charset="0"/>
        <a:buChar char="•"/>
        <a:defRPr sz="1181" kern="1200">
          <a:solidFill>
            <a:schemeClr val="tx1"/>
          </a:solidFill>
          <a:latin typeface="+mn-lt"/>
          <a:ea typeface="+mn-ea"/>
          <a:cs typeface="+mn-cs"/>
        </a:defRPr>
      </a:lvl6pPr>
      <a:lvl7pPr marL="1950392" indent="-150030" algn="l" defTabSz="600121" rtl="0" eaLnBrk="1" latinLnBrk="0" hangingPunct="1">
        <a:lnSpc>
          <a:spcPct val="90000"/>
        </a:lnSpc>
        <a:spcBef>
          <a:spcPts val="328"/>
        </a:spcBef>
        <a:buFont typeface="Arial" panose="020B0604020202020204" pitchFamily="34" charset="0"/>
        <a:buChar char="•"/>
        <a:defRPr sz="1181" kern="1200">
          <a:solidFill>
            <a:schemeClr val="tx1"/>
          </a:solidFill>
          <a:latin typeface="+mn-lt"/>
          <a:ea typeface="+mn-ea"/>
          <a:cs typeface="+mn-cs"/>
        </a:defRPr>
      </a:lvl7pPr>
      <a:lvl8pPr marL="2250453" indent="-150030" algn="l" defTabSz="600121" rtl="0" eaLnBrk="1" latinLnBrk="0" hangingPunct="1">
        <a:lnSpc>
          <a:spcPct val="90000"/>
        </a:lnSpc>
        <a:spcBef>
          <a:spcPts val="328"/>
        </a:spcBef>
        <a:buFont typeface="Arial" panose="020B0604020202020204" pitchFamily="34" charset="0"/>
        <a:buChar char="•"/>
        <a:defRPr sz="1181" kern="1200">
          <a:solidFill>
            <a:schemeClr val="tx1"/>
          </a:solidFill>
          <a:latin typeface="+mn-lt"/>
          <a:ea typeface="+mn-ea"/>
          <a:cs typeface="+mn-cs"/>
        </a:defRPr>
      </a:lvl8pPr>
      <a:lvl9pPr marL="2550513" indent="-150030" algn="l" defTabSz="600121" rtl="0" eaLnBrk="1" latinLnBrk="0" hangingPunct="1">
        <a:lnSpc>
          <a:spcPct val="90000"/>
        </a:lnSpc>
        <a:spcBef>
          <a:spcPts val="328"/>
        </a:spcBef>
        <a:buFont typeface="Arial" panose="020B0604020202020204" pitchFamily="34" charset="0"/>
        <a:buChar char="•"/>
        <a:defRPr sz="118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012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1pPr>
      <a:lvl2pPr marL="300060" algn="l" defTabSz="60012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2pPr>
      <a:lvl3pPr marL="600121" algn="l" defTabSz="60012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3pPr>
      <a:lvl4pPr marL="900181" algn="l" defTabSz="60012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4pPr>
      <a:lvl5pPr marL="1200241" algn="l" defTabSz="60012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5pPr>
      <a:lvl6pPr marL="1500302" algn="l" defTabSz="60012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6pPr>
      <a:lvl7pPr marL="1800362" algn="l" defTabSz="60012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7pPr>
      <a:lvl8pPr marL="2100423" algn="l" defTabSz="60012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8pPr>
      <a:lvl9pPr marL="2400483" algn="l" defTabSz="60012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749C0D65-ACC4-4E29-9B66-FFC21F7008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0563"/>
            <a:ext cx="8459788" cy="4059436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FEAD6930-14B8-4558-912F-FA6CDD3135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904604" y="3174945"/>
            <a:ext cx="1363804" cy="681902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574895DD-869B-49B2-907D-973AAF5EFC29}"/>
              </a:ext>
            </a:extLst>
          </p:cNvPr>
          <p:cNvSpPr txBox="1"/>
          <p:nvPr/>
        </p:nvSpPr>
        <p:spPr>
          <a:xfrm>
            <a:off x="4204423" y="3910667"/>
            <a:ext cx="26762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/>
              <a:t>https://kleineherzen.or.at/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8500C725-3311-4CCD-A630-14374DD7613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24530" y="3174945"/>
            <a:ext cx="1105054" cy="1105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503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1350BC36-6454-4997-94AE-5889E26000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459788" cy="5639858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FBEC0AA5-DABB-4E27-A63E-96CE5D7925CB}"/>
              </a:ext>
            </a:extLst>
          </p:cNvPr>
          <p:cNvSpPr txBox="1"/>
          <p:nvPr/>
        </p:nvSpPr>
        <p:spPr>
          <a:xfrm>
            <a:off x="342900" y="316005"/>
            <a:ext cx="22397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AT" b="1" dirty="0">
                <a:solidFill>
                  <a:schemeClr val="bg1"/>
                </a:solidFill>
              </a:rPr>
              <a:t>Wir freuen uns</a:t>
            </a:r>
          </a:p>
          <a:p>
            <a:pPr algn="ctr"/>
            <a:r>
              <a:rPr lang="de-AT" b="1" dirty="0">
                <a:solidFill>
                  <a:schemeClr val="bg1"/>
                </a:solidFill>
              </a:rPr>
              <a:t>miteinander zu feiern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F824157A-9F89-4FCF-ACE1-8CD600454E8F}"/>
              </a:ext>
            </a:extLst>
          </p:cNvPr>
          <p:cNvSpPr txBox="1"/>
          <p:nvPr/>
        </p:nvSpPr>
        <p:spPr>
          <a:xfrm>
            <a:off x="342900" y="1136275"/>
            <a:ext cx="192661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AT" b="1" dirty="0">
                <a:solidFill>
                  <a:schemeClr val="bg1"/>
                </a:solidFill>
              </a:rPr>
              <a:t>Wir freuen uns</a:t>
            </a:r>
          </a:p>
          <a:p>
            <a:pPr algn="ctr"/>
            <a:r>
              <a:rPr lang="de-AT" b="1" dirty="0">
                <a:solidFill>
                  <a:schemeClr val="bg1"/>
                </a:solidFill>
              </a:rPr>
              <a:t>zu helfen</a:t>
            </a:r>
          </a:p>
          <a:p>
            <a:pPr algn="ctr"/>
            <a:r>
              <a:rPr lang="de-AT" b="1" dirty="0">
                <a:solidFill>
                  <a:schemeClr val="bg1"/>
                </a:solidFill>
              </a:rPr>
              <a:t>Freude zu machen</a:t>
            </a:r>
          </a:p>
        </p:txBody>
      </p:sp>
      <p:sp>
        <p:nvSpPr>
          <p:cNvPr id="10" name="Rechteck: abgerundete Ecken 9">
            <a:extLst>
              <a:ext uri="{FF2B5EF4-FFF2-40B4-BE49-F238E27FC236}">
                <a16:creationId xmlns:a16="http://schemas.microsoft.com/office/drawing/2014/main" id="{39857B4E-08F7-466F-8009-3B60AEF71391}"/>
              </a:ext>
            </a:extLst>
          </p:cNvPr>
          <p:cNvSpPr/>
          <p:nvPr/>
        </p:nvSpPr>
        <p:spPr>
          <a:xfrm>
            <a:off x="6232712" y="316005"/>
            <a:ext cx="2104464" cy="112955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9A3F890D-16B2-40D3-AB1E-5EC45504E7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732494" y="604557"/>
            <a:ext cx="1104900" cy="552450"/>
          </a:xfrm>
          <a:prstGeom prst="rect">
            <a:avLst/>
          </a:prstGeom>
        </p:spPr>
      </p:pic>
      <p:sp>
        <p:nvSpPr>
          <p:cNvPr id="11" name="Textfeld 10">
            <a:extLst>
              <a:ext uri="{FF2B5EF4-FFF2-40B4-BE49-F238E27FC236}">
                <a16:creationId xmlns:a16="http://schemas.microsoft.com/office/drawing/2014/main" id="{4A8F81D9-50CD-4458-8C27-6570EFB79448}"/>
              </a:ext>
            </a:extLst>
          </p:cNvPr>
          <p:cNvSpPr txBox="1"/>
          <p:nvPr/>
        </p:nvSpPr>
        <p:spPr>
          <a:xfrm>
            <a:off x="6960175" y="1549445"/>
            <a:ext cx="6495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AT" b="1" dirty="0">
                <a:solidFill>
                  <a:schemeClr val="bg1"/>
                </a:solidFill>
              </a:rPr>
              <a:t>hilft!</a:t>
            </a:r>
          </a:p>
        </p:txBody>
      </p:sp>
    </p:spTree>
    <p:extLst>
      <p:ext uri="{BB962C8B-B14F-4D97-AF65-F5344CB8AC3E}">
        <p14:creationId xmlns:p14="http://schemas.microsoft.com/office/powerpoint/2010/main" val="4010452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1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EA814EBC-3402-4DFD-AFC1-0A37A78620C3}">
  <we:reference id="wa104051163" version="1.2.0.3" store="de-DE" storeType="OMEX"/>
  <we:alternateReferences>
    <we:reference id="WA104051163" version="1.2.0.3" store="WA104051163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24</Words>
  <Application>Microsoft Office PowerPoint</Application>
  <PresentationFormat>Benutzerdefiniert</PresentationFormat>
  <Paragraphs>7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Wolfgang Scherer</dc:creator>
  <cp:lastModifiedBy>Wolfgang Scherer</cp:lastModifiedBy>
  <cp:revision>5</cp:revision>
  <cp:lastPrinted>2023-10-11T20:01:06Z</cp:lastPrinted>
  <dcterms:created xsi:type="dcterms:W3CDTF">2023-10-11T19:35:24Z</dcterms:created>
  <dcterms:modified xsi:type="dcterms:W3CDTF">2023-10-12T20:41:15Z</dcterms:modified>
</cp:coreProperties>
</file>