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5940425" cy="45005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04" autoAdjust="0"/>
    <p:restoredTop sz="94660"/>
  </p:normalViewPr>
  <p:slideViewPr>
    <p:cSldViewPr snapToGrid="0">
      <p:cViewPr varScale="1">
        <p:scale>
          <a:sx n="171" d="100"/>
          <a:sy n="171" d="100"/>
        </p:scale>
        <p:origin x="162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5532" y="736551"/>
            <a:ext cx="5049361" cy="1566863"/>
          </a:xfrm>
        </p:spPr>
        <p:txBody>
          <a:bodyPr anchor="b"/>
          <a:lstStyle>
            <a:lvl1pPr algn="ctr">
              <a:defRPr sz="3898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2553" y="2363838"/>
            <a:ext cx="4455319" cy="1086594"/>
          </a:xfrm>
        </p:spPr>
        <p:txBody>
          <a:bodyPr/>
          <a:lstStyle>
            <a:lvl1pPr marL="0" indent="0" algn="ctr">
              <a:buNone/>
              <a:defRPr sz="1559"/>
            </a:lvl1pPr>
            <a:lvl2pPr marL="297043" indent="0" algn="ctr">
              <a:buNone/>
              <a:defRPr sz="1299"/>
            </a:lvl2pPr>
            <a:lvl3pPr marL="594086" indent="0" algn="ctr">
              <a:buNone/>
              <a:defRPr sz="1169"/>
            </a:lvl3pPr>
            <a:lvl4pPr marL="891129" indent="0" algn="ctr">
              <a:buNone/>
              <a:defRPr sz="1040"/>
            </a:lvl4pPr>
            <a:lvl5pPr marL="1188171" indent="0" algn="ctr">
              <a:buNone/>
              <a:defRPr sz="1040"/>
            </a:lvl5pPr>
            <a:lvl6pPr marL="1485214" indent="0" algn="ctr">
              <a:buNone/>
              <a:defRPr sz="1040"/>
            </a:lvl6pPr>
            <a:lvl7pPr marL="1782257" indent="0" algn="ctr">
              <a:buNone/>
              <a:defRPr sz="1040"/>
            </a:lvl7pPr>
            <a:lvl8pPr marL="2079300" indent="0" algn="ctr">
              <a:buNone/>
              <a:defRPr sz="1040"/>
            </a:lvl8pPr>
            <a:lvl9pPr marL="2376343" indent="0" algn="ctr">
              <a:buNone/>
              <a:defRPr sz="104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2E4B5-EA7F-44BC-B02E-1288FA6CD371}" type="datetimeFigureOut">
              <a:rPr lang="de-AT" smtClean="0"/>
              <a:t>11.10.2023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508DD-57A6-4E90-A443-30C962F2425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55709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2E4B5-EA7F-44BC-B02E-1288FA6CD371}" type="datetimeFigureOut">
              <a:rPr lang="de-AT" smtClean="0"/>
              <a:t>11.10.2023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508DD-57A6-4E90-A443-30C962F2425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36427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251117" y="239613"/>
            <a:ext cx="1280904" cy="3814019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8405" y="239613"/>
            <a:ext cx="3768457" cy="3814019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2E4B5-EA7F-44BC-B02E-1288FA6CD371}" type="datetimeFigureOut">
              <a:rPr lang="de-AT" smtClean="0"/>
              <a:t>11.10.2023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508DD-57A6-4E90-A443-30C962F2425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97284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2E4B5-EA7F-44BC-B02E-1288FA6CD371}" type="datetimeFigureOut">
              <a:rPr lang="de-AT" smtClean="0"/>
              <a:t>11.10.2023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508DD-57A6-4E90-A443-30C962F2425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45415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310" y="1122017"/>
            <a:ext cx="5123617" cy="1872109"/>
          </a:xfrm>
        </p:spPr>
        <p:txBody>
          <a:bodyPr anchor="b"/>
          <a:lstStyle>
            <a:lvl1pPr>
              <a:defRPr sz="3898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5310" y="3011836"/>
            <a:ext cx="5123617" cy="984498"/>
          </a:xfrm>
        </p:spPr>
        <p:txBody>
          <a:bodyPr/>
          <a:lstStyle>
            <a:lvl1pPr marL="0" indent="0">
              <a:buNone/>
              <a:defRPr sz="1559">
                <a:solidFill>
                  <a:schemeClr val="tx1"/>
                </a:solidFill>
              </a:defRPr>
            </a:lvl1pPr>
            <a:lvl2pPr marL="297043" indent="0">
              <a:buNone/>
              <a:defRPr sz="1299">
                <a:solidFill>
                  <a:schemeClr val="tx1">
                    <a:tint val="75000"/>
                  </a:schemeClr>
                </a:solidFill>
              </a:defRPr>
            </a:lvl2pPr>
            <a:lvl3pPr marL="594086" indent="0">
              <a:buNone/>
              <a:defRPr sz="1169">
                <a:solidFill>
                  <a:schemeClr val="tx1">
                    <a:tint val="75000"/>
                  </a:schemeClr>
                </a:solidFill>
              </a:defRPr>
            </a:lvl3pPr>
            <a:lvl4pPr marL="891129" indent="0">
              <a:buNone/>
              <a:defRPr sz="1040">
                <a:solidFill>
                  <a:schemeClr val="tx1">
                    <a:tint val="75000"/>
                  </a:schemeClr>
                </a:solidFill>
              </a:defRPr>
            </a:lvl4pPr>
            <a:lvl5pPr marL="1188171" indent="0">
              <a:buNone/>
              <a:defRPr sz="1040">
                <a:solidFill>
                  <a:schemeClr val="tx1">
                    <a:tint val="75000"/>
                  </a:schemeClr>
                </a:solidFill>
              </a:defRPr>
            </a:lvl5pPr>
            <a:lvl6pPr marL="1485214" indent="0">
              <a:buNone/>
              <a:defRPr sz="1040">
                <a:solidFill>
                  <a:schemeClr val="tx1">
                    <a:tint val="75000"/>
                  </a:schemeClr>
                </a:solidFill>
              </a:defRPr>
            </a:lvl6pPr>
            <a:lvl7pPr marL="1782257" indent="0">
              <a:buNone/>
              <a:defRPr sz="1040">
                <a:solidFill>
                  <a:schemeClr val="tx1">
                    <a:tint val="75000"/>
                  </a:schemeClr>
                </a:solidFill>
              </a:defRPr>
            </a:lvl7pPr>
            <a:lvl8pPr marL="2079300" indent="0">
              <a:buNone/>
              <a:defRPr sz="1040">
                <a:solidFill>
                  <a:schemeClr val="tx1">
                    <a:tint val="75000"/>
                  </a:schemeClr>
                </a:solidFill>
              </a:defRPr>
            </a:lvl8pPr>
            <a:lvl9pPr marL="2376343" indent="0">
              <a:buNone/>
              <a:defRPr sz="1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2E4B5-EA7F-44BC-B02E-1288FA6CD371}" type="datetimeFigureOut">
              <a:rPr lang="de-AT" smtClean="0"/>
              <a:t>11.10.2023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508DD-57A6-4E90-A443-30C962F2425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63902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8404" y="1198066"/>
            <a:ext cx="2524681" cy="28555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07340" y="1198066"/>
            <a:ext cx="2524681" cy="28555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2E4B5-EA7F-44BC-B02E-1288FA6CD371}" type="datetimeFigureOut">
              <a:rPr lang="de-AT" smtClean="0"/>
              <a:t>11.10.2023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508DD-57A6-4E90-A443-30C962F2425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39166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178" y="239614"/>
            <a:ext cx="5123617" cy="869901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9179" y="1103263"/>
            <a:ext cx="2513078" cy="540692"/>
          </a:xfrm>
        </p:spPr>
        <p:txBody>
          <a:bodyPr anchor="b"/>
          <a:lstStyle>
            <a:lvl1pPr marL="0" indent="0">
              <a:buNone/>
              <a:defRPr sz="1559" b="1"/>
            </a:lvl1pPr>
            <a:lvl2pPr marL="297043" indent="0">
              <a:buNone/>
              <a:defRPr sz="1299" b="1"/>
            </a:lvl2pPr>
            <a:lvl3pPr marL="594086" indent="0">
              <a:buNone/>
              <a:defRPr sz="1169" b="1"/>
            </a:lvl3pPr>
            <a:lvl4pPr marL="891129" indent="0">
              <a:buNone/>
              <a:defRPr sz="1040" b="1"/>
            </a:lvl4pPr>
            <a:lvl5pPr marL="1188171" indent="0">
              <a:buNone/>
              <a:defRPr sz="1040" b="1"/>
            </a:lvl5pPr>
            <a:lvl6pPr marL="1485214" indent="0">
              <a:buNone/>
              <a:defRPr sz="1040" b="1"/>
            </a:lvl6pPr>
            <a:lvl7pPr marL="1782257" indent="0">
              <a:buNone/>
              <a:defRPr sz="1040" b="1"/>
            </a:lvl7pPr>
            <a:lvl8pPr marL="2079300" indent="0">
              <a:buNone/>
              <a:defRPr sz="1040" b="1"/>
            </a:lvl8pPr>
            <a:lvl9pPr marL="2376343" indent="0">
              <a:buNone/>
              <a:defRPr sz="104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9179" y="1643956"/>
            <a:ext cx="2513078" cy="241801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07341" y="1103263"/>
            <a:ext cx="2525454" cy="540692"/>
          </a:xfrm>
        </p:spPr>
        <p:txBody>
          <a:bodyPr anchor="b"/>
          <a:lstStyle>
            <a:lvl1pPr marL="0" indent="0">
              <a:buNone/>
              <a:defRPr sz="1559" b="1"/>
            </a:lvl1pPr>
            <a:lvl2pPr marL="297043" indent="0">
              <a:buNone/>
              <a:defRPr sz="1299" b="1"/>
            </a:lvl2pPr>
            <a:lvl3pPr marL="594086" indent="0">
              <a:buNone/>
              <a:defRPr sz="1169" b="1"/>
            </a:lvl3pPr>
            <a:lvl4pPr marL="891129" indent="0">
              <a:buNone/>
              <a:defRPr sz="1040" b="1"/>
            </a:lvl4pPr>
            <a:lvl5pPr marL="1188171" indent="0">
              <a:buNone/>
              <a:defRPr sz="1040" b="1"/>
            </a:lvl5pPr>
            <a:lvl6pPr marL="1485214" indent="0">
              <a:buNone/>
              <a:defRPr sz="1040" b="1"/>
            </a:lvl6pPr>
            <a:lvl7pPr marL="1782257" indent="0">
              <a:buNone/>
              <a:defRPr sz="1040" b="1"/>
            </a:lvl7pPr>
            <a:lvl8pPr marL="2079300" indent="0">
              <a:buNone/>
              <a:defRPr sz="1040" b="1"/>
            </a:lvl8pPr>
            <a:lvl9pPr marL="2376343" indent="0">
              <a:buNone/>
              <a:defRPr sz="104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07341" y="1643956"/>
            <a:ext cx="2525454" cy="241801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2E4B5-EA7F-44BC-B02E-1288FA6CD371}" type="datetimeFigureOut">
              <a:rPr lang="de-AT" smtClean="0"/>
              <a:t>11.10.2023</a:t>
            </a:fld>
            <a:endParaRPr lang="de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508DD-57A6-4E90-A443-30C962F2425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95756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2E4B5-EA7F-44BC-B02E-1288FA6CD371}" type="datetimeFigureOut">
              <a:rPr lang="de-AT" smtClean="0"/>
              <a:t>11.10.2023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508DD-57A6-4E90-A443-30C962F2425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82025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2E4B5-EA7F-44BC-B02E-1288FA6CD371}" type="datetimeFigureOut">
              <a:rPr lang="de-AT" smtClean="0"/>
              <a:t>11.10.2023</a:t>
            </a:fld>
            <a:endParaRPr lang="de-A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508DD-57A6-4E90-A443-30C962F2425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5664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178" y="300038"/>
            <a:ext cx="1915942" cy="1050131"/>
          </a:xfrm>
        </p:spPr>
        <p:txBody>
          <a:bodyPr anchor="b"/>
          <a:lstStyle>
            <a:lvl1pPr>
              <a:defRPr sz="2079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5454" y="647999"/>
            <a:ext cx="3007340" cy="3198317"/>
          </a:xfrm>
        </p:spPr>
        <p:txBody>
          <a:bodyPr/>
          <a:lstStyle>
            <a:lvl1pPr>
              <a:defRPr sz="2079"/>
            </a:lvl1pPr>
            <a:lvl2pPr>
              <a:defRPr sz="1819"/>
            </a:lvl2pPr>
            <a:lvl3pPr>
              <a:defRPr sz="1559"/>
            </a:lvl3pPr>
            <a:lvl4pPr>
              <a:defRPr sz="1299"/>
            </a:lvl4pPr>
            <a:lvl5pPr>
              <a:defRPr sz="1299"/>
            </a:lvl5pPr>
            <a:lvl6pPr>
              <a:defRPr sz="1299"/>
            </a:lvl6pPr>
            <a:lvl7pPr>
              <a:defRPr sz="1299"/>
            </a:lvl7pPr>
            <a:lvl8pPr>
              <a:defRPr sz="1299"/>
            </a:lvl8pPr>
            <a:lvl9pPr>
              <a:defRPr sz="1299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9178" y="1350169"/>
            <a:ext cx="1915942" cy="2501355"/>
          </a:xfrm>
        </p:spPr>
        <p:txBody>
          <a:bodyPr/>
          <a:lstStyle>
            <a:lvl1pPr marL="0" indent="0">
              <a:buNone/>
              <a:defRPr sz="1040"/>
            </a:lvl1pPr>
            <a:lvl2pPr marL="297043" indent="0">
              <a:buNone/>
              <a:defRPr sz="910"/>
            </a:lvl2pPr>
            <a:lvl3pPr marL="594086" indent="0">
              <a:buNone/>
              <a:defRPr sz="780"/>
            </a:lvl3pPr>
            <a:lvl4pPr marL="891129" indent="0">
              <a:buNone/>
              <a:defRPr sz="650"/>
            </a:lvl4pPr>
            <a:lvl5pPr marL="1188171" indent="0">
              <a:buNone/>
              <a:defRPr sz="650"/>
            </a:lvl5pPr>
            <a:lvl6pPr marL="1485214" indent="0">
              <a:buNone/>
              <a:defRPr sz="650"/>
            </a:lvl6pPr>
            <a:lvl7pPr marL="1782257" indent="0">
              <a:buNone/>
              <a:defRPr sz="650"/>
            </a:lvl7pPr>
            <a:lvl8pPr marL="2079300" indent="0">
              <a:buNone/>
              <a:defRPr sz="650"/>
            </a:lvl8pPr>
            <a:lvl9pPr marL="2376343" indent="0">
              <a:buNone/>
              <a:defRPr sz="6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2E4B5-EA7F-44BC-B02E-1288FA6CD371}" type="datetimeFigureOut">
              <a:rPr lang="de-AT" smtClean="0"/>
              <a:t>11.10.2023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508DD-57A6-4E90-A443-30C962F2425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02290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178" y="300038"/>
            <a:ext cx="1915942" cy="1050131"/>
          </a:xfrm>
        </p:spPr>
        <p:txBody>
          <a:bodyPr anchor="b"/>
          <a:lstStyle>
            <a:lvl1pPr>
              <a:defRPr sz="2079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25454" y="647999"/>
            <a:ext cx="3007340" cy="3198317"/>
          </a:xfrm>
        </p:spPr>
        <p:txBody>
          <a:bodyPr anchor="t"/>
          <a:lstStyle>
            <a:lvl1pPr marL="0" indent="0">
              <a:buNone/>
              <a:defRPr sz="2079"/>
            </a:lvl1pPr>
            <a:lvl2pPr marL="297043" indent="0">
              <a:buNone/>
              <a:defRPr sz="1819"/>
            </a:lvl2pPr>
            <a:lvl3pPr marL="594086" indent="0">
              <a:buNone/>
              <a:defRPr sz="1559"/>
            </a:lvl3pPr>
            <a:lvl4pPr marL="891129" indent="0">
              <a:buNone/>
              <a:defRPr sz="1299"/>
            </a:lvl4pPr>
            <a:lvl5pPr marL="1188171" indent="0">
              <a:buNone/>
              <a:defRPr sz="1299"/>
            </a:lvl5pPr>
            <a:lvl6pPr marL="1485214" indent="0">
              <a:buNone/>
              <a:defRPr sz="1299"/>
            </a:lvl6pPr>
            <a:lvl7pPr marL="1782257" indent="0">
              <a:buNone/>
              <a:defRPr sz="1299"/>
            </a:lvl7pPr>
            <a:lvl8pPr marL="2079300" indent="0">
              <a:buNone/>
              <a:defRPr sz="1299"/>
            </a:lvl8pPr>
            <a:lvl9pPr marL="2376343" indent="0">
              <a:buNone/>
              <a:defRPr sz="1299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9178" y="1350169"/>
            <a:ext cx="1915942" cy="2501355"/>
          </a:xfrm>
        </p:spPr>
        <p:txBody>
          <a:bodyPr/>
          <a:lstStyle>
            <a:lvl1pPr marL="0" indent="0">
              <a:buNone/>
              <a:defRPr sz="1040"/>
            </a:lvl1pPr>
            <a:lvl2pPr marL="297043" indent="0">
              <a:buNone/>
              <a:defRPr sz="910"/>
            </a:lvl2pPr>
            <a:lvl3pPr marL="594086" indent="0">
              <a:buNone/>
              <a:defRPr sz="780"/>
            </a:lvl3pPr>
            <a:lvl4pPr marL="891129" indent="0">
              <a:buNone/>
              <a:defRPr sz="650"/>
            </a:lvl4pPr>
            <a:lvl5pPr marL="1188171" indent="0">
              <a:buNone/>
              <a:defRPr sz="650"/>
            </a:lvl5pPr>
            <a:lvl6pPr marL="1485214" indent="0">
              <a:buNone/>
              <a:defRPr sz="650"/>
            </a:lvl6pPr>
            <a:lvl7pPr marL="1782257" indent="0">
              <a:buNone/>
              <a:defRPr sz="650"/>
            </a:lvl7pPr>
            <a:lvl8pPr marL="2079300" indent="0">
              <a:buNone/>
              <a:defRPr sz="650"/>
            </a:lvl8pPr>
            <a:lvl9pPr marL="2376343" indent="0">
              <a:buNone/>
              <a:defRPr sz="6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2E4B5-EA7F-44BC-B02E-1288FA6CD371}" type="datetimeFigureOut">
              <a:rPr lang="de-AT" smtClean="0"/>
              <a:t>11.10.2023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508DD-57A6-4E90-A443-30C962F2425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24747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08404" y="239614"/>
            <a:ext cx="5123617" cy="8699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8404" y="1198066"/>
            <a:ext cx="5123617" cy="28555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8404" y="4171356"/>
            <a:ext cx="1336596" cy="239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22E4B5-EA7F-44BC-B02E-1288FA6CD371}" type="datetimeFigureOut">
              <a:rPr lang="de-AT" smtClean="0"/>
              <a:t>11.10.2023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67766" y="4171356"/>
            <a:ext cx="2004893" cy="239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5425" y="4171356"/>
            <a:ext cx="1336596" cy="239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7508DD-57A6-4E90-A443-30C962F2425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27438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94086" rtl="0" eaLnBrk="1" latinLnBrk="0" hangingPunct="1">
        <a:lnSpc>
          <a:spcPct val="90000"/>
        </a:lnSpc>
        <a:spcBef>
          <a:spcPct val="0"/>
        </a:spcBef>
        <a:buNone/>
        <a:defRPr sz="2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8521" indent="-148521" algn="l" defTabSz="594086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1819" kern="1200">
          <a:solidFill>
            <a:schemeClr val="tx1"/>
          </a:solidFill>
          <a:latin typeface="+mn-lt"/>
          <a:ea typeface="+mn-ea"/>
          <a:cs typeface="+mn-cs"/>
        </a:defRPr>
      </a:lvl1pPr>
      <a:lvl2pPr marL="445564" indent="-148521" algn="l" defTabSz="594086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2pPr>
      <a:lvl3pPr marL="742607" indent="-148521" algn="l" defTabSz="594086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sz="1299" kern="1200">
          <a:solidFill>
            <a:schemeClr val="tx1"/>
          </a:solidFill>
          <a:latin typeface="+mn-lt"/>
          <a:ea typeface="+mn-ea"/>
          <a:cs typeface="+mn-cs"/>
        </a:defRPr>
      </a:lvl3pPr>
      <a:lvl4pPr marL="1039650" indent="-148521" algn="l" defTabSz="594086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sz="1169" kern="1200">
          <a:solidFill>
            <a:schemeClr val="tx1"/>
          </a:solidFill>
          <a:latin typeface="+mn-lt"/>
          <a:ea typeface="+mn-ea"/>
          <a:cs typeface="+mn-cs"/>
        </a:defRPr>
      </a:lvl4pPr>
      <a:lvl5pPr marL="1336693" indent="-148521" algn="l" defTabSz="594086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sz="1169" kern="1200">
          <a:solidFill>
            <a:schemeClr val="tx1"/>
          </a:solidFill>
          <a:latin typeface="+mn-lt"/>
          <a:ea typeface="+mn-ea"/>
          <a:cs typeface="+mn-cs"/>
        </a:defRPr>
      </a:lvl5pPr>
      <a:lvl6pPr marL="1633736" indent="-148521" algn="l" defTabSz="594086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sz="1169" kern="1200">
          <a:solidFill>
            <a:schemeClr val="tx1"/>
          </a:solidFill>
          <a:latin typeface="+mn-lt"/>
          <a:ea typeface="+mn-ea"/>
          <a:cs typeface="+mn-cs"/>
        </a:defRPr>
      </a:lvl6pPr>
      <a:lvl7pPr marL="1930778" indent="-148521" algn="l" defTabSz="594086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sz="1169" kern="1200">
          <a:solidFill>
            <a:schemeClr val="tx1"/>
          </a:solidFill>
          <a:latin typeface="+mn-lt"/>
          <a:ea typeface="+mn-ea"/>
          <a:cs typeface="+mn-cs"/>
        </a:defRPr>
      </a:lvl7pPr>
      <a:lvl8pPr marL="2227821" indent="-148521" algn="l" defTabSz="594086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sz="1169" kern="1200">
          <a:solidFill>
            <a:schemeClr val="tx1"/>
          </a:solidFill>
          <a:latin typeface="+mn-lt"/>
          <a:ea typeface="+mn-ea"/>
          <a:cs typeface="+mn-cs"/>
        </a:defRPr>
      </a:lvl8pPr>
      <a:lvl9pPr marL="2524864" indent="-148521" algn="l" defTabSz="594086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sz="11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94086" rtl="0" eaLnBrk="1" latinLnBrk="0" hangingPunct="1">
        <a:defRPr sz="1169" kern="1200">
          <a:solidFill>
            <a:schemeClr val="tx1"/>
          </a:solidFill>
          <a:latin typeface="+mn-lt"/>
          <a:ea typeface="+mn-ea"/>
          <a:cs typeface="+mn-cs"/>
        </a:defRPr>
      </a:lvl1pPr>
      <a:lvl2pPr marL="297043" algn="l" defTabSz="594086" rtl="0" eaLnBrk="1" latinLnBrk="0" hangingPunct="1">
        <a:defRPr sz="1169" kern="1200">
          <a:solidFill>
            <a:schemeClr val="tx1"/>
          </a:solidFill>
          <a:latin typeface="+mn-lt"/>
          <a:ea typeface="+mn-ea"/>
          <a:cs typeface="+mn-cs"/>
        </a:defRPr>
      </a:lvl2pPr>
      <a:lvl3pPr marL="594086" algn="l" defTabSz="594086" rtl="0" eaLnBrk="1" latinLnBrk="0" hangingPunct="1">
        <a:defRPr sz="1169" kern="1200">
          <a:solidFill>
            <a:schemeClr val="tx1"/>
          </a:solidFill>
          <a:latin typeface="+mn-lt"/>
          <a:ea typeface="+mn-ea"/>
          <a:cs typeface="+mn-cs"/>
        </a:defRPr>
      </a:lvl3pPr>
      <a:lvl4pPr marL="891129" algn="l" defTabSz="594086" rtl="0" eaLnBrk="1" latinLnBrk="0" hangingPunct="1">
        <a:defRPr sz="1169" kern="1200">
          <a:solidFill>
            <a:schemeClr val="tx1"/>
          </a:solidFill>
          <a:latin typeface="+mn-lt"/>
          <a:ea typeface="+mn-ea"/>
          <a:cs typeface="+mn-cs"/>
        </a:defRPr>
      </a:lvl4pPr>
      <a:lvl5pPr marL="1188171" algn="l" defTabSz="594086" rtl="0" eaLnBrk="1" latinLnBrk="0" hangingPunct="1">
        <a:defRPr sz="1169" kern="1200">
          <a:solidFill>
            <a:schemeClr val="tx1"/>
          </a:solidFill>
          <a:latin typeface="+mn-lt"/>
          <a:ea typeface="+mn-ea"/>
          <a:cs typeface="+mn-cs"/>
        </a:defRPr>
      </a:lvl5pPr>
      <a:lvl6pPr marL="1485214" algn="l" defTabSz="594086" rtl="0" eaLnBrk="1" latinLnBrk="0" hangingPunct="1">
        <a:defRPr sz="1169" kern="1200">
          <a:solidFill>
            <a:schemeClr val="tx1"/>
          </a:solidFill>
          <a:latin typeface="+mn-lt"/>
          <a:ea typeface="+mn-ea"/>
          <a:cs typeface="+mn-cs"/>
        </a:defRPr>
      </a:lvl6pPr>
      <a:lvl7pPr marL="1782257" algn="l" defTabSz="594086" rtl="0" eaLnBrk="1" latinLnBrk="0" hangingPunct="1">
        <a:defRPr sz="1169" kern="1200">
          <a:solidFill>
            <a:schemeClr val="tx1"/>
          </a:solidFill>
          <a:latin typeface="+mn-lt"/>
          <a:ea typeface="+mn-ea"/>
          <a:cs typeface="+mn-cs"/>
        </a:defRPr>
      </a:lvl7pPr>
      <a:lvl8pPr marL="2079300" algn="l" defTabSz="594086" rtl="0" eaLnBrk="1" latinLnBrk="0" hangingPunct="1">
        <a:defRPr sz="1169" kern="1200">
          <a:solidFill>
            <a:schemeClr val="tx1"/>
          </a:solidFill>
          <a:latin typeface="+mn-lt"/>
          <a:ea typeface="+mn-ea"/>
          <a:cs typeface="+mn-cs"/>
        </a:defRPr>
      </a:lvl8pPr>
      <a:lvl9pPr marL="2376343" algn="l" defTabSz="594086" rtl="0" eaLnBrk="1" latinLnBrk="0" hangingPunct="1">
        <a:defRPr sz="11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E15365AF-C16C-435E-A4C5-FC6C1ED8DC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51264" y="-1"/>
            <a:ext cx="6750845" cy="4500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8352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FBF731A9-515F-4B8C-8BF6-54BB4B8F72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2234" y="0"/>
            <a:ext cx="6750845" cy="4500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1814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Benutzerdefiniert</PresentationFormat>
  <Paragraphs>0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Wolfgang Scherer</dc:creator>
  <cp:lastModifiedBy>Wolfgang Scherer</cp:lastModifiedBy>
  <cp:revision>2</cp:revision>
  <dcterms:created xsi:type="dcterms:W3CDTF">2023-10-11T20:05:52Z</dcterms:created>
  <dcterms:modified xsi:type="dcterms:W3CDTF">2023-10-11T20:13:25Z</dcterms:modified>
</cp:coreProperties>
</file>