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600450" cy="5400675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97" autoAdjust="0"/>
    <p:restoredTop sz="94660"/>
  </p:normalViewPr>
  <p:slideViewPr>
    <p:cSldViewPr snapToGrid="0">
      <p:cViewPr varScale="1">
        <p:scale>
          <a:sx n="143" d="100"/>
          <a:sy n="143" d="100"/>
        </p:scale>
        <p:origin x="348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34" y="883861"/>
            <a:ext cx="3060383" cy="1880235"/>
          </a:xfrm>
        </p:spPr>
        <p:txBody>
          <a:bodyPr anchor="b"/>
          <a:lstStyle>
            <a:lvl1pPr algn="ctr">
              <a:defRPr sz="236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056" y="2836605"/>
            <a:ext cx="2700338" cy="1303913"/>
          </a:xfrm>
        </p:spPr>
        <p:txBody>
          <a:bodyPr/>
          <a:lstStyle>
            <a:lvl1pPr marL="0" indent="0" algn="ctr">
              <a:buNone/>
              <a:defRPr sz="945"/>
            </a:lvl1pPr>
            <a:lvl2pPr marL="180045" indent="0" algn="ctr">
              <a:buNone/>
              <a:defRPr sz="788"/>
            </a:lvl2pPr>
            <a:lvl3pPr marL="360091" indent="0" algn="ctr">
              <a:buNone/>
              <a:defRPr sz="709"/>
            </a:lvl3pPr>
            <a:lvl4pPr marL="540136" indent="0" algn="ctr">
              <a:buNone/>
              <a:defRPr sz="630"/>
            </a:lvl4pPr>
            <a:lvl5pPr marL="720181" indent="0" algn="ctr">
              <a:buNone/>
              <a:defRPr sz="630"/>
            </a:lvl5pPr>
            <a:lvl6pPr marL="900227" indent="0" algn="ctr">
              <a:buNone/>
              <a:defRPr sz="630"/>
            </a:lvl6pPr>
            <a:lvl7pPr marL="1080272" indent="0" algn="ctr">
              <a:buNone/>
              <a:defRPr sz="630"/>
            </a:lvl7pPr>
            <a:lvl8pPr marL="1260318" indent="0" algn="ctr">
              <a:buNone/>
              <a:defRPr sz="630"/>
            </a:lvl8pPr>
            <a:lvl9pPr marL="1440363" indent="0" algn="ctr">
              <a:buNone/>
              <a:defRPr sz="63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DF908-C8B7-4B60-B7FD-8939E03C2690}" type="datetimeFigureOut">
              <a:rPr lang="de-AT" smtClean="0"/>
              <a:t>06.04.2024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3A564-200B-4C84-B451-9720AA3F3B0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36454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DF908-C8B7-4B60-B7FD-8939E03C2690}" type="datetimeFigureOut">
              <a:rPr lang="de-AT" smtClean="0"/>
              <a:t>06.04.2024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3A564-200B-4C84-B451-9720AA3F3B0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15980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572" y="287536"/>
            <a:ext cx="776347" cy="4576822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531" y="287536"/>
            <a:ext cx="2284035" cy="4576822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DF908-C8B7-4B60-B7FD-8939E03C2690}" type="datetimeFigureOut">
              <a:rPr lang="de-AT" smtClean="0"/>
              <a:t>06.04.2024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3A564-200B-4C84-B451-9720AA3F3B0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21362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DF908-C8B7-4B60-B7FD-8939E03C2690}" type="datetimeFigureOut">
              <a:rPr lang="de-AT" smtClean="0"/>
              <a:t>06.04.2024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3A564-200B-4C84-B451-9720AA3F3B0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37980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6" y="1346420"/>
            <a:ext cx="3105388" cy="2246530"/>
          </a:xfrm>
        </p:spPr>
        <p:txBody>
          <a:bodyPr anchor="b"/>
          <a:lstStyle>
            <a:lvl1pPr>
              <a:defRPr sz="236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56" y="3614203"/>
            <a:ext cx="3105388" cy="1181397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/>
                </a:solidFill>
              </a:defRPr>
            </a:lvl1pPr>
            <a:lvl2pPr marL="18004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2pPr>
            <a:lvl3pPr marL="360091" indent="0">
              <a:buNone/>
              <a:defRPr sz="709">
                <a:solidFill>
                  <a:schemeClr val="tx1">
                    <a:tint val="75000"/>
                  </a:schemeClr>
                </a:solidFill>
              </a:defRPr>
            </a:lvl3pPr>
            <a:lvl4pPr marL="540136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4pPr>
            <a:lvl5pPr marL="720181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5pPr>
            <a:lvl6pPr marL="900227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6pPr>
            <a:lvl7pPr marL="1080272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7pPr>
            <a:lvl8pPr marL="1260318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8pPr>
            <a:lvl9pPr marL="1440363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DF908-C8B7-4B60-B7FD-8939E03C2690}" type="datetimeFigureOut">
              <a:rPr lang="de-AT" smtClean="0"/>
              <a:t>06.04.2024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3A564-200B-4C84-B451-9720AA3F3B0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10180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531" y="1437680"/>
            <a:ext cx="1530191" cy="342667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728" y="1437680"/>
            <a:ext cx="1530191" cy="342667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DF908-C8B7-4B60-B7FD-8939E03C2690}" type="datetimeFigureOut">
              <a:rPr lang="de-AT" smtClean="0"/>
              <a:t>06.04.2024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3A564-200B-4C84-B451-9720AA3F3B0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40194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287537"/>
            <a:ext cx="3105388" cy="1043881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000" y="1323916"/>
            <a:ext cx="1523159" cy="648831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000" y="1972747"/>
            <a:ext cx="1523159" cy="290161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728" y="1323916"/>
            <a:ext cx="1530660" cy="648831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728" y="1972747"/>
            <a:ext cx="1530660" cy="290161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DF908-C8B7-4B60-B7FD-8939E03C2690}" type="datetimeFigureOut">
              <a:rPr lang="de-AT" smtClean="0"/>
              <a:t>06.04.2024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3A564-200B-4C84-B451-9720AA3F3B0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17312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DF908-C8B7-4B60-B7FD-8939E03C2690}" type="datetimeFigureOut">
              <a:rPr lang="de-AT" smtClean="0"/>
              <a:t>06.04.2024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3A564-200B-4C84-B451-9720AA3F3B0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79918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DF908-C8B7-4B60-B7FD-8939E03C2690}" type="datetimeFigureOut">
              <a:rPr lang="de-AT" smtClean="0"/>
              <a:t>06.04.2024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3A564-200B-4C84-B451-9720AA3F3B0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03343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60045"/>
            <a:ext cx="1161239" cy="126015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660" y="777598"/>
            <a:ext cx="1822728" cy="3837980"/>
          </a:xfrm>
        </p:spPr>
        <p:txBody>
          <a:bodyPr/>
          <a:lstStyle>
            <a:lvl1pPr>
              <a:defRPr sz="1260"/>
            </a:lvl1pPr>
            <a:lvl2pPr>
              <a:defRPr sz="1103"/>
            </a:lvl2pPr>
            <a:lvl3pPr>
              <a:defRPr sz="945"/>
            </a:lvl3pPr>
            <a:lvl4pPr>
              <a:defRPr sz="788"/>
            </a:lvl4pPr>
            <a:lvl5pPr>
              <a:defRPr sz="788"/>
            </a:lvl5pPr>
            <a:lvl6pPr>
              <a:defRPr sz="788"/>
            </a:lvl6pPr>
            <a:lvl7pPr>
              <a:defRPr sz="788"/>
            </a:lvl7pPr>
            <a:lvl8pPr>
              <a:defRPr sz="788"/>
            </a:lvl8pPr>
            <a:lvl9pPr>
              <a:defRPr sz="788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620202"/>
            <a:ext cx="1161239" cy="3001626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DF908-C8B7-4B60-B7FD-8939E03C2690}" type="datetimeFigureOut">
              <a:rPr lang="de-AT" smtClean="0"/>
              <a:t>06.04.2024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3A564-200B-4C84-B451-9720AA3F3B0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99890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60045"/>
            <a:ext cx="1161239" cy="126015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660" y="777598"/>
            <a:ext cx="1822728" cy="3837980"/>
          </a:xfrm>
        </p:spPr>
        <p:txBody>
          <a:bodyPr anchor="t"/>
          <a:lstStyle>
            <a:lvl1pPr marL="0" indent="0">
              <a:buNone/>
              <a:defRPr sz="1260"/>
            </a:lvl1pPr>
            <a:lvl2pPr marL="180045" indent="0">
              <a:buNone/>
              <a:defRPr sz="1103"/>
            </a:lvl2pPr>
            <a:lvl3pPr marL="360091" indent="0">
              <a:buNone/>
              <a:defRPr sz="945"/>
            </a:lvl3pPr>
            <a:lvl4pPr marL="540136" indent="0">
              <a:buNone/>
              <a:defRPr sz="788"/>
            </a:lvl4pPr>
            <a:lvl5pPr marL="720181" indent="0">
              <a:buNone/>
              <a:defRPr sz="788"/>
            </a:lvl5pPr>
            <a:lvl6pPr marL="900227" indent="0">
              <a:buNone/>
              <a:defRPr sz="788"/>
            </a:lvl6pPr>
            <a:lvl7pPr marL="1080272" indent="0">
              <a:buNone/>
              <a:defRPr sz="788"/>
            </a:lvl7pPr>
            <a:lvl8pPr marL="1260318" indent="0">
              <a:buNone/>
              <a:defRPr sz="788"/>
            </a:lvl8pPr>
            <a:lvl9pPr marL="1440363" indent="0">
              <a:buNone/>
              <a:defRPr sz="788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620202"/>
            <a:ext cx="1161239" cy="3001626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DF908-C8B7-4B60-B7FD-8939E03C2690}" type="datetimeFigureOut">
              <a:rPr lang="de-AT" smtClean="0"/>
              <a:t>06.04.2024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3A564-200B-4C84-B451-9720AA3F3B0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09379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1" y="287537"/>
            <a:ext cx="3105388" cy="1043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1" y="1437680"/>
            <a:ext cx="3105388" cy="3426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5005627"/>
            <a:ext cx="810101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DF908-C8B7-4B60-B7FD-8939E03C2690}" type="datetimeFigureOut">
              <a:rPr lang="de-AT" smtClean="0"/>
              <a:t>06.04.2024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49" y="5005627"/>
            <a:ext cx="1215152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8" y="5005627"/>
            <a:ext cx="810101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3A564-200B-4C84-B451-9720AA3F3B0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95760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60091" rtl="0" eaLnBrk="1" latinLnBrk="0" hangingPunct="1">
        <a:lnSpc>
          <a:spcPct val="90000"/>
        </a:lnSpc>
        <a:spcBef>
          <a:spcPct val="0"/>
        </a:spcBef>
        <a:buNone/>
        <a:defRPr sz="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23" indent="-90023" algn="l" defTabSz="36009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103" kern="1200">
          <a:solidFill>
            <a:schemeClr val="tx1"/>
          </a:solidFill>
          <a:latin typeface="+mn-lt"/>
          <a:ea typeface="+mn-ea"/>
          <a:cs typeface="+mn-cs"/>
        </a:defRPr>
      </a:lvl1pPr>
      <a:lvl2pPr marL="270068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50113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88" kern="1200">
          <a:solidFill>
            <a:schemeClr val="tx1"/>
          </a:solidFill>
          <a:latin typeface="+mn-lt"/>
          <a:ea typeface="+mn-ea"/>
          <a:cs typeface="+mn-cs"/>
        </a:defRPr>
      </a:lvl3pPr>
      <a:lvl4pPr marL="63015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810204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9024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170295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350340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530386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1pPr>
      <a:lvl2pPr marL="180045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2pPr>
      <a:lvl3pPr marL="360091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40136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720181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00227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080272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260318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440363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0CF7798-D9D8-4EE1-A0AE-C3B13534A87F}"/>
              </a:ext>
            </a:extLst>
          </p:cNvPr>
          <p:cNvSpPr txBox="1"/>
          <p:nvPr/>
        </p:nvSpPr>
        <p:spPr>
          <a:xfrm>
            <a:off x="131612" y="280328"/>
            <a:ext cx="3337226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AT" sz="1200" b="1" dirty="0">
                <a:latin typeface="Calligraph421 BT" panose="03060702050402020204" pitchFamily="66" charset="0"/>
              </a:rPr>
              <a:t>06.04.2024</a:t>
            </a:r>
          </a:p>
          <a:p>
            <a:endParaRPr lang="de-AT" sz="1200" b="1" dirty="0">
              <a:latin typeface="Calligraph421 BT" panose="03060702050402020204" pitchFamily="66" charset="0"/>
            </a:endParaRPr>
          </a:p>
          <a:p>
            <a:endParaRPr lang="de-AT" sz="1200" b="1" dirty="0">
              <a:latin typeface="Calligraph421 BT" panose="03060702050402020204" pitchFamily="66" charset="0"/>
            </a:endParaRPr>
          </a:p>
          <a:p>
            <a:endParaRPr lang="de-AT" sz="1200" b="1" dirty="0">
              <a:latin typeface="Calligraph421 BT" panose="03060702050402020204" pitchFamily="66" charset="0"/>
            </a:endParaRPr>
          </a:p>
          <a:p>
            <a:r>
              <a:rPr lang="de-AT" sz="1200" b="1" dirty="0">
                <a:latin typeface="Calligraph421 BT" panose="03060702050402020204" pitchFamily="66" charset="0"/>
              </a:rPr>
              <a:t>Alles Liebe und Gute zu Deinem Geburtstag!</a:t>
            </a:r>
          </a:p>
          <a:p>
            <a:endParaRPr lang="de-AT" sz="1200" b="1" dirty="0">
              <a:latin typeface="Calligraph421 BT" panose="03060702050402020204" pitchFamily="66" charset="0"/>
            </a:endParaRPr>
          </a:p>
          <a:p>
            <a:r>
              <a:rPr lang="de-AT" sz="1200" b="1" dirty="0">
                <a:latin typeface="Calligraph421 BT" panose="03060702050402020204" pitchFamily="66" charset="0"/>
              </a:rPr>
              <a:t>Danke, </a:t>
            </a:r>
            <a:r>
              <a:rPr lang="de-AT" sz="1200" b="1" dirty="0" err="1">
                <a:latin typeface="Calligraph421 BT" panose="03060702050402020204" pitchFamily="66" charset="0"/>
              </a:rPr>
              <a:t>daß</a:t>
            </a:r>
            <a:r>
              <a:rPr lang="de-AT" sz="1200" b="1" dirty="0">
                <a:latin typeface="Calligraph421 BT" panose="03060702050402020204" pitchFamily="66" charset="0"/>
              </a:rPr>
              <a:t> wir mit Dir wieder feiern dürfen.</a:t>
            </a:r>
          </a:p>
          <a:p>
            <a:endParaRPr lang="de-AT" sz="1200" b="1" dirty="0">
              <a:latin typeface="Calligraph421 BT" panose="03060702050402020204" pitchFamily="66" charset="0"/>
            </a:endParaRPr>
          </a:p>
          <a:p>
            <a:r>
              <a:rPr lang="de-AT" sz="1200" b="1" dirty="0">
                <a:latin typeface="Calligraph421 BT" panose="03060702050402020204" pitchFamily="66" charset="0"/>
              </a:rPr>
              <a:t>Dazu möchte ich Dich auch noch zu einem Konsum von Kultur und Unterhaltung einladen!</a:t>
            </a:r>
          </a:p>
          <a:p>
            <a:r>
              <a:rPr lang="de-AT" sz="1200" b="1" dirty="0">
                <a:latin typeface="Calligraph421 BT" panose="03060702050402020204" pitchFamily="66" charset="0"/>
              </a:rPr>
              <a:t>Lass uns doch gleich heute zu einem gewünschten Programm finden. </a:t>
            </a:r>
          </a:p>
          <a:p>
            <a:endParaRPr lang="de-AT" sz="1200" b="1" dirty="0">
              <a:latin typeface="Calligraph421 BT" panose="03060702050402020204" pitchFamily="66" charset="0"/>
            </a:endParaRPr>
          </a:p>
          <a:p>
            <a:r>
              <a:rPr lang="de-AT" sz="1200" b="1" dirty="0">
                <a:latin typeface="Calligraph421 BT" panose="03060702050402020204" pitchFamily="66" charset="0"/>
              </a:rPr>
              <a:t>Die Auswahl könnte sein:</a:t>
            </a:r>
          </a:p>
          <a:p>
            <a:endParaRPr lang="de-AT" sz="1200" b="1" dirty="0">
              <a:latin typeface="Calligraph421 BT" panose="03060702050402020204" pitchFamily="66" charset="0"/>
            </a:endParaRPr>
          </a:p>
          <a:p>
            <a:r>
              <a:rPr lang="de-AT" sz="1200" b="1" dirty="0" err="1">
                <a:latin typeface="Calligraph421 BT" panose="03060702050402020204" pitchFamily="66" charset="0"/>
              </a:rPr>
              <a:t>Kobersorf</a:t>
            </a:r>
            <a:r>
              <a:rPr lang="de-AT" sz="1200" b="1" dirty="0">
                <a:latin typeface="Calligraph421 BT" panose="03060702050402020204" pitchFamily="66" charset="0"/>
              </a:rPr>
              <a:t>: Ein Wiener zweier Herren </a:t>
            </a:r>
            <a:br>
              <a:rPr lang="de-AT" sz="1200" b="1" dirty="0">
                <a:latin typeface="Calligraph421 BT" panose="03060702050402020204" pitchFamily="66" charset="0"/>
              </a:rPr>
            </a:br>
            <a:r>
              <a:rPr lang="de-AT" sz="1200" b="1" dirty="0">
                <a:latin typeface="Calligraph421 BT" panose="03060702050402020204" pitchFamily="66" charset="0"/>
              </a:rPr>
              <a:t>    nach Carlo Goldoni von Peter Turrini</a:t>
            </a:r>
          </a:p>
          <a:p>
            <a:r>
              <a:rPr lang="de-AT" sz="1200" b="1" dirty="0">
                <a:latin typeface="Calligraph421 BT" panose="03060702050402020204" pitchFamily="66" charset="0"/>
              </a:rPr>
              <a:t>Parndorf: Unverhofft</a:t>
            </a:r>
          </a:p>
          <a:p>
            <a:r>
              <a:rPr lang="de-AT" sz="1200" b="1" dirty="0">
                <a:latin typeface="Calligraph421 BT" panose="03060702050402020204" pitchFamily="66" charset="0"/>
              </a:rPr>
              <a:t>    von  Johann Nestroy</a:t>
            </a:r>
          </a:p>
          <a:p>
            <a:r>
              <a:rPr lang="de-AT" sz="1200" b="1" dirty="0">
                <a:latin typeface="Calligraph421 BT" panose="03060702050402020204" pitchFamily="66" charset="0"/>
              </a:rPr>
              <a:t>05.07.2024</a:t>
            </a:r>
          </a:p>
          <a:p>
            <a:r>
              <a:rPr lang="de-AT" sz="1200" b="1" dirty="0">
                <a:latin typeface="Calligraph421 BT" panose="03060702050402020204" pitchFamily="66" charset="0"/>
              </a:rPr>
              <a:t>06.07.2024</a:t>
            </a:r>
          </a:p>
          <a:p>
            <a:r>
              <a:rPr lang="de-AT" sz="1200" b="1" dirty="0">
                <a:latin typeface="Calligraph421 BT" panose="03060702050402020204" pitchFamily="66" charset="0"/>
              </a:rPr>
              <a:t>07.07.2024</a:t>
            </a:r>
          </a:p>
          <a:p>
            <a:r>
              <a:rPr lang="de-AT" sz="1200" b="1" dirty="0">
                <a:latin typeface="Calligraph421 BT" panose="03060702050402020204" pitchFamily="66" charset="0"/>
              </a:rPr>
              <a:t>11.07.2024</a:t>
            </a:r>
          </a:p>
          <a:p>
            <a:endParaRPr lang="de-AT" sz="1200" b="1" dirty="0">
              <a:latin typeface="Calligraph421 BT" panose="03060702050402020204" pitchFamily="66" charset="0"/>
            </a:endParaRPr>
          </a:p>
          <a:p>
            <a:r>
              <a:rPr lang="de-AT" sz="1200" b="1" dirty="0">
                <a:latin typeface="Calligraph421 BT" panose="03060702050402020204" pitchFamily="66" charset="0"/>
              </a:rPr>
              <a:t>Freu‘ mich!</a:t>
            </a:r>
          </a:p>
          <a:p>
            <a:endParaRPr lang="de-AT" sz="1400" dirty="0">
              <a:latin typeface="Connecticut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942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79</Words>
  <Application>Microsoft Office PowerPoint</Application>
  <PresentationFormat>Benutzerdefiniert</PresentationFormat>
  <Paragraphs>22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Calligraph421 BT</vt:lpstr>
      <vt:lpstr>Connecticut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Wolfgang Scherer</dc:creator>
  <cp:lastModifiedBy>Wolfgang Scherer</cp:lastModifiedBy>
  <cp:revision>5</cp:revision>
  <cp:lastPrinted>2024-04-06T10:16:22Z</cp:lastPrinted>
  <dcterms:created xsi:type="dcterms:W3CDTF">2024-04-06T09:34:54Z</dcterms:created>
  <dcterms:modified xsi:type="dcterms:W3CDTF">2024-04-10T10:32:51Z</dcterms:modified>
</cp:coreProperties>
</file>