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6" r:id="rId2"/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467F2-B8DC-4A52-B333-D3D5B210060D}" type="datetimeFigureOut">
              <a:rPr lang="de-AT" smtClean="0"/>
              <a:t>02.05.2013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D148E-85B1-4E52-9F8A-051246AF7A62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3E3F4-AFF7-49D4-85C4-089231B9B578}" type="datetimeFigureOut">
              <a:rPr lang="de-AT" smtClean="0"/>
              <a:pPr/>
              <a:t>02.05.2013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AE92-FE41-43BE-9833-A688E6A168B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179511" y="692696"/>
            <a:ext cx="8496945" cy="5688632"/>
            <a:chOff x="179511" y="692696"/>
            <a:chExt cx="8496945" cy="5688632"/>
          </a:xfrm>
        </p:grpSpPr>
        <p:pic>
          <p:nvPicPr>
            <p:cNvPr id="4" name="Grafik 3" descr="rainbow02.jpg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9512" y="692696"/>
              <a:ext cx="8496944" cy="5688632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179511" y="4941168"/>
              <a:ext cx="1474655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6948264" y="692696"/>
              <a:ext cx="1728192" cy="1417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feld 4"/>
            <p:cNvSpPr txBox="1"/>
            <p:nvPr/>
          </p:nvSpPr>
          <p:spPr>
            <a:xfrm>
              <a:off x="1187624" y="1772816"/>
              <a:ext cx="5544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Calligraphy" pitchFamily="66" charset="0"/>
                </a:rPr>
                <a:t>Lieder zum Ja-Sagen</a:t>
              </a:r>
              <a:endParaRPr lang="de-A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187624" y="2564904"/>
              <a:ext cx="5546711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Calligraphy" pitchFamily="66" charset="0"/>
                </a:rPr>
                <a:t>Messfeier</a:t>
              </a:r>
              <a:r>
                <a:rPr lang="de-A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Calligraphy" pitchFamily="66" charset="0"/>
                </a:rPr>
                <a:t> zur goldenen Hochzeit</a:t>
              </a:r>
            </a:p>
            <a:p>
              <a:endParaRPr lang="de-A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endParaRPr>
            </a:p>
            <a:p>
              <a:r>
                <a:rPr lang="de-A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Calligraphy" pitchFamily="66" charset="0"/>
                </a:rPr>
                <a:t>Helga und Leopold Scherer</a:t>
              </a:r>
            </a:p>
            <a:p>
              <a:endParaRPr lang="de-A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endParaRPr>
            </a:p>
            <a:p>
              <a:r>
                <a:rPr lang="de-A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Calligraphy" pitchFamily="66" charset="0"/>
                </a:rPr>
                <a:t>Pfarrkirche St. Jakob in </a:t>
              </a:r>
              <a:r>
                <a:rPr lang="de-AT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Calligraphy" pitchFamily="66" charset="0"/>
                </a:rPr>
                <a:t>Penzing</a:t>
              </a:r>
              <a:endParaRPr lang="de-A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endParaRPr>
            </a:p>
            <a:p>
              <a:endParaRPr lang="de-A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endParaRPr>
            </a:p>
            <a:p>
              <a:pPr algn="r"/>
              <a:r>
                <a:rPr lang="de-AT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Calligraphy" pitchFamily="66" charset="0"/>
                </a:rPr>
                <a:t>	4. Mai 2013</a:t>
              </a:r>
              <a:endParaRPr lang="de-A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179512" y="692696"/>
              <a:ext cx="941478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ns_Wasser_faellt.jpg"/>
          <p:cNvPicPr>
            <a:picLocks noChangeAspect="1"/>
          </p:cNvPicPr>
          <p:nvPr/>
        </p:nvPicPr>
        <p:blipFill>
          <a:blip r:embed="rId2" cstate="print">
            <a:lum contrast="41000"/>
          </a:blip>
          <a:stretch>
            <a:fillRect/>
          </a:stretch>
        </p:blipFill>
        <p:spPr>
          <a:xfrm>
            <a:off x="0" y="476672"/>
            <a:ext cx="9064100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 rot="10800000">
            <a:off x="179512" y="1402897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Ins Wasser fällt ein Stein,</a:t>
            </a:r>
            <a:r>
              <a:rPr lang="de-AT" dirty="0"/>
              <a:t> </a:t>
            </a:r>
            <a:r>
              <a:rPr lang="de-AT" dirty="0" smtClean="0"/>
              <a:t>ganz heimlich, still und leise;</a:t>
            </a:r>
            <a:br>
              <a:rPr lang="de-AT" dirty="0" smtClean="0"/>
            </a:br>
            <a:r>
              <a:rPr lang="de-AT" dirty="0" smtClean="0"/>
              <a:t>und ist er noch so klein,</a:t>
            </a:r>
            <a:r>
              <a:rPr lang="de-AT" dirty="0"/>
              <a:t> </a:t>
            </a:r>
            <a:r>
              <a:rPr lang="de-AT" dirty="0" smtClean="0"/>
              <a:t>er zieht doch weite Kreise.</a:t>
            </a:r>
            <a:br>
              <a:rPr lang="de-AT" dirty="0" smtClean="0"/>
            </a:br>
            <a:r>
              <a:rPr lang="de-AT" dirty="0" smtClean="0"/>
              <a:t>Wo Gottes große Liebe</a:t>
            </a:r>
            <a:r>
              <a:rPr lang="de-AT" dirty="0"/>
              <a:t> </a:t>
            </a:r>
            <a:r>
              <a:rPr lang="de-AT" dirty="0" smtClean="0"/>
              <a:t>in einen Menschen fällt,</a:t>
            </a:r>
            <a:br>
              <a:rPr lang="de-AT" dirty="0" smtClean="0"/>
            </a:br>
            <a:r>
              <a:rPr lang="de-AT" dirty="0" smtClean="0"/>
              <a:t>da wirkt sie fort</a:t>
            </a:r>
            <a:r>
              <a:rPr lang="de-AT" dirty="0"/>
              <a:t> </a:t>
            </a:r>
            <a:r>
              <a:rPr lang="de-AT" dirty="0" smtClean="0"/>
              <a:t>in Tat und Wort</a:t>
            </a:r>
            <a:r>
              <a:rPr lang="de-AT" dirty="0"/>
              <a:t> </a:t>
            </a:r>
            <a:r>
              <a:rPr lang="de-AT" dirty="0" smtClean="0"/>
              <a:t>hinaus in </a:t>
            </a:r>
            <a:r>
              <a:rPr lang="de-AT" dirty="0" err="1" smtClean="0"/>
              <a:t>uns're</a:t>
            </a:r>
            <a:r>
              <a:rPr lang="de-AT" dirty="0" smtClean="0"/>
              <a:t> Welt.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Ein Funke, kaum zu </a:t>
            </a:r>
            <a:r>
              <a:rPr lang="de-AT" dirty="0" err="1" smtClean="0"/>
              <a:t>seh'n</a:t>
            </a:r>
            <a:r>
              <a:rPr lang="de-AT" dirty="0" smtClean="0"/>
              <a:t>,</a:t>
            </a:r>
            <a:r>
              <a:rPr lang="de-AT" dirty="0"/>
              <a:t> </a:t>
            </a:r>
            <a:r>
              <a:rPr lang="de-AT" dirty="0" smtClean="0"/>
              <a:t>entfacht doch helle Flammen;</a:t>
            </a:r>
            <a:br>
              <a:rPr lang="de-AT" dirty="0" smtClean="0"/>
            </a:br>
            <a:r>
              <a:rPr lang="de-AT" dirty="0" smtClean="0"/>
              <a:t>und die im Dunkeln </a:t>
            </a:r>
            <a:r>
              <a:rPr lang="de-AT" dirty="0" err="1" smtClean="0"/>
              <a:t>steh'n</a:t>
            </a:r>
            <a:r>
              <a:rPr lang="de-AT" dirty="0" smtClean="0"/>
              <a:t>,</a:t>
            </a:r>
            <a:r>
              <a:rPr lang="de-AT" dirty="0"/>
              <a:t> </a:t>
            </a:r>
            <a:r>
              <a:rPr lang="de-AT" dirty="0" smtClean="0"/>
              <a:t>die ruft der Schein zusammen.</a:t>
            </a:r>
            <a:br>
              <a:rPr lang="de-AT" dirty="0" smtClean="0"/>
            </a:br>
            <a:r>
              <a:rPr lang="de-AT" dirty="0" smtClean="0"/>
              <a:t>Wo Gottes große Liebe</a:t>
            </a:r>
            <a:r>
              <a:rPr lang="de-AT" dirty="0"/>
              <a:t> </a:t>
            </a:r>
            <a:r>
              <a:rPr lang="de-AT" dirty="0" smtClean="0"/>
              <a:t>in einem Menschen brennt,</a:t>
            </a:r>
            <a:br>
              <a:rPr lang="de-AT" dirty="0" smtClean="0"/>
            </a:br>
            <a:r>
              <a:rPr lang="de-AT" dirty="0" smtClean="0"/>
              <a:t>da wird die Welt</a:t>
            </a:r>
            <a:r>
              <a:rPr lang="de-AT" dirty="0"/>
              <a:t> </a:t>
            </a:r>
            <a:r>
              <a:rPr lang="de-AT" dirty="0" smtClean="0"/>
              <a:t>vom Licht erhellt; da bleibt nichts,</a:t>
            </a:r>
            <a:r>
              <a:rPr lang="de-AT" dirty="0"/>
              <a:t> </a:t>
            </a:r>
            <a:r>
              <a:rPr lang="de-AT" dirty="0" smtClean="0"/>
              <a:t>was uns trennt.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Nimm Gottes Liebe an.</a:t>
            </a:r>
            <a:r>
              <a:rPr lang="de-AT" dirty="0"/>
              <a:t> </a:t>
            </a:r>
            <a:r>
              <a:rPr lang="de-AT" dirty="0" smtClean="0"/>
              <a:t>Du brauchst dich nicht allein zu </a:t>
            </a:r>
            <a:r>
              <a:rPr lang="de-AT" dirty="0" err="1" smtClean="0"/>
              <a:t>müh'n</a:t>
            </a:r>
            <a:r>
              <a:rPr lang="de-AT" dirty="0" smtClean="0"/>
              <a:t>,</a:t>
            </a:r>
            <a:br>
              <a:rPr lang="de-AT" dirty="0" smtClean="0"/>
            </a:br>
            <a:r>
              <a:rPr lang="de-AT" dirty="0" smtClean="0"/>
              <a:t>denn seine Liebe kann</a:t>
            </a:r>
            <a:r>
              <a:rPr lang="de-AT" dirty="0"/>
              <a:t> </a:t>
            </a:r>
            <a:r>
              <a:rPr lang="de-AT" dirty="0" smtClean="0"/>
              <a:t>in deinem Leben Kreise </a:t>
            </a:r>
            <a:r>
              <a:rPr lang="de-AT" dirty="0" err="1" smtClean="0"/>
              <a:t>zieh'n</a:t>
            </a:r>
            <a:r>
              <a:rPr lang="de-AT" dirty="0" smtClean="0"/>
              <a:t>.</a:t>
            </a:r>
            <a:br>
              <a:rPr lang="de-AT" dirty="0" smtClean="0"/>
            </a:br>
            <a:r>
              <a:rPr lang="de-AT" dirty="0" smtClean="0"/>
              <a:t>Und füllt sie erst dein Leben,</a:t>
            </a:r>
            <a:r>
              <a:rPr lang="de-AT" dirty="0"/>
              <a:t> </a:t>
            </a:r>
            <a:r>
              <a:rPr lang="de-AT" dirty="0" smtClean="0"/>
              <a:t>und setzt sie dich in Brand,</a:t>
            </a:r>
            <a:br>
              <a:rPr lang="de-AT" dirty="0" smtClean="0"/>
            </a:br>
            <a:r>
              <a:rPr lang="de-AT" dirty="0" smtClean="0"/>
              <a:t>gehst du hinaus,</a:t>
            </a:r>
            <a:r>
              <a:rPr lang="de-AT" dirty="0"/>
              <a:t> </a:t>
            </a:r>
            <a:r>
              <a:rPr lang="de-AT" dirty="0" smtClean="0"/>
              <a:t>teilst Liebe aus,</a:t>
            </a:r>
            <a:r>
              <a:rPr lang="de-AT" dirty="0"/>
              <a:t> </a:t>
            </a:r>
            <a:r>
              <a:rPr lang="de-AT" dirty="0" smtClean="0"/>
              <a:t>denn Gott füllt dir die Hand.</a:t>
            </a:r>
            <a:endParaRPr lang="de-A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 rot="10800000">
            <a:off x="0" y="194441"/>
            <a:ext cx="9144000" cy="6663559"/>
            <a:chOff x="0" y="194441"/>
            <a:chExt cx="9144000" cy="666355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62000"/>
            </a:blip>
            <a:srcRect/>
            <a:stretch>
              <a:fillRect/>
            </a:stretch>
          </p:blipFill>
          <p:spPr bwMode="auto">
            <a:xfrm rot="21419470">
              <a:off x="153262" y="194441"/>
              <a:ext cx="8586418" cy="606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hteck 3"/>
            <p:cNvSpPr/>
            <p:nvPr/>
          </p:nvSpPr>
          <p:spPr>
            <a:xfrm>
              <a:off x="4355976" y="5705872"/>
              <a:ext cx="4788024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0" y="5805264"/>
              <a:ext cx="4680520" cy="105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51520" y="6237312"/>
              <a:ext cx="3479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Wir singen die 1., 5. und 6. Strophe</a:t>
              </a:r>
              <a:endParaRPr lang="de-AT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0" y="116632"/>
            <a:ext cx="9144000" cy="5607844"/>
            <a:chOff x="0" y="116632"/>
            <a:chExt cx="9144000" cy="5607844"/>
          </a:xfrm>
        </p:grpSpPr>
        <p:sp>
          <p:nvSpPr>
            <p:cNvPr id="11" name="Rechteck 10"/>
            <p:cNvSpPr/>
            <p:nvPr/>
          </p:nvSpPr>
          <p:spPr>
            <a:xfrm>
              <a:off x="8820472" y="908720"/>
              <a:ext cx="323528" cy="4608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2" name="Grafik 11" descr="in_deinem_namen_wollen_wi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6632"/>
              <a:ext cx="9144000" cy="5607844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8100392" y="116632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07503" y="188640"/>
            <a:ext cx="8918931" cy="5985956"/>
            <a:chOff x="107503" y="188640"/>
            <a:chExt cx="8918931" cy="59859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14000"/>
            </a:blip>
            <a:srcRect/>
            <a:stretch>
              <a:fillRect/>
            </a:stretch>
          </p:blipFill>
          <p:spPr bwMode="auto">
            <a:xfrm>
              <a:off x="107503" y="620688"/>
              <a:ext cx="8918931" cy="511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251520" y="5805264"/>
              <a:ext cx="3335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(Wir </a:t>
              </a:r>
              <a:r>
                <a:rPr lang="de-AT" dirty="0" smtClean="0"/>
                <a:t>singen die 1. und 3. </a:t>
              </a:r>
              <a:r>
                <a:rPr lang="de-AT" dirty="0" smtClean="0"/>
                <a:t>Strophe)</a:t>
              </a:r>
              <a:endParaRPr lang="de-AT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3419872" y="188640"/>
              <a:ext cx="547260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1763688" y="5445224"/>
              <a:ext cx="547260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21000"/>
          </a:blip>
          <a:srcRect/>
          <a:stretch>
            <a:fillRect/>
          </a:stretch>
        </p:blipFill>
        <p:spPr bwMode="auto">
          <a:xfrm rot="21446045">
            <a:off x="212656" y="571103"/>
            <a:ext cx="8723578" cy="48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0" y="692696"/>
            <a:ext cx="3955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179512" y="5301208"/>
            <a:ext cx="324036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7812360" y="692696"/>
            <a:ext cx="100811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40800" y="476672"/>
            <a:ext cx="8751680" cy="5854404"/>
            <a:chOff x="140800" y="476672"/>
            <a:chExt cx="8751680" cy="5854404"/>
          </a:xfrm>
        </p:grpSpPr>
        <p:pic>
          <p:nvPicPr>
            <p:cNvPr id="3" name="Grafik 2" descr="rainbow02.jpg"/>
            <p:cNvPicPr>
              <a:picLocks noChangeAspect="1"/>
            </p:cNvPicPr>
            <p:nvPr/>
          </p:nvPicPr>
          <p:blipFill>
            <a:blip r:embed="rId2" cstate="print">
              <a:grayscl/>
              <a:lum bright="50000" contrast="-63000"/>
            </a:blip>
            <a:stretch>
              <a:fillRect/>
            </a:stretch>
          </p:blipFill>
          <p:spPr>
            <a:xfrm>
              <a:off x="140800" y="476672"/>
              <a:ext cx="8751680" cy="5830887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251520" y="612844"/>
              <a:ext cx="8640960" cy="5718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de-AT" sz="1400" dirty="0" smtClean="0">
                  <a:latin typeface="Lucida Calligraphy" pitchFamily="66" charset="0"/>
                </a:rPr>
                <a:t>Ihr wurdet zusammen geboren,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und ihr werdet auf immer zusammen sein.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Ihr werdet zusammen sein,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wenn die </a:t>
              </a:r>
              <a:r>
                <a:rPr lang="de-AT" sz="1400" dirty="0" err="1" smtClean="0">
                  <a:latin typeface="Lucida Calligraphy" pitchFamily="66" charset="0"/>
                </a:rPr>
                <a:t>weissen</a:t>
              </a:r>
              <a:r>
                <a:rPr lang="de-AT" sz="1400" dirty="0" smtClean="0">
                  <a:latin typeface="Lucida Calligraphy" pitchFamily="66" charset="0"/>
                </a:rPr>
                <a:t> Flügel des Todes eure Tage scheiden.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Ja, ihr werdet selbst im stummen Gedenken Gottes zusammen sein.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Aber lasst Raum zwischen euch.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Und lasst die Winde des Himmels zwischen euch tanzen.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Liebt einander, aber macht die Liebe nicht zur Fessel: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Lasst sie eher ein wogendes Meer zwischen den Ufern eurer Seelen sein.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Füllt einander den Becher, aber trinkt nicht aus einem Becher.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Gebt einander von eurem Brot, aber esst nicht vom selben Laib.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Singt und tanzt zusammen und seid fröhlich, aber lasst jeden von euch allein sein,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So wie die Saiten einer Laute allein sind und doch von derselben Musik erzittern.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Gebt eure Herzen, aber nicht in des </a:t>
              </a:r>
              <a:r>
                <a:rPr lang="de-AT" sz="1400" dirty="0" smtClean="0">
                  <a:latin typeface="Lucida Calligraphy" pitchFamily="66" charset="0"/>
                </a:rPr>
                <a:t>anderen </a:t>
              </a:r>
              <a:r>
                <a:rPr lang="de-AT" sz="1400" dirty="0" smtClean="0">
                  <a:latin typeface="Lucida Calligraphy" pitchFamily="66" charset="0"/>
                </a:rPr>
                <a:t>Obhut.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Denn nur die Hand des Lebens kann eure Herzen umfassen.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Und steht zusammen, doch nicht zu nah: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Denn die Säulen des Tempels stehen für sich,</a:t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Und die Eiche und die Zypresse wachsen nicht im Schatten der anderen.</a:t>
              </a:r>
            </a:p>
            <a:p>
              <a:pPr algn="ctr">
                <a:lnSpc>
                  <a:spcPts val="2200"/>
                </a:lnSpc>
              </a:pPr>
              <a:r>
                <a:rPr lang="de-AT" sz="1400" dirty="0" smtClean="0">
                  <a:latin typeface="Lucida Calligraphy" pitchFamily="66" charset="0"/>
                </a:rPr>
                <a:t/>
              </a:r>
              <a:br>
                <a:rPr lang="de-AT" sz="1400" dirty="0" smtClean="0">
                  <a:latin typeface="Lucida Calligraphy" pitchFamily="66" charset="0"/>
                </a:rPr>
              </a:br>
              <a:r>
                <a:rPr lang="de-AT" sz="1400" dirty="0" smtClean="0">
                  <a:latin typeface="Lucida Calligraphy" pitchFamily="66" charset="0"/>
                </a:rPr>
                <a:t>Khalil </a:t>
              </a:r>
              <a:r>
                <a:rPr lang="de-AT" sz="1400" dirty="0" smtClean="0">
                  <a:latin typeface="Lucida Calligraphy" pitchFamily="66" charset="0"/>
                </a:rPr>
                <a:t>Gibran, „Von der Ehe“</a:t>
              </a:r>
              <a:endParaRPr lang="de-AT" sz="1400" dirty="0">
                <a:latin typeface="Lucida Calligraphy" pitchFamily="66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nimm_o_herr_die_gaben_die_wir_bring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40" y="548680"/>
            <a:ext cx="7452320" cy="5492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26000"/>
          </a:blip>
          <a:srcRect/>
          <a:stretch>
            <a:fillRect/>
          </a:stretch>
        </p:blipFill>
        <p:spPr bwMode="auto">
          <a:xfrm rot="21448310">
            <a:off x="199470" y="177680"/>
            <a:ext cx="8765018" cy="598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5436096" y="188640"/>
            <a:ext cx="36004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139591" y="0"/>
            <a:ext cx="8798821" cy="6365552"/>
            <a:chOff x="139591" y="0"/>
            <a:chExt cx="8798821" cy="636555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38000"/>
            </a:blip>
            <a:srcRect/>
            <a:stretch>
              <a:fillRect/>
            </a:stretch>
          </p:blipFill>
          <p:spPr bwMode="auto">
            <a:xfrm rot="21439323">
              <a:off x="139591" y="184480"/>
              <a:ext cx="8798821" cy="618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Ellipse 2"/>
            <p:cNvSpPr/>
            <p:nvPr/>
          </p:nvSpPr>
          <p:spPr>
            <a:xfrm>
              <a:off x="1835696" y="1052736"/>
              <a:ext cx="144016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5" name="Gerade Verbindung 4"/>
            <p:cNvCxnSpPr>
              <a:stCxn id="3" idx="7"/>
            </p:cNvCxnSpPr>
            <p:nvPr/>
          </p:nvCxnSpPr>
          <p:spPr>
            <a:xfrm flipH="1" flipV="1">
              <a:off x="1955006" y="821531"/>
              <a:ext cx="3615" cy="2417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 flipH="1">
              <a:off x="1759744" y="840581"/>
              <a:ext cx="1319212" cy="2143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H="1">
              <a:off x="1758926" y="921544"/>
              <a:ext cx="1553393" cy="2765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H="1">
              <a:off x="1754982" y="1019175"/>
              <a:ext cx="1478756" cy="238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H="1">
              <a:off x="1682155" y="1109663"/>
              <a:ext cx="1399183" cy="2698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H="1">
              <a:off x="1714922" y="1188244"/>
              <a:ext cx="1378322" cy="204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2267744" y="1052736"/>
              <a:ext cx="144016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6" name="Gerade Verbindung 15"/>
            <p:cNvCxnSpPr/>
            <p:nvPr/>
          </p:nvCxnSpPr>
          <p:spPr>
            <a:xfrm flipH="1" flipV="1">
              <a:off x="2405063" y="788194"/>
              <a:ext cx="6344" cy="2873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ihandform 17"/>
            <p:cNvSpPr/>
            <p:nvPr/>
          </p:nvSpPr>
          <p:spPr>
            <a:xfrm>
              <a:off x="2400300" y="790575"/>
              <a:ext cx="108373" cy="244150"/>
            </a:xfrm>
            <a:custGeom>
              <a:avLst/>
              <a:gdLst>
                <a:gd name="connsiteX0" fmla="*/ 0 w 108373"/>
                <a:gd name="connsiteY0" fmla="*/ 0 h 244150"/>
                <a:gd name="connsiteX1" fmla="*/ 16669 w 108373"/>
                <a:gd name="connsiteY1" fmla="*/ 7144 h 244150"/>
                <a:gd name="connsiteX2" fmla="*/ 23813 w 108373"/>
                <a:gd name="connsiteY2" fmla="*/ 11906 h 244150"/>
                <a:gd name="connsiteX3" fmla="*/ 45244 w 108373"/>
                <a:gd name="connsiteY3" fmla="*/ 23813 h 244150"/>
                <a:gd name="connsiteX4" fmla="*/ 52388 w 108373"/>
                <a:gd name="connsiteY4" fmla="*/ 30956 h 244150"/>
                <a:gd name="connsiteX5" fmla="*/ 57150 w 108373"/>
                <a:gd name="connsiteY5" fmla="*/ 38100 h 244150"/>
                <a:gd name="connsiteX6" fmla="*/ 64294 w 108373"/>
                <a:gd name="connsiteY6" fmla="*/ 42863 h 244150"/>
                <a:gd name="connsiteX7" fmla="*/ 73819 w 108373"/>
                <a:gd name="connsiteY7" fmla="*/ 57150 h 244150"/>
                <a:gd name="connsiteX8" fmla="*/ 80963 w 108373"/>
                <a:gd name="connsiteY8" fmla="*/ 71438 h 244150"/>
                <a:gd name="connsiteX9" fmla="*/ 83344 w 108373"/>
                <a:gd name="connsiteY9" fmla="*/ 78581 h 244150"/>
                <a:gd name="connsiteX10" fmla="*/ 92869 w 108373"/>
                <a:gd name="connsiteY10" fmla="*/ 92869 h 244150"/>
                <a:gd name="connsiteX11" fmla="*/ 100013 w 108373"/>
                <a:gd name="connsiteY11" fmla="*/ 116681 h 244150"/>
                <a:gd name="connsiteX12" fmla="*/ 102394 w 108373"/>
                <a:gd name="connsiteY12" fmla="*/ 123825 h 244150"/>
                <a:gd name="connsiteX13" fmla="*/ 107156 w 108373"/>
                <a:gd name="connsiteY13" fmla="*/ 140494 h 244150"/>
                <a:gd name="connsiteX14" fmla="*/ 104775 w 108373"/>
                <a:gd name="connsiteY14" fmla="*/ 171450 h 244150"/>
                <a:gd name="connsiteX15" fmla="*/ 102394 w 108373"/>
                <a:gd name="connsiteY15" fmla="*/ 178594 h 244150"/>
                <a:gd name="connsiteX16" fmla="*/ 95250 w 108373"/>
                <a:gd name="connsiteY16" fmla="*/ 180975 h 244150"/>
                <a:gd name="connsiteX17" fmla="*/ 88106 w 108373"/>
                <a:gd name="connsiteY17" fmla="*/ 185738 h 244150"/>
                <a:gd name="connsiteX18" fmla="*/ 80963 w 108373"/>
                <a:gd name="connsiteY18" fmla="*/ 188119 h 244150"/>
                <a:gd name="connsiteX19" fmla="*/ 66675 w 108373"/>
                <a:gd name="connsiteY19" fmla="*/ 197644 h 244150"/>
                <a:gd name="connsiteX20" fmla="*/ 57150 w 108373"/>
                <a:gd name="connsiteY20" fmla="*/ 209550 h 244150"/>
                <a:gd name="connsiteX21" fmla="*/ 54769 w 108373"/>
                <a:gd name="connsiteY21" fmla="*/ 216694 h 244150"/>
                <a:gd name="connsiteX22" fmla="*/ 50006 w 108373"/>
                <a:gd name="connsiteY22" fmla="*/ 223838 h 244150"/>
                <a:gd name="connsiteX23" fmla="*/ 42863 w 108373"/>
                <a:gd name="connsiteY23" fmla="*/ 230981 h 244150"/>
                <a:gd name="connsiteX24" fmla="*/ 30956 w 108373"/>
                <a:gd name="connsiteY24" fmla="*/ 238125 h 24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373" h="244150">
                  <a:moveTo>
                    <a:pt x="0" y="0"/>
                  </a:moveTo>
                  <a:cubicBezTo>
                    <a:pt x="5556" y="2381"/>
                    <a:pt x="11262" y="4441"/>
                    <a:pt x="16669" y="7144"/>
                  </a:cubicBezTo>
                  <a:cubicBezTo>
                    <a:pt x="19229" y="8424"/>
                    <a:pt x="21253" y="10626"/>
                    <a:pt x="23813" y="11906"/>
                  </a:cubicBezTo>
                  <a:cubicBezTo>
                    <a:pt x="35789" y="17894"/>
                    <a:pt x="30230" y="8801"/>
                    <a:pt x="45244" y="23813"/>
                  </a:cubicBezTo>
                  <a:cubicBezTo>
                    <a:pt x="47625" y="26194"/>
                    <a:pt x="50232" y="28369"/>
                    <a:pt x="52388" y="30956"/>
                  </a:cubicBezTo>
                  <a:cubicBezTo>
                    <a:pt x="54220" y="33155"/>
                    <a:pt x="55126" y="36076"/>
                    <a:pt x="57150" y="38100"/>
                  </a:cubicBezTo>
                  <a:cubicBezTo>
                    <a:pt x="59174" y="40124"/>
                    <a:pt x="61913" y="41275"/>
                    <a:pt x="64294" y="42863"/>
                  </a:cubicBezTo>
                  <a:cubicBezTo>
                    <a:pt x="67469" y="47625"/>
                    <a:pt x="72009" y="51720"/>
                    <a:pt x="73819" y="57150"/>
                  </a:cubicBezTo>
                  <a:cubicBezTo>
                    <a:pt x="77105" y="67009"/>
                    <a:pt x="74808" y="62206"/>
                    <a:pt x="80963" y="71438"/>
                  </a:cubicBezTo>
                  <a:cubicBezTo>
                    <a:pt x="81757" y="73819"/>
                    <a:pt x="82125" y="76387"/>
                    <a:pt x="83344" y="78581"/>
                  </a:cubicBezTo>
                  <a:cubicBezTo>
                    <a:pt x="86124" y="83585"/>
                    <a:pt x="92869" y="92869"/>
                    <a:pt x="92869" y="92869"/>
                  </a:cubicBezTo>
                  <a:cubicBezTo>
                    <a:pt x="104183" y="126813"/>
                    <a:pt x="92816" y="91495"/>
                    <a:pt x="100013" y="116681"/>
                  </a:cubicBezTo>
                  <a:cubicBezTo>
                    <a:pt x="100703" y="119095"/>
                    <a:pt x="101704" y="121411"/>
                    <a:pt x="102394" y="123825"/>
                  </a:cubicBezTo>
                  <a:cubicBezTo>
                    <a:pt x="108373" y="144756"/>
                    <a:pt x="101447" y="123365"/>
                    <a:pt x="107156" y="140494"/>
                  </a:cubicBezTo>
                  <a:cubicBezTo>
                    <a:pt x="106362" y="150813"/>
                    <a:pt x="106059" y="161181"/>
                    <a:pt x="104775" y="171450"/>
                  </a:cubicBezTo>
                  <a:cubicBezTo>
                    <a:pt x="104464" y="173941"/>
                    <a:pt x="104169" y="176819"/>
                    <a:pt x="102394" y="178594"/>
                  </a:cubicBezTo>
                  <a:cubicBezTo>
                    <a:pt x="100619" y="180369"/>
                    <a:pt x="97631" y="180181"/>
                    <a:pt x="95250" y="180975"/>
                  </a:cubicBezTo>
                  <a:cubicBezTo>
                    <a:pt x="92869" y="182563"/>
                    <a:pt x="90666" y="184458"/>
                    <a:pt x="88106" y="185738"/>
                  </a:cubicBezTo>
                  <a:cubicBezTo>
                    <a:pt x="85861" y="186860"/>
                    <a:pt x="83157" y="186900"/>
                    <a:pt x="80963" y="188119"/>
                  </a:cubicBezTo>
                  <a:cubicBezTo>
                    <a:pt x="75959" y="190899"/>
                    <a:pt x="66675" y="197644"/>
                    <a:pt x="66675" y="197644"/>
                  </a:cubicBezTo>
                  <a:cubicBezTo>
                    <a:pt x="60690" y="215601"/>
                    <a:pt x="69460" y="194163"/>
                    <a:pt x="57150" y="209550"/>
                  </a:cubicBezTo>
                  <a:cubicBezTo>
                    <a:pt x="55582" y="211510"/>
                    <a:pt x="55892" y="214449"/>
                    <a:pt x="54769" y="216694"/>
                  </a:cubicBezTo>
                  <a:cubicBezTo>
                    <a:pt x="53489" y="219254"/>
                    <a:pt x="51838" y="221639"/>
                    <a:pt x="50006" y="223838"/>
                  </a:cubicBezTo>
                  <a:cubicBezTo>
                    <a:pt x="47850" y="226425"/>
                    <a:pt x="45603" y="229024"/>
                    <a:pt x="42863" y="230981"/>
                  </a:cubicBezTo>
                  <a:cubicBezTo>
                    <a:pt x="24426" y="244150"/>
                    <a:pt x="38349" y="230735"/>
                    <a:pt x="30956" y="238125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586832" y="1078930"/>
              <a:ext cx="144016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0" name="Gerade Verbindung 19"/>
            <p:cNvCxnSpPr/>
            <p:nvPr/>
          </p:nvCxnSpPr>
          <p:spPr>
            <a:xfrm flipH="1" flipV="1">
              <a:off x="2724151" y="814388"/>
              <a:ext cx="6344" cy="2873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ihandform 20"/>
            <p:cNvSpPr/>
            <p:nvPr/>
          </p:nvSpPr>
          <p:spPr>
            <a:xfrm>
              <a:off x="2719388" y="816769"/>
              <a:ext cx="108373" cy="244150"/>
            </a:xfrm>
            <a:custGeom>
              <a:avLst/>
              <a:gdLst>
                <a:gd name="connsiteX0" fmla="*/ 0 w 108373"/>
                <a:gd name="connsiteY0" fmla="*/ 0 h 244150"/>
                <a:gd name="connsiteX1" fmla="*/ 16669 w 108373"/>
                <a:gd name="connsiteY1" fmla="*/ 7144 h 244150"/>
                <a:gd name="connsiteX2" fmla="*/ 23813 w 108373"/>
                <a:gd name="connsiteY2" fmla="*/ 11906 h 244150"/>
                <a:gd name="connsiteX3" fmla="*/ 45244 w 108373"/>
                <a:gd name="connsiteY3" fmla="*/ 23813 h 244150"/>
                <a:gd name="connsiteX4" fmla="*/ 52388 w 108373"/>
                <a:gd name="connsiteY4" fmla="*/ 30956 h 244150"/>
                <a:gd name="connsiteX5" fmla="*/ 57150 w 108373"/>
                <a:gd name="connsiteY5" fmla="*/ 38100 h 244150"/>
                <a:gd name="connsiteX6" fmla="*/ 64294 w 108373"/>
                <a:gd name="connsiteY6" fmla="*/ 42863 h 244150"/>
                <a:gd name="connsiteX7" fmla="*/ 73819 w 108373"/>
                <a:gd name="connsiteY7" fmla="*/ 57150 h 244150"/>
                <a:gd name="connsiteX8" fmla="*/ 80963 w 108373"/>
                <a:gd name="connsiteY8" fmla="*/ 71438 h 244150"/>
                <a:gd name="connsiteX9" fmla="*/ 83344 w 108373"/>
                <a:gd name="connsiteY9" fmla="*/ 78581 h 244150"/>
                <a:gd name="connsiteX10" fmla="*/ 92869 w 108373"/>
                <a:gd name="connsiteY10" fmla="*/ 92869 h 244150"/>
                <a:gd name="connsiteX11" fmla="*/ 100013 w 108373"/>
                <a:gd name="connsiteY11" fmla="*/ 116681 h 244150"/>
                <a:gd name="connsiteX12" fmla="*/ 102394 w 108373"/>
                <a:gd name="connsiteY12" fmla="*/ 123825 h 244150"/>
                <a:gd name="connsiteX13" fmla="*/ 107156 w 108373"/>
                <a:gd name="connsiteY13" fmla="*/ 140494 h 244150"/>
                <a:gd name="connsiteX14" fmla="*/ 104775 w 108373"/>
                <a:gd name="connsiteY14" fmla="*/ 171450 h 244150"/>
                <a:gd name="connsiteX15" fmla="*/ 102394 w 108373"/>
                <a:gd name="connsiteY15" fmla="*/ 178594 h 244150"/>
                <a:gd name="connsiteX16" fmla="*/ 95250 w 108373"/>
                <a:gd name="connsiteY16" fmla="*/ 180975 h 244150"/>
                <a:gd name="connsiteX17" fmla="*/ 88106 w 108373"/>
                <a:gd name="connsiteY17" fmla="*/ 185738 h 244150"/>
                <a:gd name="connsiteX18" fmla="*/ 80963 w 108373"/>
                <a:gd name="connsiteY18" fmla="*/ 188119 h 244150"/>
                <a:gd name="connsiteX19" fmla="*/ 66675 w 108373"/>
                <a:gd name="connsiteY19" fmla="*/ 197644 h 244150"/>
                <a:gd name="connsiteX20" fmla="*/ 57150 w 108373"/>
                <a:gd name="connsiteY20" fmla="*/ 209550 h 244150"/>
                <a:gd name="connsiteX21" fmla="*/ 54769 w 108373"/>
                <a:gd name="connsiteY21" fmla="*/ 216694 h 244150"/>
                <a:gd name="connsiteX22" fmla="*/ 50006 w 108373"/>
                <a:gd name="connsiteY22" fmla="*/ 223838 h 244150"/>
                <a:gd name="connsiteX23" fmla="*/ 42863 w 108373"/>
                <a:gd name="connsiteY23" fmla="*/ 230981 h 244150"/>
                <a:gd name="connsiteX24" fmla="*/ 30956 w 108373"/>
                <a:gd name="connsiteY24" fmla="*/ 238125 h 24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373" h="244150">
                  <a:moveTo>
                    <a:pt x="0" y="0"/>
                  </a:moveTo>
                  <a:cubicBezTo>
                    <a:pt x="5556" y="2381"/>
                    <a:pt x="11262" y="4441"/>
                    <a:pt x="16669" y="7144"/>
                  </a:cubicBezTo>
                  <a:cubicBezTo>
                    <a:pt x="19229" y="8424"/>
                    <a:pt x="21253" y="10626"/>
                    <a:pt x="23813" y="11906"/>
                  </a:cubicBezTo>
                  <a:cubicBezTo>
                    <a:pt x="35789" y="17894"/>
                    <a:pt x="30230" y="8801"/>
                    <a:pt x="45244" y="23813"/>
                  </a:cubicBezTo>
                  <a:cubicBezTo>
                    <a:pt x="47625" y="26194"/>
                    <a:pt x="50232" y="28369"/>
                    <a:pt x="52388" y="30956"/>
                  </a:cubicBezTo>
                  <a:cubicBezTo>
                    <a:pt x="54220" y="33155"/>
                    <a:pt x="55126" y="36076"/>
                    <a:pt x="57150" y="38100"/>
                  </a:cubicBezTo>
                  <a:cubicBezTo>
                    <a:pt x="59174" y="40124"/>
                    <a:pt x="61913" y="41275"/>
                    <a:pt x="64294" y="42863"/>
                  </a:cubicBezTo>
                  <a:cubicBezTo>
                    <a:pt x="67469" y="47625"/>
                    <a:pt x="72009" y="51720"/>
                    <a:pt x="73819" y="57150"/>
                  </a:cubicBezTo>
                  <a:cubicBezTo>
                    <a:pt x="77105" y="67009"/>
                    <a:pt x="74808" y="62206"/>
                    <a:pt x="80963" y="71438"/>
                  </a:cubicBezTo>
                  <a:cubicBezTo>
                    <a:pt x="81757" y="73819"/>
                    <a:pt x="82125" y="76387"/>
                    <a:pt x="83344" y="78581"/>
                  </a:cubicBezTo>
                  <a:cubicBezTo>
                    <a:pt x="86124" y="83585"/>
                    <a:pt x="92869" y="92869"/>
                    <a:pt x="92869" y="92869"/>
                  </a:cubicBezTo>
                  <a:cubicBezTo>
                    <a:pt x="104183" y="126813"/>
                    <a:pt x="92816" y="91495"/>
                    <a:pt x="100013" y="116681"/>
                  </a:cubicBezTo>
                  <a:cubicBezTo>
                    <a:pt x="100703" y="119095"/>
                    <a:pt x="101704" y="121411"/>
                    <a:pt x="102394" y="123825"/>
                  </a:cubicBezTo>
                  <a:cubicBezTo>
                    <a:pt x="108373" y="144756"/>
                    <a:pt x="101447" y="123365"/>
                    <a:pt x="107156" y="140494"/>
                  </a:cubicBezTo>
                  <a:cubicBezTo>
                    <a:pt x="106362" y="150813"/>
                    <a:pt x="106059" y="161181"/>
                    <a:pt x="104775" y="171450"/>
                  </a:cubicBezTo>
                  <a:cubicBezTo>
                    <a:pt x="104464" y="173941"/>
                    <a:pt x="104169" y="176819"/>
                    <a:pt x="102394" y="178594"/>
                  </a:cubicBezTo>
                  <a:cubicBezTo>
                    <a:pt x="100619" y="180369"/>
                    <a:pt x="97631" y="180181"/>
                    <a:pt x="95250" y="180975"/>
                  </a:cubicBezTo>
                  <a:cubicBezTo>
                    <a:pt x="92869" y="182563"/>
                    <a:pt x="90666" y="184458"/>
                    <a:pt x="88106" y="185738"/>
                  </a:cubicBezTo>
                  <a:cubicBezTo>
                    <a:pt x="85861" y="186860"/>
                    <a:pt x="83157" y="186900"/>
                    <a:pt x="80963" y="188119"/>
                  </a:cubicBezTo>
                  <a:cubicBezTo>
                    <a:pt x="75959" y="190899"/>
                    <a:pt x="66675" y="197644"/>
                    <a:pt x="66675" y="197644"/>
                  </a:cubicBezTo>
                  <a:cubicBezTo>
                    <a:pt x="60690" y="215601"/>
                    <a:pt x="69460" y="194163"/>
                    <a:pt x="57150" y="209550"/>
                  </a:cubicBezTo>
                  <a:cubicBezTo>
                    <a:pt x="55582" y="211510"/>
                    <a:pt x="55892" y="214449"/>
                    <a:pt x="54769" y="216694"/>
                  </a:cubicBezTo>
                  <a:cubicBezTo>
                    <a:pt x="53489" y="219254"/>
                    <a:pt x="51838" y="221639"/>
                    <a:pt x="50006" y="223838"/>
                  </a:cubicBezTo>
                  <a:cubicBezTo>
                    <a:pt x="47850" y="226425"/>
                    <a:pt x="45603" y="229024"/>
                    <a:pt x="42863" y="230981"/>
                  </a:cubicBezTo>
                  <a:cubicBezTo>
                    <a:pt x="24426" y="244150"/>
                    <a:pt x="38349" y="230735"/>
                    <a:pt x="30956" y="238125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965451" y="978917"/>
              <a:ext cx="144016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8" name="Gerade Verbindung 27"/>
            <p:cNvCxnSpPr/>
            <p:nvPr/>
          </p:nvCxnSpPr>
          <p:spPr>
            <a:xfrm flipH="1" flipV="1">
              <a:off x="2974182" y="1019176"/>
              <a:ext cx="6344" cy="2873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/>
          </p:nvSpPr>
          <p:spPr>
            <a:xfrm>
              <a:off x="7452320" y="0"/>
              <a:ext cx="1008112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07503" y="116632"/>
            <a:ext cx="8928993" cy="6624736"/>
            <a:chOff x="107503" y="116632"/>
            <a:chExt cx="8928993" cy="662473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3" y="836712"/>
              <a:ext cx="8900189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hteck 2"/>
            <p:cNvSpPr/>
            <p:nvPr/>
          </p:nvSpPr>
          <p:spPr>
            <a:xfrm>
              <a:off x="5292080" y="2348880"/>
              <a:ext cx="3168352" cy="1152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107504" y="4293096"/>
              <a:ext cx="3168352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107504" y="4509120"/>
              <a:ext cx="8928992" cy="2232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hteck 5"/>
            <p:cNvSpPr/>
            <p:nvPr/>
          </p:nvSpPr>
          <p:spPr>
            <a:xfrm>
              <a:off x="5975648" y="836712"/>
              <a:ext cx="2988840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hteck 6"/>
            <p:cNvSpPr/>
            <p:nvPr/>
          </p:nvSpPr>
          <p:spPr>
            <a:xfrm>
              <a:off x="107504" y="116632"/>
              <a:ext cx="8928992" cy="8640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8100392" y="908720"/>
              <a:ext cx="936104" cy="5832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3995936" y="2132856"/>
              <a:ext cx="2808312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11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Lass uns </a:t>
              </a:r>
              <a:r>
                <a:rPr lang="de-AT" sz="1100" b="1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Ge</a:t>
              </a:r>
              <a:r>
                <a:rPr lang="de-AT" sz="11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de-AT" sz="1100" b="1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schwister</a:t>
              </a:r>
              <a:r>
                <a:rPr lang="de-AT" sz="11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 sein.</a:t>
              </a:r>
              <a:endParaRPr lang="de-AT" sz="11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Bildschirmpräsentation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Company>PUCON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22</cp:revision>
  <dcterms:created xsi:type="dcterms:W3CDTF">2013-05-01T19:29:20Z</dcterms:created>
  <dcterms:modified xsi:type="dcterms:W3CDTF">2013-05-02T21:08:45Z</dcterms:modified>
</cp:coreProperties>
</file>