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807200" cy="9906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2730" y="-8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CC98-94A4-4A03-858E-D1F7B375BE7E}" type="datetimeFigureOut">
              <a:rPr lang="de-AT" smtClean="0"/>
              <a:t>03.05.2013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E1E3-43DE-478A-B531-929830C9A4C7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CC98-94A4-4A03-858E-D1F7B375BE7E}" type="datetimeFigureOut">
              <a:rPr lang="de-AT" smtClean="0"/>
              <a:t>03.05.2013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E1E3-43DE-478A-B531-929830C9A4C7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CC98-94A4-4A03-858E-D1F7B375BE7E}" type="datetimeFigureOut">
              <a:rPr lang="de-AT" smtClean="0"/>
              <a:t>03.05.2013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E1E3-43DE-478A-B531-929830C9A4C7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CC98-94A4-4A03-858E-D1F7B375BE7E}" type="datetimeFigureOut">
              <a:rPr lang="de-AT" smtClean="0"/>
              <a:t>03.05.2013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E1E3-43DE-478A-B531-929830C9A4C7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CC98-94A4-4A03-858E-D1F7B375BE7E}" type="datetimeFigureOut">
              <a:rPr lang="de-AT" smtClean="0"/>
              <a:t>03.05.2013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E1E3-43DE-478A-B531-929830C9A4C7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CC98-94A4-4A03-858E-D1F7B375BE7E}" type="datetimeFigureOut">
              <a:rPr lang="de-AT" smtClean="0"/>
              <a:t>03.05.2013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E1E3-43DE-478A-B531-929830C9A4C7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CC98-94A4-4A03-858E-D1F7B375BE7E}" type="datetimeFigureOut">
              <a:rPr lang="de-AT" smtClean="0"/>
              <a:t>03.05.2013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E1E3-43DE-478A-B531-929830C9A4C7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CC98-94A4-4A03-858E-D1F7B375BE7E}" type="datetimeFigureOut">
              <a:rPr lang="de-AT" smtClean="0"/>
              <a:t>03.05.2013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E1E3-43DE-478A-B531-929830C9A4C7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CC98-94A4-4A03-858E-D1F7B375BE7E}" type="datetimeFigureOut">
              <a:rPr lang="de-AT" smtClean="0"/>
              <a:t>03.05.2013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E1E3-43DE-478A-B531-929830C9A4C7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CC98-94A4-4A03-858E-D1F7B375BE7E}" type="datetimeFigureOut">
              <a:rPr lang="de-AT" smtClean="0"/>
              <a:t>03.05.2013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E1E3-43DE-478A-B531-929830C9A4C7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CC98-94A4-4A03-858E-D1F7B375BE7E}" type="datetimeFigureOut">
              <a:rPr lang="de-AT" smtClean="0"/>
              <a:t>03.05.2013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E1E3-43DE-478A-B531-929830C9A4C7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DCC98-94A4-4A03-858E-D1F7B375BE7E}" type="datetimeFigureOut">
              <a:rPr lang="de-AT" smtClean="0"/>
              <a:t>03.05.2013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4E1E3-43DE-478A-B531-929830C9A4C7}" type="slidenum">
              <a:rPr lang="de-AT" smtClean="0"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ieren 24"/>
          <p:cNvGrpSpPr/>
          <p:nvPr/>
        </p:nvGrpSpPr>
        <p:grpSpPr>
          <a:xfrm>
            <a:off x="0" y="0"/>
            <a:ext cx="6858000" cy="4859253"/>
            <a:chOff x="0" y="0"/>
            <a:chExt cx="6858000" cy="4859253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6858000" cy="48592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Freihandform 19"/>
            <p:cNvSpPr/>
            <p:nvPr/>
          </p:nvSpPr>
          <p:spPr>
            <a:xfrm>
              <a:off x="1501139" y="664172"/>
              <a:ext cx="5041630" cy="3329999"/>
            </a:xfrm>
            <a:custGeom>
              <a:avLst/>
              <a:gdLst>
                <a:gd name="connsiteX0" fmla="*/ 4998720 w 5041630"/>
                <a:gd name="connsiteY0" fmla="*/ 3313468 h 3329999"/>
                <a:gd name="connsiteX1" fmla="*/ 4953000 w 5041630"/>
                <a:gd name="connsiteY1" fmla="*/ 3290608 h 3329999"/>
                <a:gd name="connsiteX2" fmla="*/ 4907280 w 5041630"/>
                <a:gd name="connsiteY2" fmla="*/ 3275368 h 3329999"/>
                <a:gd name="connsiteX3" fmla="*/ 4792980 w 5041630"/>
                <a:gd name="connsiteY3" fmla="*/ 3252508 h 3329999"/>
                <a:gd name="connsiteX4" fmla="*/ 4762500 w 5041630"/>
                <a:gd name="connsiteY4" fmla="*/ 3244888 h 3329999"/>
                <a:gd name="connsiteX5" fmla="*/ 4716780 w 5041630"/>
                <a:gd name="connsiteY5" fmla="*/ 3237268 h 3329999"/>
                <a:gd name="connsiteX6" fmla="*/ 4671060 w 5041630"/>
                <a:gd name="connsiteY6" fmla="*/ 3222028 h 3329999"/>
                <a:gd name="connsiteX7" fmla="*/ 4625340 w 5041630"/>
                <a:gd name="connsiteY7" fmla="*/ 3206788 h 3329999"/>
                <a:gd name="connsiteX8" fmla="*/ 4602480 w 5041630"/>
                <a:gd name="connsiteY8" fmla="*/ 3199168 h 3329999"/>
                <a:gd name="connsiteX9" fmla="*/ 4526280 w 5041630"/>
                <a:gd name="connsiteY9" fmla="*/ 3191548 h 3329999"/>
                <a:gd name="connsiteX10" fmla="*/ 4495800 w 5041630"/>
                <a:gd name="connsiteY10" fmla="*/ 3183928 h 3329999"/>
                <a:gd name="connsiteX11" fmla="*/ 4442460 w 5041630"/>
                <a:gd name="connsiteY11" fmla="*/ 3168688 h 3329999"/>
                <a:gd name="connsiteX12" fmla="*/ 4213860 w 5041630"/>
                <a:gd name="connsiteY12" fmla="*/ 3145828 h 3329999"/>
                <a:gd name="connsiteX13" fmla="*/ 4152900 w 5041630"/>
                <a:gd name="connsiteY13" fmla="*/ 3130588 h 3329999"/>
                <a:gd name="connsiteX14" fmla="*/ 4091940 w 5041630"/>
                <a:gd name="connsiteY14" fmla="*/ 3122968 h 3329999"/>
                <a:gd name="connsiteX15" fmla="*/ 4053840 w 5041630"/>
                <a:gd name="connsiteY15" fmla="*/ 3115348 h 3329999"/>
                <a:gd name="connsiteX16" fmla="*/ 3939540 w 5041630"/>
                <a:gd name="connsiteY16" fmla="*/ 3100108 h 3329999"/>
                <a:gd name="connsiteX17" fmla="*/ 3870960 w 5041630"/>
                <a:gd name="connsiteY17" fmla="*/ 3084868 h 3329999"/>
                <a:gd name="connsiteX18" fmla="*/ 3817620 w 5041630"/>
                <a:gd name="connsiteY18" fmla="*/ 3077248 h 3329999"/>
                <a:gd name="connsiteX19" fmla="*/ 3741420 w 5041630"/>
                <a:gd name="connsiteY19" fmla="*/ 3062008 h 3329999"/>
                <a:gd name="connsiteX20" fmla="*/ 3688080 w 5041630"/>
                <a:gd name="connsiteY20" fmla="*/ 3054388 h 3329999"/>
                <a:gd name="connsiteX21" fmla="*/ 3543300 w 5041630"/>
                <a:gd name="connsiteY21" fmla="*/ 3031528 h 3329999"/>
                <a:gd name="connsiteX22" fmla="*/ 3520440 w 5041630"/>
                <a:gd name="connsiteY22" fmla="*/ 3023908 h 3329999"/>
                <a:gd name="connsiteX23" fmla="*/ 3413760 w 5041630"/>
                <a:gd name="connsiteY23" fmla="*/ 3008668 h 3329999"/>
                <a:gd name="connsiteX24" fmla="*/ 3284220 w 5041630"/>
                <a:gd name="connsiteY24" fmla="*/ 2985808 h 3329999"/>
                <a:gd name="connsiteX25" fmla="*/ 3185160 w 5041630"/>
                <a:gd name="connsiteY25" fmla="*/ 2970568 h 3329999"/>
                <a:gd name="connsiteX26" fmla="*/ 3139440 w 5041630"/>
                <a:gd name="connsiteY26" fmla="*/ 2955328 h 3329999"/>
                <a:gd name="connsiteX27" fmla="*/ 3108960 w 5041630"/>
                <a:gd name="connsiteY27" fmla="*/ 2940088 h 3329999"/>
                <a:gd name="connsiteX28" fmla="*/ 3040380 w 5041630"/>
                <a:gd name="connsiteY28" fmla="*/ 2924848 h 3329999"/>
                <a:gd name="connsiteX29" fmla="*/ 2994660 w 5041630"/>
                <a:gd name="connsiteY29" fmla="*/ 2909608 h 3329999"/>
                <a:gd name="connsiteX30" fmla="*/ 2948940 w 5041630"/>
                <a:gd name="connsiteY30" fmla="*/ 2901988 h 3329999"/>
                <a:gd name="connsiteX31" fmla="*/ 2926080 w 5041630"/>
                <a:gd name="connsiteY31" fmla="*/ 2894368 h 3329999"/>
                <a:gd name="connsiteX32" fmla="*/ 2872740 w 5041630"/>
                <a:gd name="connsiteY32" fmla="*/ 2886748 h 3329999"/>
                <a:gd name="connsiteX33" fmla="*/ 2804160 w 5041630"/>
                <a:gd name="connsiteY33" fmla="*/ 2863888 h 3329999"/>
                <a:gd name="connsiteX34" fmla="*/ 2781300 w 5041630"/>
                <a:gd name="connsiteY34" fmla="*/ 2856268 h 3329999"/>
                <a:gd name="connsiteX35" fmla="*/ 2682240 w 5041630"/>
                <a:gd name="connsiteY35" fmla="*/ 2856268 h 3329999"/>
                <a:gd name="connsiteX36" fmla="*/ 2659380 w 5041630"/>
                <a:gd name="connsiteY36" fmla="*/ 2848648 h 3329999"/>
                <a:gd name="connsiteX37" fmla="*/ 2628900 w 5041630"/>
                <a:gd name="connsiteY37" fmla="*/ 2841028 h 3329999"/>
                <a:gd name="connsiteX38" fmla="*/ 2545080 w 5041630"/>
                <a:gd name="connsiteY38" fmla="*/ 2833408 h 3329999"/>
                <a:gd name="connsiteX39" fmla="*/ 2522220 w 5041630"/>
                <a:gd name="connsiteY39" fmla="*/ 2825788 h 3329999"/>
                <a:gd name="connsiteX40" fmla="*/ 2491740 w 5041630"/>
                <a:gd name="connsiteY40" fmla="*/ 2818168 h 3329999"/>
                <a:gd name="connsiteX41" fmla="*/ 2476500 w 5041630"/>
                <a:gd name="connsiteY41" fmla="*/ 2795308 h 3329999"/>
                <a:gd name="connsiteX42" fmla="*/ 2461260 w 5041630"/>
                <a:gd name="connsiteY42" fmla="*/ 2749588 h 3329999"/>
                <a:gd name="connsiteX43" fmla="*/ 2453640 w 5041630"/>
                <a:gd name="connsiteY43" fmla="*/ 2726728 h 3329999"/>
                <a:gd name="connsiteX44" fmla="*/ 2438400 w 5041630"/>
                <a:gd name="connsiteY44" fmla="*/ 2703868 h 3329999"/>
                <a:gd name="connsiteX45" fmla="*/ 2438400 w 5041630"/>
                <a:gd name="connsiteY45" fmla="*/ 2551468 h 3329999"/>
                <a:gd name="connsiteX46" fmla="*/ 2453640 w 5041630"/>
                <a:gd name="connsiteY46" fmla="*/ 2498128 h 3329999"/>
                <a:gd name="connsiteX47" fmla="*/ 2499360 w 5041630"/>
                <a:gd name="connsiteY47" fmla="*/ 2421928 h 3329999"/>
                <a:gd name="connsiteX48" fmla="*/ 2514600 w 5041630"/>
                <a:gd name="connsiteY48" fmla="*/ 2399068 h 3329999"/>
                <a:gd name="connsiteX49" fmla="*/ 2529840 w 5041630"/>
                <a:gd name="connsiteY49" fmla="*/ 2338108 h 3329999"/>
                <a:gd name="connsiteX50" fmla="*/ 2560320 w 5041630"/>
                <a:gd name="connsiteY50" fmla="*/ 2261908 h 3329999"/>
                <a:gd name="connsiteX51" fmla="*/ 2567940 w 5041630"/>
                <a:gd name="connsiteY51" fmla="*/ 2239048 h 3329999"/>
                <a:gd name="connsiteX52" fmla="*/ 2575560 w 5041630"/>
                <a:gd name="connsiteY52" fmla="*/ 2216188 h 3329999"/>
                <a:gd name="connsiteX53" fmla="*/ 2590800 w 5041630"/>
                <a:gd name="connsiteY53" fmla="*/ 2185708 h 3329999"/>
                <a:gd name="connsiteX54" fmla="*/ 2598420 w 5041630"/>
                <a:gd name="connsiteY54" fmla="*/ 2162848 h 3329999"/>
                <a:gd name="connsiteX55" fmla="*/ 2628900 w 5041630"/>
                <a:gd name="connsiteY55" fmla="*/ 2117128 h 3329999"/>
                <a:gd name="connsiteX56" fmla="*/ 2651760 w 5041630"/>
                <a:gd name="connsiteY56" fmla="*/ 2063788 h 3329999"/>
                <a:gd name="connsiteX57" fmla="*/ 2659380 w 5041630"/>
                <a:gd name="connsiteY57" fmla="*/ 2040928 h 3329999"/>
                <a:gd name="connsiteX58" fmla="*/ 2697480 w 5041630"/>
                <a:gd name="connsiteY58" fmla="*/ 1987588 h 3329999"/>
                <a:gd name="connsiteX59" fmla="*/ 2750820 w 5041630"/>
                <a:gd name="connsiteY59" fmla="*/ 1926628 h 3329999"/>
                <a:gd name="connsiteX60" fmla="*/ 2773680 w 5041630"/>
                <a:gd name="connsiteY60" fmla="*/ 1880908 h 3329999"/>
                <a:gd name="connsiteX61" fmla="*/ 2781300 w 5041630"/>
                <a:gd name="connsiteY61" fmla="*/ 1858048 h 3329999"/>
                <a:gd name="connsiteX62" fmla="*/ 2796540 w 5041630"/>
                <a:gd name="connsiteY62" fmla="*/ 1827568 h 3329999"/>
                <a:gd name="connsiteX63" fmla="*/ 2827020 w 5041630"/>
                <a:gd name="connsiteY63" fmla="*/ 1758988 h 3329999"/>
                <a:gd name="connsiteX64" fmla="*/ 2857500 w 5041630"/>
                <a:gd name="connsiteY64" fmla="*/ 1705648 h 3329999"/>
                <a:gd name="connsiteX65" fmla="*/ 2865120 w 5041630"/>
                <a:gd name="connsiteY65" fmla="*/ 1682788 h 3329999"/>
                <a:gd name="connsiteX66" fmla="*/ 2880360 w 5041630"/>
                <a:gd name="connsiteY66" fmla="*/ 1659928 h 3329999"/>
                <a:gd name="connsiteX67" fmla="*/ 2903220 w 5041630"/>
                <a:gd name="connsiteY67" fmla="*/ 1614208 h 3329999"/>
                <a:gd name="connsiteX68" fmla="*/ 2926080 w 5041630"/>
                <a:gd name="connsiteY68" fmla="*/ 1598968 h 3329999"/>
                <a:gd name="connsiteX69" fmla="*/ 2933700 w 5041630"/>
                <a:gd name="connsiteY69" fmla="*/ 1568488 h 3329999"/>
                <a:gd name="connsiteX70" fmla="*/ 2948940 w 5041630"/>
                <a:gd name="connsiteY70" fmla="*/ 1522768 h 3329999"/>
                <a:gd name="connsiteX71" fmla="*/ 2956560 w 5041630"/>
                <a:gd name="connsiteY71" fmla="*/ 1499908 h 3329999"/>
                <a:gd name="connsiteX72" fmla="*/ 2964180 w 5041630"/>
                <a:gd name="connsiteY72" fmla="*/ 1477048 h 3329999"/>
                <a:gd name="connsiteX73" fmla="*/ 2971800 w 5041630"/>
                <a:gd name="connsiteY73" fmla="*/ 1454188 h 3329999"/>
                <a:gd name="connsiteX74" fmla="*/ 2987040 w 5041630"/>
                <a:gd name="connsiteY74" fmla="*/ 1431328 h 3329999"/>
                <a:gd name="connsiteX75" fmla="*/ 3025140 w 5041630"/>
                <a:gd name="connsiteY75" fmla="*/ 1362748 h 3329999"/>
                <a:gd name="connsiteX76" fmla="*/ 3040380 w 5041630"/>
                <a:gd name="connsiteY76" fmla="*/ 1317028 h 3329999"/>
                <a:gd name="connsiteX77" fmla="*/ 3070860 w 5041630"/>
                <a:gd name="connsiteY77" fmla="*/ 1263688 h 3329999"/>
                <a:gd name="connsiteX78" fmla="*/ 3078480 w 5041630"/>
                <a:gd name="connsiteY78" fmla="*/ 1233208 h 3329999"/>
                <a:gd name="connsiteX79" fmla="*/ 3093720 w 5041630"/>
                <a:gd name="connsiteY79" fmla="*/ 1210348 h 3329999"/>
                <a:gd name="connsiteX80" fmla="*/ 3116580 w 5041630"/>
                <a:gd name="connsiteY80" fmla="*/ 1164628 h 3329999"/>
                <a:gd name="connsiteX81" fmla="*/ 3131820 w 5041630"/>
                <a:gd name="connsiteY81" fmla="*/ 1111288 h 3329999"/>
                <a:gd name="connsiteX82" fmla="*/ 3147060 w 5041630"/>
                <a:gd name="connsiteY82" fmla="*/ 1080808 h 3329999"/>
                <a:gd name="connsiteX83" fmla="*/ 3162300 w 5041630"/>
                <a:gd name="connsiteY83" fmla="*/ 1035088 h 3329999"/>
                <a:gd name="connsiteX84" fmla="*/ 3169920 w 5041630"/>
                <a:gd name="connsiteY84" fmla="*/ 1012228 h 3329999"/>
                <a:gd name="connsiteX85" fmla="*/ 3177540 w 5041630"/>
                <a:gd name="connsiteY85" fmla="*/ 989368 h 3329999"/>
                <a:gd name="connsiteX86" fmla="*/ 3192780 w 5041630"/>
                <a:gd name="connsiteY86" fmla="*/ 920788 h 3329999"/>
                <a:gd name="connsiteX87" fmla="*/ 3200400 w 5041630"/>
                <a:gd name="connsiteY87" fmla="*/ 882688 h 3329999"/>
                <a:gd name="connsiteX88" fmla="*/ 3208020 w 5041630"/>
                <a:gd name="connsiteY88" fmla="*/ 859828 h 3329999"/>
                <a:gd name="connsiteX89" fmla="*/ 3215640 w 5041630"/>
                <a:gd name="connsiteY89" fmla="*/ 821728 h 3329999"/>
                <a:gd name="connsiteX90" fmla="*/ 3208020 w 5041630"/>
                <a:gd name="connsiteY90" fmla="*/ 692188 h 3329999"/>
                <a:gd name="connsiteX91" fmla="*/ 3192780 w 5041630"/>
                <a:gd name="connsiteY91" fmla="*/ 646468 h 3329999"/>
                <a:gd name="connsiteX92" fmla="*/ 3177540 w 5041630"/>
                <a:gd name="connsiteY92" fmla="*/ 570268 h 3329999"/>
                <a:gd name="connsiteX93" fmla="*/ 3162300 w 5041630"/>
                <a:gd name="connsiteY93" fmla="*/ 509308 h 3329999"/>
                <a:gd name="connsiteX94" fmla="*/ 3139440 w 5041630"/>
                <a:gd name="connsiteY94" fmla="*/ 494068 h 3329999"/>
                <a:gd name="connsiteX95" fmla="*/ 3124200 w 5041630"/>
                <a:gd name="connsiteY95" fmla="*/ 471208 h 3329999"/>
                <a:gd name="connsiteX96" fmla="*/ 3078480 w 5041630"/>
                <a:gd name="connsiteY96" fmla="*/ 448348 h 3329999"/>
                <a:gd name="connsiteX97" fmla="*/ 3048000 w 5041630"/>
                <a:gd name="connsiteY97" fmla="*/ 433108 h 3329999"/>
                <a:gd name="connsiteX98" fmla="*/ 3002280 w 5041630"/>
                <a:gd name="connsiteY98" fmla="*/ 402628 h 3329999"/>
                <a:gd name="connsiteX99" fmla="*/ 2956560 w 5041630"/>
                <a:gd name="connsiteY99" fmla="*/ 387388 h 3329999"/>
                <a:gd name="connsiteX100" fmla="*/ 2880360 w 5041630"/>
                <a:gd name="connsiteY100" fmla="*/ 356908 h 3329999"/>
                <a:gd name="connsiteX101" fmla="*/ 2857500 w 5041630"/>
                <a:gd name="connsiteY101" fmla="*/ 349288 h 3329999"/>
                <a:gd name="connsiteX102" fmla="*/ 2727960 w 5041630"/>
                <a:gd name="connsiteY102" fmla="*/ 326428 h 3329999"/>
                <a:gd name="connsiteX103" fmla="*/ 2682240 w 5041630"/>
                <a:gd name="connsiteY103" fmla="*/ 311188 h 3329999"/>
                <a:gd name="connsiteX104" fmla="*/ 2613660 w 5041630"/>
                <a:gd name="connsiteY104" fmla="*/ 280708 h 3329999"/>
                <a:gd name="connsiteX105" fmla="*/ 2552700 w 5041630"/>
                <a:gd name="connsiteY105" fmla="*/ 257848 h 3329999"/>
                <a:gd name="connsiteX106" fmla="*/ 2484120 w 5041630"/>
                <a:gd name="connsiteY106" fmla="*/ 242608 h 3329999"/>
                <a:gd name="connsiteX107" fmla="*/ 2377440 w 5041630"/>
                <a:gd name="connsiteY107" fmla="*/ 227368 h 3329999"/>
                <a:gd name="connsiteX108" fmla="*/ 2278380 w 5041630"/>
                <a:gd name="connsiteY108" fmla="*/ 212128 h 3329999"/>
                <a:gd name="connsiteX109" fmla="*/ 2232660 w 5041630"/>
                <a:gd name="connsiteY109" fmla="*/ 204508 h 3329999"/>
                <a:gd name="connsiteX110" fmla="*/ 2179320 w 5041630"/>
                <a:gd name="connsiteY110" fmla="*/ 189268 h 3329999"/>
                <a:gd name="connsiteX111" fmla="*/ 2095500 w 5041630"/>
                <a:gd name="connsiteY111" fmla="*/ 181648 h 3329999"/>
                <a:gd name="connsiteX112" fmla="*/ 2026920 w 5041630"/>
                <a:gd name="connsiteY112" fmla="*/ 166408 h 3329999"/>
                <a:gd name="connsiteX113" fmla="*/ 1958340 w 5041630"/>
                <a:gd name="connsiteY113" fmla="*/ 151168 h 3329999"/>
                <a:gd name="connsiteX114" fmla="*/ 1889760 w 5041630"/>
                <a:gd name="connsiteY114" fmla="*/ 143548 h 3329999"/>
                <a:gd name="connsiteX115" fmla="*/ 1325880 w 5041630"/>
                <a:gd name="connsiteY115" fmla="*/ 128308 h 3329999"/>
                <a:gd name="connsiteX116" fmla="*/ 1158240 w 5041630"/>
                <a:gd name="connsiteY116" fmla="*/ 113068 h 3329999"/>
                <a:gd name="connsiteX117" fmla="*/ 1066800 w 5041630"/>
                <a:gd name="connsiteY117" fmla="*/ 105448 h 3329999"/>
                <a:gd name="connsiteX118" fmla="*/ 975360 w 5041630"/>
                <a:gd name="connsiteY118" fmla="*/ 90208 h 3329999"/>
                <a:gd name="connsiteX119" fmla="*/ 868680 w 5041630"/>
                <a:gd name="connsiteY119" fmla="*/ 74968 h 3329999"/>
                <a:gd name="connsiteX120" fmla="*/ 830580 w 5041630"/>
                <a:gd name="connsiteY120" fmla="*/ 67348 h 3329999"/>
                <a:gd name="connsiteX121" fmla="*/ 784860 w 5041630"/>
                <a:gd name="connsiteY121" fmla="*/ 59728 h 3329999"/>
                <a:gd name="connsiteX122" fmla="*/ 754380 w 5041630"/>
                <a:gd name="connsiteY122" fmla="*/ 52108 h 3329999"/>
                <a:gd name="connsiteX123" fmla="*/ 624840 w 5041630"/>
                <a:gd name="connsiteY123" fmla="*/ 29248 h 3329999"/>
                <a:gd name="connsiteX124" fmla="*/ 449580 w 5041630"/>
                <a:gd name="connsiteY124" fmla="*/ 36868 h 3329999"/>
                <a:gd name="connsiteX125" fmla="*/ 403860 w 5041630"/>
                <a:gd name="connsiteY125" fmla="*/ 82588 h 3329999"/>
                <a:gd name="connsiteX126" fmla="*/ 381000 w 5041630"/>
                <a:gd name="connsiteY126" fmla="*/ 151168 h 3329999"/>
                <a:gd name="connsiteX127" fmla="*/ 373380 w 5041630"/>
                <a:gd name="connsiteY127" fmla="*/ 181648 h 3329999"/>
                <a:gd name="connsiteX128" fmla="*/ 358140 w 5041630"/>
                <a:gd name="connsiteY128" fmla="*/ 204508 h 3329999"/>
                <a:gd name="connsiteX129" fmla="*/ 342900 w 5041630"/>
                <a:gd name="connsiteY129" fmla="*/ 250228 h 3329999"/>
                <a:gd name="connsiteX130" fmla="*/ 335280 w 5041630"/>
                <a:gd name="connsiteY130" fmla="*/ 273088 h 3329999"/>
                <a:gd name="connsiteX131" fmla="*/ 312420 w 5041630"/>
                <a:gd name="connsiteY131" fmla="*/ 295948 h 3329999"/>
                <a:gd name="connsiteX132" fmla="*/ 304800 w 5041630"/>
                <a:gd name="connsiteY132" fmla="*/ 318808 h 3329999"/>
                <a:gd name="connsiteX133" fmla="*/ 281940 w 5041630"/>
                <a:gd name="connsiteY133" fmla="*/ 334048 h 3329999"/>
                <a:gd name="connsiteX134" fmla="*/ 220980 w 5041630"/>
                <a:gd name="connsiteY134" fmla="*/ 402628 h 3329999"/>
                <a:gd name="connsiteX135" fmla="*/ 213360 w 5041630"/>
                <a:gd name="connsiteY135" fmla="*/ 425488 h 3329999"/>
                <a:gd name="connsiteX136" fmla="*/ 198120 w 5041630"/>
                <a:gd name="connsiteY136" fmla="*/ 448348 h 3329999"/>
                <a:gd name="connsiteX137" fmla="*/ 175260 w 5041630"/>
                <a:gd name="connsiteY137" fmla="*/ 516928 h 3329999"/>
                <a:gd name="connsiteX138" fmla="*/ 160020 w 5041630"/>
                <a:gd name="connsiteY138" fmla="*/ 562648 h 3329999"/>
                <a:gd name="connsiteX139" fmla="*/ 152400 w 5041630"/>
                <a:gd name="connsiteY139" fmla="*/ 585508 h 3329999"/>
                <a:gd name="connsiteX140" fmla="*/ 137160 w 5041630"/>
                <a:gd name="connsiteY140" fmla="*/ 608368 h 3329999"/>
                <a:gd name="connsiteX141" fmla="*/ 129540 w 5041630"/>
                <a:gd name="connsiteY141" fmla="*/ 631228 h 3329999"/>
                <a:gd name="connsiteX142" fmla="*/ 99060 w 5041630"/>
                <a:gd name="connsiteY142" fmla="*/ 676948 h 3329999"/>
                <a:gd name="connsiteX143" fmla="*/ 68580 w 5041630"/>
                <a:gd name="connsiteY143" fmla="*/ 722668 h 3329999"/>
                <a:gd name="connsiteX144" fmla="*/ 53340 w 5041630"/>
                <a:gd name="connsiteY144" fmla="*/ 745528 h 3329999"/>
                <a:gd name="connsiteX145" fmla="*/ 45720 w 5041630"/>
                <a:gd name="connsiteY145" fmla="*/ 768388 h 3329999"/>
                <a:gd name="connsiteX146" fmla="*/ 45720 w 5041630"/>
                <a:gd name="connsiteY146" fmla="*/ 669328 h 3329999"/>
                <a:gd name="connsiteX147" fmla="*/ 60960 w 5041630"/>
                <a:gd name="connsiteY147" fmla="*/ 646468 h 3329999"/>
                <a:gd name="connsiteX148" fmla="*/ 76200 w 5041630"/>
                <a:gd name="connsiteY148" fmla="*/ 593128 h 3329999"/>
                <a:gd name="connsiteX149" fmla="*/ 60960 w 5041630"/>
                <a:gd name="connsiteY149" fmla="*/ 615988 h 3329999"/>
                <a:gd name="connsiteX150" fmla="*/ 53340 w 5041630"/>
                <a:gd name="connsiteY150" fmla="*/ 638848 h 3329999"/>
                <a:gd name="connsiteX151" fmla="*/ 30480 w 5041630"/>
                <a:gd name="connsiteY151" fmla="*/ 715048 h 3329999"/>
                <a:gd name="connsiteX152" fmla="*/ 15240 w 5041630"/>
                <a:gd name="connsiteY152" fmla="*/ 737908 h 3329999"/>
                <a:gd name="connsiteX153" fmla="*/ 7620 w 5041630"/>
                <a:gd name="connsiteY153" fmla="*/ 768388 h 3329999"/>
                <a:gd name="connsiteX154" fmla="*/ 0 w 5041630"/>
                <a:gd name="connsiteY154" fmla="*/ 791248 h 3329999"/>
                <a:gd name="connsiteX155" fmla="*/ 7620 w 5041630"/>
                <a:gd name="connsiteY155" fmla="*/ 814108 h 3329999"/>
                <a:gd name="connsiteX156" fmla="*/ 53340 w 5041630"/>
                <a:gd name="connsiteY156" fmla="*/ 806488 h 3329999"/>
                <a:gd name="connsiteX157" fmla="*/ 83820 w 5041630"/>
                <a:gd name="connsiteY157" fmla="*/ 791248 h 3329999"/>
                <a:gd name="connsiteX158" fmla="*/ 114300 w 5041630"/>
                <a:gd name="connsiteY158" fmla="*/ 783628 h 3329999"/>
                <a:gd name="connsiteX159" fmla="*/ 129540 w 5041630"/>
                <a:gd name="connsiteY159" fmla="*/ 760768 h 3329999"/>
                <a:gd name="connsiteX160" fmla="*/ 182880 w 5041630"/>
                <a:gd name="connsiteY160" fmla="*/ 730288 h 3329999"/>
                <a:gd name="connsiteX161" fmla="*/ 228600 w 5041630"/>
                <a:gd name="connsiteY161" fmla="*/ 699808 h 3329999"/>
                <a:gd name="connsiteX162" fmla="*/ 266700 w 5041630"/>
                <a:gd name="connsiteY162" fmla="*/ 669328 h 332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5041630" h="3329999">
                  <a:moveTo>
                    <a:pt x="4998720" y="3313468"/>
                  </a:moveTo>
                  <a:cubicBezTo>
                    <a:pt x="4915350" y="3285678"/>
                    <a:pt x="5041630" y="3329999"/>
                    <a:pt x="4953000" y="3290608"/>
                  </a:cubicBezTo>
                  <a:cubicBezTo>
                    <a:pt x="4938320" y="3284084"/>
                    <a:pt x="4922865" y="3279264"/>
                    <a:pt x="4907280" y="3275368"/>
                  </a:cubicBezTo>
                  <a:cubicBezTo>
                    <a:pt x="4779533" y="3243431"/>
                    <a:pt x="4909383" y="3273672"/>
                    <a:pt x="4792980" y="3252508"/>
                  </a:cubicBezTo>
                  <a:cubicBezTo>
                    <a:pt x="4782676" y="3250635"/>
                    <a:pt x="4772769" y="3246942"/>
                    <a:pt x="4762500" y="3244888"/>
                  </a:cubicBezTo>
                  <a:cubicBezTo>
                    <a:pt x="4747350" y="3241858"/>
                    <a:pt x="4731769" y="3241015"/>
                    <a:pt x="4716780" y="3237268"/>
                  </a:cubicBezTo>
                  <a:cubicBezTo>
                    <a:pt x="4701195" y="3233372"/>
                    <a:pt x="4686300" y="3227108"/>
                    <a:pt x="4671060" y="3222028"/>
                  </a:cubicBezTo>
                  <a:lnTo>
                    <a:pt x="4625340" y="3206788"/>
                  </a:lnTo>
                  <a:cubicBezTo>
                    <a:pt x="4617720" y="3204248"/>
                    <a:pt x="4610472" y="3199967"/>
                    <a:pt x="4602480" y="3199168"/>
                  </a:cubicBezTo>
                  <a:lnTo>
                    <a:pt x="4526280" y="3191548"/>
                  </a:lnTo>
                  <a:cubicBezTo>
                    <a:pt x="4516120" y="3189008"/>
                    <a:pt x="4505870" y="3186805"/>
                    <a:pt x="4495800" y="3183928"/>
                  </a:cubicBezTo>
                  <a:cubicBezTo>
                    <a:pt x="4474883" y="3177952"/>
                    <a:pt x="4465246" y="3171795"/>
                    <a:pt x="4442460" y="3168688"/>
                  </a:cubicBezTo>
                  <a:cubicBezTo>
                    <a:pt x="4354691" y="3156720"/>
                    <a:pt x="4298091" y="3152847"/>
                    <a:pt x="4213860" y="3145828"/>
                  </a:cubicBezTo>
                  <a:cubicBezTo>
                    <a:pt x="4186045" y="3136556"/>
                    <a:pt x="4187054" y="3135842"/>
                    <a:pt x="4152900" y="3130588"/>
                  </a:cubicBezTo>
                  <a:cubicBezTo>
                    <a:pt x="4132660" y="3127474"/>
                    <a:pt x="4112180" y="3126082"/>
                    <a:pt x="4091940" y="3122968"/>
                  </a:cubicBezTo>
                  <a:cubicBezTo>
                    <a:pt x="4079139" y="3120999"/>
                    <a:pt x="4066615" y="3117477"/>
                    <a:pt x="4053840" y="3115348"/>
                  </a:cubicBezTo>
                  <a:cubicBezTo>
                    <a:pt x="3961470" y="3099953"/>
                    <a:pt x="4039709" y="3115519"/>
                    <a:pt x="3939540" y="3100108"/>
                  </a:cubicBezTo>
                  <a:cubicBezTo>
                    <a:pt x="3841224" y="3084982"/>
                    <a:pt x="3954392" y="3100037"/>
                    <a:pt x="3870960" y="3084868"/>
                  </a:cubicBezTo>
                  <a:cubicBezTo>
                    <a:pt x="3853289" y="3081655"/>
                    <a:pt x="3835307" y="3080369"/>
                    <a:pt x="3817620" y="3077248"/>
                  </a:cubicBezTo>
                  <a:cubicBezTo>
                    <a:pt x="3792111" y="3072746"/>
                    <a:pt x="3767063" y="3065671"/>
                    <a:pt x="3741420" y="3062008"/>
                  </a:cubicBezTo>
                  <a:cubicBezTo>
                    <a:pt x="3723640" y="3059468"/>
                    <a:pt x="3705767" y="3057509"/>
                    <a:pt x="3688080" y="3054388"/>
                  </a:cubicBezTo>
                  <a:cubicBezTo>
                    <a:pt x="3553775" y="3030687"/>
                    <a:pt x="3669193" y="3045516"/>
                    <a:pt x="3543300" y="3031528"/>
                  </a:cubicBezTo>
                  <a:cubicBezTo>
                    <a:pt x="3535680" y="3028988"/>
                    <a:pt x="3528232" y="3025856"/>
                    <a:pt x="3520440" y="3023908"/>
                  </a:cubicBezTo>
                  <a:cubicBezTo>
                    <a:pt x="3481621" y="3014203"/>
                    <a:pt x="3456435" y="3013410"/>
                    <a:pt x="3413760" y="3008668"/>
                  </a:cubicBezTo>
                  <a:cubicBezTo>
                    <a:pt x="3345837" y="2986027"/>
                    <a:pt x="3447979" y="3018560"/>
                    <a:pt x="3284220" y="2985808"/>
                  </a:cubicBezTo>
                  <a:cubicBezTo>
                    <a:pt x="3226040" y="2974172"/>
                    <a:pt x="3258971" y="2979794"/>
                    <a:pt x="3185160" y="2970568"/>
                  </a:cubicBezTo>
                  <a:cubicBezTo>
                    <a:pt x="3169920" y="2965488"/>
                    <a:pt x="3153808" y="2962512"/>
                    <a:pt x="3139440" y="2955328"/>
                  </a:cubicBezTo>
                  <a:cubicBezTo>
                    <a:pt x="3129280" y="2950248"/>
                    <a:pt x="3119596" y="2944076"/>
                    <a:pt x="3108960" y="2940088"/>
                  </a:cubicBezTo>
                  <a:cubicBezTo>
                    <a:pt x="3090713" y="2933245"/>
                    <a:pt x="3058082" y="2929676"/>
                    <a:pt x="3040380" y="2924848"/>
                  </a:cubicBezTo>
                  <a:cubicBezTo>
                    <a:pt x="3024882" y="2920621"/>
                    <a:pt x="3010506" y="2912249"/>
                    <a:pt x="2994660" y="2909608"/>
                  </a:cubicBezTo>
                  <a:cubicBezTo>
                    <a:pt x="2979420" y="2907068"/>
                    <a:pt x="2964022" y="2905340"/>
                    <a:pt x="2948940" y="2901988"/>
                  </a:cubicBezTo>
                  <a:cubicBezTo>
                    <a:pt x="2941099" y="2900246"/>
                    <a:pt x="2933956" y="2895943"/>
                    <a:pt x="2926080" y="2894368"/>
                  </a:cubicBezTo>
                  <a:cubicBezTo>
                    <a:pt x="2908468" y="2890846"/>
                    <a:pt x="2890520" y="2889288"/>
                    <a:pt x="2872740" y="2886748"/>
                  </a:cubicBezTo>
                  <a:lnTo>
                    <a:pt x="2804160" y="2863888"/>
                  </a:lnTo>
                  <a:lnTo>
                    <a:pt x="2781300" y="2856268"/>
                  </a:lnTo>
                  <a:cubicBezTo>
                    <a:pt x="2737151" y="2870984"/>
                    <a:pt x="2757127" y="2867789"/>
                    <a:pt x="2682240" y="2856268"/>
                  </a:cubicBezTo>
                  <a:cubicBezTo>
                    <a:pt x="2674301" y="2855047"/>
                    <a:pt x="2667103" y="2850855"/>
                    <a:pt x="2659380" y="2848648"/>
                  </a:cubicBezTo>
                  <a:cubicBezTo>
                    <a:pt x="2649310" y="2845771"/>
                    <a:pt x="2639281" y="2842412"/>
                    <a:pt x="2628900" y="2841028"/>
                  </a:cubicBezTo>
                  <a:cubicBezTo>
                    <a:pt x="2601091" y="2837320"/>
                    <a:pt x="2573020" y="2835948"/>
                    <a:pt x="2545080" y="2833408"/>
                  </a:cubicBezTo>
                  <a:cubicBezTo>
                    <a:pt x="2537460" y="2830868"/>
                    <a:pt x="2529943" y="2827995"/>
                    <a:pt x="2522220" y="2825788"/>
                  </a:cubicBezTo>
                  <a:cubicBezTo>
                    <a:pt x="2512150" y="2822911"/>
                    <a:pt x="2500454" y="2823977"/>
                    <a:pt x="2491740" y="2818168"/>
                  </a:cubicBezTo>
                  <a:cubicBezTo>
                    <a:pt x="2484120" y="2813088"/>
                    <a:pt x="2480219" y="2803677"/>
                    <a:pt x="2476500" y="2795308"/>
                  </a:cubicBezTo>
                  <a:cubicBezTo>
                    <a:pt x="2469976" y="2780628"/>
                    <a:pt x="2466340" y="2764828"/>
                    <a:pt x="2461260" y="2749588"/>
                  </a:cubicBezTo>
                  <a:cubicBezTo>
                    <a:pt x="2458720" y="2741968"/>
                    <a:pt x="2458095" y="2733411"/>
                    <a:pt x="2453640" y="2726728"/>
                  </a:cubicBezTo>
                  <a:lnTo>
                    <a:pt x="2438400" y="2703868"/>
                  </a:lnTo>
                  <a:cubicBezTo>
                    <a:pt x="2421816" y="2637532"/>
                    <a:pt x="2426581" y="2669658"/>
                    <a:pt x="2438400" y="2551468"/>
                  </a:cubicBezTo>
                  <a:cubicBezTo>
                    <a:pt x="2439241" y="2543062"/>
                    <a:pt x="2449402" y="2508017"/>
                    <a:pt x="2453640" y="2498128"/>
                  </a:cubicBezTo>
                  <a:cubicBezTo>
                    <a:pt x="2467699" y="2465324"/>
                    <a:pt x="2477692" y="2454430"/>
                    <a:pt x="2499360" y="2421928"/>
                  </a:cubicBezTo>
                  <a:lnTo>
                    <a:pt x="2514600" y="2399068"/>
                  </a:lnTo>
                  <a:cubicBezTo>
                    <a:pt x="2519680" y="2378748"/>
                    <a:pt x="2520473" y="2356842"/>
                    <a:pt x="2529840" y="2338108"/>
                  </a:cubicBezTo>
                  <a:cubicBezTo>
                    <a:pt x="2552264" y="2293260"/>
                    <a:pt x="2541488" y="2318404"/>
                    <a:pt x="2560320" y="2261908"/>
                  </a:cubicBezTo>
                  <a:lnTo>
                    <a:pt x="2567940" y="2239048"/>
                  </a:lnTo>
                  <a:cubicBezTo>
                    <a:pt x="2570480" y="2231428"/>
                    <a:pt x="2571968" y="2223372"/>
                    <a:pt x="2575560" y="2216188"/>
                  </a:cubicBezTo>
                  <a:cubicBezTo>
                    <a:pt x="2580640" y="2206028"/>
                    <a:pt x="2586325" y="2196149"/>
                    <a:pt x="2590800" y="2185708"/>
                  </a:cubicBezTo>
                  <a:cubicBezTo>
                    <a:pt x="2593964" y="2178325"/>
                    <a:pt x="2594519" y="2169869"/>
                    <a:pt x="2598420" y="2162848"/>
                  </a:cubicBezTo>
                  <a:cubicBezTo>
                    <a:pt x="2607315" y="2146837"/>
                    <a:pt x="2623108" y="2134504"/>
                    <a:pt x="2628900" y="2117128"/>
                  </a:cubicBezTo>
                  <a:cubicBezTo>
                    <a:pt x="2646770" y="2063517"/>
                    <a:pt x="2623512" y="2129700"/>
                    <a:pt x="2651760" y="2063788"/>
                  </a:cubicBezTo>
                  <a:cubicBezTo>
                    <a:pt x="2654924" y="2056405"/>
                    <a:pt x="2655788" y="2048112"/>
                    <a:pt x="2659380" y="2040928"/>
                  </a:cubicBezTo>
                  <a:cubicBezTo>
                    <a:pt x="2665573" y="2028541"/>
                    <a:pt x="2691440" y="1996217"/>
                    <a:pt x="2697480" y="1987588"/>
                  </a:cubicBezTo>
                  <a:cubicBezTo>
                    <a:pt x="2736374" y="1932025"/>
                    <a:pt x="2711053" y="1953139"/>
                    <a:pt x="2750820" y="1926628"/>
                  </a:cubicBezTo>
                  <a:cubicBezTo>
                    <a:pt x="2769973" y="1869169"/>
                    <a:pt x="2744137" y="1939994"/>
                    <a:pt x="2773680" y="1880908"/>
                  </a:cubicBezTo>
                  <a:cubicBezTo>
                    <a:pt x="2777272" y="1873724"/>
                    <a:pt x="2778136" y="1865431"/>
                    <a:pt x="2781300" y="1858048"/>
                  </a:cubicBezTo>
                  <a:cubicBezTo>
                    <a:pt x="2785775" y="1847607"/>
                    <a:pt x="2792321" y="1838115"/>
                    <a:pt x="2796540" y="1827568"/>
                  </a:cubicBezTo>
                  <a:cubicBezTo>
                    <a:pt x="2823744" y="1759558"/>
                    <a:pt x="2797700" y="1802969"/>
                    <a:pt x="2827020" y="1758988"/>
                  </a:cubicBezTo>
                  <a:cubicBezTo>
                    <a:pt x="2843136" y="1694523"/>
                    <a:pt x="2821182" y="1760126"/>
                    <a:pt x="2857500" y="1705648"/>
                  </a:cubicBezTo>
                  <a:cubicBezTo>
                    <a:pt x="2861955" y="1698965"/>
                    <a:pt x="2861528" y="1689972"/>
                    <a:pt x="2865120" y="1682788"/>
                  </a:cubicBezTo>
                  <a:cubicBezTo>
                    <a:pt x="2869216" y="1674597"/>
                    <a:pt x="2876264" y="1668119"/>
                    <a:pt x="2880360" y="1659928"/>
                  </a:cubicBezTo>
                  <a:cubicBezTo>
                    <a:pt x="2892755" y="1635138"/>
                    <a:pt x="2881382" y="1636046"/>
                    <a:pt x="2903220" y="1614208"/>
                  </a:cubicBezTo>
                  <a:cubicBezTo>
                    <a:pt x="2909696" y="1607732"/>
                    <a:pt x="2918460" y="1604048"/>
                    <a:pt x="2926080" y="1598968"/>
                  </a:cubicBezTo>
                  <a:cubicBezTo>
                    <a:pt x="2928620" y="1588808"/>
                    <a:pt x="2930691" y="1578519"/>
                    <a:pt x="2933700" y="1568488"/>
                  </a:cubicBezTo>
                  <a:cubicBezTo>
                    <a:pt x="2938316" y="1553101"/>
                    <a:pt x="2943860" y="1538008"/>
                    <a:pt x="2948940" y="1522768"/>
                  </a:cubicBezTo>
                  <a:lnTo>
                    <a:pt x="2956560" y="1499908"/>
                  </a:lnTo>
                  <a:lnTo>
                    <a:pt x="2964180" y="1477048"/>
                  </a:lnTo>
                  <a:cubicBezTo>
                    <a:pt x="2966720" y="1469428"/>
                    <a:pt x="2967345" y="1460871"/>
                    <a:pt x="2971800" y="1454188"/>
                  </a:cubicBezTo>
                  <a:cubicBezTo>
                    <a:pt x="2976880" y="1446568"/>
                    <a:pt x="2983321" y="1439697"/>
                    <a:pt x="2987040" y="1431328"/>
                  </a:cubicBezTo>
                  <a:cubicBezTo>
                    <a:pt x="3016876" y="1364196"/>
                    <a:pt x="2983415" y="1404473"/>
                    <a:pt x="3025140" y="1362748"/>
                  </a:cubicBezTo>
                  <a:cubicBezTo>
                    <a:pt x="3030220" y="1347508"/>
                    <a:pt x="3031469" y="1330394"/>
                    <a:pt x="3040380" y="1317028"/>
                  </a:cubicBezTo>
                  <a:cubicBezTo>
                    <a:pt x="3053013" y="1298078"/>
                    <a:pt x="3062573" y="1285786"/>
                    <a:pt x="3070860" y="1263688"/>
                  </a:cubicBezTo>
                  <a:cubicBezTo>
                    <a:pt x="3074537" y="1253882"/>
                    <a:pt x="3074355" y="1242834"/>
                    <a:pt x="3078480" y="1233208"/>
                  </a:cubicBezTo>
                  <a:cubicBezTo>
                    <a:pt x="3082088" y="1224790"/>
                    <a:pt x="3089624" y="1218539"/>
                    <a:pt x="3093720" y="1210348"/>
                  </a:cubicBezTo>
                  <a:cubicBezTo>
                    <a:pt x="3125268" y="1147252"/>
                    <a:pt x="3072904" y="1230142"/>
                    <a:pt x="3116580" y="1164628"/>
                  </a:cubicBezTo>
                  <a:cubicBezTo>
                    <a:pt x="3120447" y="1149161"/>
                    <a:pt x="3125261" y="1126592"/>
                    <a:pt x="3131820" y="1111288"/>
                  </a:cubicBezTo>
                  <a:cubicBezTo>
                    <a:pt x="3136295" y="1100847"/>
                    <a:pt x="3142841" y="1091355"/>
                    <a:pt x="3147060" y="1080808"/>
                  </a:cubicBezTo>
                  <a:cubicBezTo>
                    <a:pt x="3153026" y="1065893"/>
                    <a:pt x="3157220" y="1050328"/>
                    <a:pt x="3162300" y="1035088"/>
                  </a:cubicBezTo>
                  <a:lnTo>
                    <a:pt x="3169920" y="1012228"/>
                  </a:lnTo>
                  <a:cubicBezTo>
                    <a:pt x="3172460" y="1004608"/>
                    <a:pt x="3175965" y="997244"/>
                    <a:pt x="3177540" y="989368"/>
                  </a:cubicBezTo>
                  <a:cubicBezTo>
                    <a:pt x="3200522" y="874457"/>
                    <a:pt x="3171258" y="1017639"/>
                    <a:pt x="3192780" y="920788"/>
                  </a:cubicBezTo>
                  <a:cubicBezTo>
                    <a:pt x="3195590" y="908145"/>
                    <a:pt x="3197259" y="895253"/>
                    <a:pt x="3200400" y="882688"/>
                  </a:cubicBezTo>
                  <a:cubicBezTo>
                    <a:pt x="3202348" y="874896"/>
                    <a:pt x="3206072" y="867620"/>
                    <a:pt x="3208020" y="859828"/>
                  </a:cubicBezTo>
                  <a:cubicBezTo>
                    <a:pt x="3211161" y="847263"/>
                    <a:pt x="3213100" y="834428"/>
                    <a:pt x="3215640" y="821728"/>
                  </a:cubicBezTo>
                  <a:cubicBezTo>
                    <a:pt x="3213100" y="778548"/>
                    <a:pt x="3213615" y="735079"/>
                    <a:pt x="3208020" y="692188"/>
                  </a:cubicBezTo>
                  <a:cubicBezTo>
                    <a:pt x="3205942" y="676259"/>
                    <a:pt x="3195421" y="662314"/>
                    <a:pt x="3192780" y="646468"/>
                  </a:cubicBezTo>
                  <a:cubicBezTo>
                    <a:pt x="3177848" y="556878"/>
                    <a:pt x="3192696" y="638471"/>
                    <a:pt x="3177540" y="570268"/>
                  </a:cubicBezTo>
                  <a:cubicBezTo>
                    <a:pt x="3177102" y="568298"/>
                    <a:pt x="3168585" y="517164"/>
                    <a:pt x="3162300" y="509308"/>
                  </a:cubicBezTo>
                  <a:cubicBezTo>
                    <a:pt x="3156579" y="502157"/>
                    <a:pt x="3147060" y="499148"/>
                    <a:pt x="3139440" y="494068"/>
                  </a:cubicBezTo>
                  <a:cubicBezTo>
                    <a:pt x="3134360" y="486448"/>
                    <a:pt x="3130676" y="477684"/>
                    <a:pt x="3124200" y="471208"/>
                  </a:cubicBezTo>
                  <a:cubicBezTo>
                    <a:pt x="3105895" y="452903"/>
                    <a:pt x="3100171" y="457644"/>
                    <a:pt x="3078480" y="448348"/>
                  </a:cubicBezTo>
                  <a:cubicBezTo>
                    <a:pt x="3068039" y="443873"/>
                    <a:pt x="3057740" y="438952"/>
                    <a:pt x="3048000" y="433108"/>
                  </a:cubicBezTo>
                  <a:cubicBezTo>
                    <a:pt x="3032294" y="423684"/>
                    <a:pt x="3019656" y="408420"/>
                    <a:pt x="3002280" y="402628"/>
                  </a:cubicBezTo>
                  <a:cubicBezTo>
                    <a:pt x="2987040" y="397548"/>
                    <a:pt x="2970928" y="394572"/>
                    <a:pt x="2956560" y="387388"/>
                  </a:cubicBezTo>
                  <a:cubicBezTo>
                    <a:pt x="2911712" y="364964"/>
                    <a:pt x="2936856" y="375740"/>
                    <a:pt x="2880360" y="356908"/>
                  </a:cubicBezTo>
                  <a:cubicBezTo>
                    <a:pt x="2872740" y="354368"/>
                    <a:pt x="2865292" y="351236"/>
                    <a:pt x="2857500" y="349288"/>
                  </a:cubicBezTo>
                  <a:cubicBezTo>
                    <a:pt x="2774226" y="328470"/>
                    <a:pt x="2817357" y="336361"/>
                    <a:pt x="2727960" y="326428"/>
                  </a:cubicBezTo>
                  <a:cubicBezTo>
                    <a:pt x="2712720" y="321348"/>
                    <a:pt x="2696608" y="318372"/>
                    <a:pt x="2682240" y="311188"/>
                  </a:cubicBezTo>
                  <a:cubicBezTo>
                    <a:pt x="2601741" y="270939"/>
                    <a:pt x="2665693" y="300220"/>
                    <a:pt x="2613660" y="280708"/>
                  </a:cubicBezTo>
                  <a:cubicBezTo>
                    <a:pt x="2587894" y="271046"/>
                    <a:pt x="2576914" y="264766"/>
                    <a:pt x="2552700" y="257848"/>
                  </a:cubicBezTo>
                  <a:cubicBezTo>
                    <a:pt x="2531296" y="251733"/>
                    <a:pt x="2505726" y="246536"/>
                    <a:pt x="2484120" y="242608"/>
                  </a:cubicBezTo>
                  <a:cubicBezTo>
                    <a:pt x="2435779" y="233819"/>
                    <a:pt x="2430432" y="233992"/>
                    <a:pt x="2377440" y="227368"/>
                  </a:cubicBezTo>
                  <a:cubicBezTo>
                    <a:pt x="2327184" y="210616"/>
                    <a:pt x="2372675" y="223915"/>
                    <a:pt x="2278380" y="212128"/>
                  </a:cubicBezTo>
                  <a:cubicBezTo>
                    <a:pt x="2263049" y="210212"/>
                    <a:pt x="2247742" y="207860"/>
                    <a:pt x="2232660" y="204508"/>
                  </a:cubicBezTo>
                  <a:cubicBezTo>
                    <a:pt x="2197397" y="196672"/>
                    <a:pt x="2220810" y="194800"/>
                    <a:pt x="2179320" y="189268"/>
                  </a:cubicBezTo>
                  <a:cubicBezTo>
                    <a:pt x="2151511" y="185560"/>
                    <a:pt x="2123440" y="184188"/>
                    <a:pt x="2095500" y="181648"/>
                  </a:cubicBezTo>
                  <a:cubicBezTo>
                    <a:pt x="2021166" y="163064"/>
                    <a:pt x="2113985" y="185756"/>
                    <a:pt x="2026920" y="166408"/>
                  </a:cubicBezTo>
                  <a:cubicBezTo>
                    <a:pt x="1996970" y="159752"/>
                    <a:pt x="1990515" y="155764"/>
                    <a:pt x="1958340" y="151168"/>
                  </a:cubicBezTo>
                  <a:cubicBezTo>
                    <a:pt x="1935570" y="147915"/>
                    <a:pt x="1912620" y="146088"/>
                    <a:pt x="1889760" y="143548"/>
                  </a:cubicBezTo>
                  <a:cubicBezTo>
                    <a:pt x="1695006" y="78630"/>
                    <a:pt x="1892708" y="141966"/>
                    <a:pt x="1325880" y="128308"/>
                  </a:cubicBezTo>
                  <a:cubicBezTo>
                    <a:pt x="1295243" y="127570"/>
                    <a:pt x="1192897" y="116219"/>
                    <a:pt x="1158240" y="113068"/>
                  </a:cubicBezTo>
                  <a:cubicBezTo>
                    <a:pt x="1127780" y="110299"/>
                    <a:pt x="1097149" y="109242"/>
                    <a:pt x="1066800" y="105448"/>
                  </a:cubicBezTo>
                  <a:cubicBezTo>
                    <a:pt x="1036138" y="101615"/>
                    <a:pt x="1005840" y="95288"/>
                    <a:pt x="975360" y="90208"/>
                  </a:cubicBezTo>
                  <a:cubicBezTo>
                    <a:pt x="779932" y="57637"/>
                    <a:pt x="1116625" y="113113"/>
                    <a:pt x="868680" y="74968"/>
                  </a:cubicBezTo>
                  <a:cubicBezTo>
                    <a:pt x="855879" y="72999"/>
                    <a:pt x="843323" y="69665"/>
                    <a:pt x="830580" y="67348"/>
                  </a:cubicBezTo>
                  <a:cubicBezTo>
                    <a:pt x="815379" y="64584"/>
                    <a:pt x="800010" y="62758"/>
                    <a:pt x="784860" y="59728"/>
                  </a:cubicBezTo>
                  <a:cubicBezTo>
                    <a:pt x="774591" y="57674"/>
                    <a:pt x="764673" y="54038"/>
                    <a:pt x="754380" y="52108"/>
                  </a:cubicBezTo>
                  <a:cubicBezTo>
                    <a:pt x="476473" y="0"/>
                    <a:pt x="766041" y="57488"/>
                    <a:pt x="624840" y="29248"/>
                  </a:cubicBezTo>
                  <a:lnTo>
                    <a:pt x="449580" y="36868"/>
                  </a:lnTo>
                  <a:cubicBezTo>
                    <a:pt x="428629" y="41925"/>
                    <a:pt x="403860" y="82588"/>
                    <a:pt x="403860" y="82588"/>
                  </a:cubicBezTo>
                  <a:cubicBezTo>
                    <a:pt x="387161" y="166084"/>
                    <a:pt x="408041" y="79058"/>
                    <a:pt x="381000" y="151168"/>
                  </a:cubicBezTo>
                  <a:cubicBezTo>
                    <a:pt x="377323" y="160974"/>
                    <a:pt x="377505" y="172022"/>
                    <a:pt x="373380" y="181648"/>
                  </a:cubicBezTo>
                  <a:cubicBezTo>
                    <a:pt x="369772" y="190066"/>
                    <a:pt x="361859" y="196139"/>
                    <a:pt x="358140" y="204508"/>
                  </a:cubicBezTo>
                  <a:cubicBezTo>
                    <a:pt x="351616" y="219188"/>
                    <a:pt x="347980" y="234988"/>
                    <a:pt x="342900" y="250228"/>
                  </a:cubicBezTo>
                  <a:cubicBezTo>
                    <a:pt x="340360" y="257848"/>
                    <a:pt x="340960" y="267408"/>
                    <a:pt x="335280" y="273088"/>
                  </a:cubicBezTo>
                  <a:lnTo>
                    <a:pt x="312420" y="295948"/>
                  </a:lnTo>
                  <a:cubicBezTo>
                    <a:pt x="309880" y="303568"/>
                    <a:pt x="309818" y="312536"/>
                    <a:pt x="304800" y="318808"/>
                  </a:cubicBezTo>
                  <a:cubicBezTo>
                    <a:pt x="299079" y="325959"/>
                    <a:pt x="288785" y="327964"/>
                    <a:pt x="281940" y="334048"/>
                  </a:cubicBezTo>
                  <a:cubicBezTo>
                    <a:pt x="263764" y="350204"/>
                    <a:pt x="233719" y="377149"/>
                    <a:pt x="220980" y="402628"/>
                  </a:cubicBezTo>
                  <a:cubicBezTo>
                    <a:pt x="217388" y="409812"/>
                    <a:pt x="216952" y="418304"/>
                    <a:pt x="213360" y="425488"/>
                  </a:cubicBezTo>
                  <a:cubicBezTo>
                    <a:pt x="209264" y="433679"/>
                    <a:pt x="201839" y="439979"/>
                    <a:pt x="198120" y="448348"/>
                  </a:cubicBezTo>
                  <a:lnTo>
                    <a:pt x="175260" y="516928"/>
                  </a:lnTo>
                  <a:lnTo>
                    <a:pt x="160020" y="562648"/>
                  </a:lnTo>
                  <a:cubicBezTo>
                    <a:pt x="157480" y="570268"/>
                    <a:pt x="156855" y="578825"/>
                    <a:pt x="152400" y="585508"/>
                  </a:cubicBezTo>
                  <a:cubicBezTo>
                    <a:pt x="147320" y="593128"/>
                    <a:pt x="141256" y="600177"/>
                    <a:pt x="137160" y="608368"/>
                  </a:cubicBezTo>
                  <a:cubicBezTo>
                    <a:pt x="133568" y="615552"/>
                    <a:pt x="133441" y="624207"/>
                    <a:pt x="129540" y="631228"/>
                  </a:cubicBezTo>
                  <a:cubicBezTo>
                    <a:pt x="120645" y="647239"/>
                    <a:pt x="109220" y="661708"/>
                    <a:pt x="99060" y="676948"/>
                  </a:cubicBezTo>
                  <a:lnTo>
                    <a:pt x="68580" y="722668"/>
                  </a:lnTo>
                  <a:cubicBezTo>
                    <a:pt x="63500" y="730288"/>
                    <a:pt x="56236" y="736840"/>
                    <a:pt x="53340" y="745528"/>
                  </a:cubicBezTo>
                  <a:lnTo>
                    <a:pt x="45720" y="768388"/>
                  </a:lnTo>
                  <a:cubicBezTo>
                    <a:pt x="35019" y="725584"/>
                    <a:pt x="31458" y="726375"/>
                    <a:pt x="45720" y="669328"/>
                  </a:cubicBezTo>
                  <a:cubicBezTo>
                    <a:pt x="47941" y="660443"/>
                    <a:pt x="56864" y="654659"/>
                    <a:pt x="60960" y="646468"/>
                  </a:cubicBezTo>
                  <a:cubicBezTo>
                    <a:pt x="63305" y="641778"/>
                    <a:pt x="77828" y="594756"/>
                    <a:pt x="76200" y="593128"/>
                  </a:cubicBezTo>
                  <a:cubicBezTo>
                    <a:pt x="69724" y="586652"/>
                    <a:pt x="65056" y="607797"/>
                    <a:pt x="60960" y="615988"/>
                  </a:cubicBezTo>
                  <a:cubicBezTo>
                    <a:pt x="57368" y="623172"/>
                    <a:pt x="55547" y="631125"/>
                    <a:pt x="53340" y="638848"/>
                  </a:cubicBezTo>
                  <a:cubicBezTo>
                    <a:pt x="48015" y="657484"/>
                    <a:pt x="39534" y="701467"/>
                    <a:pt x="30480" y="715048"/>
                  </a:cubicBezTo>
                  <a:lnTo>
                    <a:pt x="15240" y="737908"/>
                  </a:lnTo>
                  <a:cubicBezTo>
                    <a:pt x="12700" y="748068"/>
                    <a:pt x="10497" y="758318"/>
                    <a:pt x="7620" y="768388"/>
                  </a:cubicBezTo>
                  <a:cubicBezTo>
                    <a:pt x="5413" y="776111"/>
                    <a:pt x="0" y="783216"/>
                    <a:pt x="0" y="791248"/>
                  </a:cubicBezTo>
                  <a:cubicBezTo>
                    <a:pt x="0" y="799280"/>
                    <a:pt x="5080" y="806488"/>
                    <a:pt x="7620" y="814108"/>
                  </a:cubicBezTo>
                  <a:cubicBezTo>
                    <a:pt x="22860" y="811568"/>
                    <a:pt x="38541" y="810928"/>
                    <a:pt x="53340" y="806488"/>
                  </a:cubicBezTo>
                  <a:cubicBezTo>
                    <a:pt x="64220" y="803224"/>
                    <a:pt x="73184" y="795236"/>
                    <a:pt x="83820" y="791248"/>
                  </a:cubicBezTo>
                  <a:cubicBezTo>
                    <a:pt x="93626" y="787571"/>
                    <a:pt x="104140" y="786168"/>
                    <a:pt x="114300" y="783628"/>
                  </a:cubicBezTo>
                  <a:cubicBezTo>
                    <a:pt x="119380" y="776008"/>
                    <a:pt x="123064" y="767244"/>
                    <a:pt x="129540" y="760768"/>
                  </a:cubicBezTo>
                  <a:cubicBezTo>
                    <a:pt x="142720" y="747588"/>
                    <a:pt x="167939" y="739253"/>
                    <a:pt x="182880" y="730288"/>
                  </a:cubicBezTo>
                  <a:cubicBezTo>
                    <a:pt x="198586" y="720864"/>
                    <a:pt x="213360" y="709968"/>
                    <a:pt x="228600" y="699808"/>
                  </a:cubicBezTo>
                  <a:cubicBezTo>
                    <a:pt x="257438" y="680583"/>
                    <a:pt x="244984" y="691044"/>
                    <a:pt x="266700" y="669328"/>
                  </a:cubicBezTo>
                </a:path>
              </a:pathLst>
            </a:custGeom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116631" y="3872880"/>
              <a:ext cx="2952328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b="1" dirty="0" smtClean="0">
                  <a:solidFill>
                    <a:srgbClr val="FFC000"/>
                  </a:solidFill>
                </a:rPr>
                <a:t>Zum Parkplatz</a:t>
              </a:r>
            </a:p>
            <a:p>
              <a:pPr algn="ctr"/>
              <a:r>
                <a:rPr lang="de-AT" b="1" dirty="0">
                  <a:solidFill>
                    <a:srgbClr val="FFC000"/>
                  </a:solidFill>
                </a:rPr>
                <a:t>b</a:t>
              </a:r>
              <a:r>
                <a:rPr lang="de-AT" b="1" dirty="0" smtClean="0">
                  <a:solidFill>
                    <a:srgbClr val="FFC000"/>
                  </a:solidFill>
                </a:rPr>
                <a:t>eim Fuhrmann-Haus</a:t>
              </a:r>
            </a:p>
            <a:p>
              <a:pPr algn="ctr"/>
              <a:r>
                <a:rPr lang="de-AT" b="1" dirty="0" smtClean="0">
                  <a:solidFill>
                    <a:srgbClr val="FFC000"/>
                  </a:solidFill>
                </a:rPr>
                <a:t>(Linzer Straße 404)</a:t>
              </a:r>
              <a:endParaRPr lang="de-AT" b="1" dirty="0">
                <a:solidFill>
                  <a:srgbClr val="FFC000"/>
                </a:solidFill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5934861" y="4016896"/>
              <a:ext cx="923138" cy="646331"/>
            </a:xfrm>
            <a:prstGeom prst="rect">
              <a:avLst/>
            </a:prstGeom>
            <a:solidFill>
              <a:schemeClr val="accent1">
                <a:alpha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e-AT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Von</a:t>
              </a:r>
            </a:p>
            <a:p>
              <a:r>
                <a:rPr lang="de-AT" b="1" dirty="0" err="1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Penzing</a:t>
              </a:r>
              <a:endParaRPr lang="de-AT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 rot="594181">
              <a:off x="3628793" y="3691697"/>
              <a:ext cx="1422441" cy="369332"/>
            </a:xfrm>
            <a:prstGeom prst="rect">
              <a:avLst/>
            </a:prstGeom>
            <a:solidFill>
              <a:schemeClr val="accent1">
                <a:alpha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e-AT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Linzer Straße</a:t>
              </a:r>
              <a:endParaRPr lang="de-AT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 rot="17762521">
              <a:off x="3840071" y="2124592"/>
              <a:ext cx="1526828" cy="369332"/>
            </a:xfrm>
            <a:prstGeom prst="rect">
              <a:avLst/>
            </a:prstGeom>
            <a:solidFill>
              <a:schemeClr val="accent1">
                <a:alpha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e-AT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Rosentalgasse</a:t>
              </a: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0" y="5046747"/>
            <a:ext cx="6858000" cy="4859253"/>
            <a:chOff x="0" y="0"/>
            <a:chExt cx="6858000" cy="4859253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6858000" cy="48592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Freihandform 27"/>
            <p:cNvSpPr/>
            <p:nvPr/>
          </p:nvSpPr>
          <p:spPr>
            <a:xfrm>
              <a:off x="1501139" y="664172"/>
              <a:ext cx="5041630" cy="3329999"/>
            </a:xfrm>
            <a:custGeom>
              <a:avLst/>
              <a:gdLst>
                <a:gd name="connsiteX0" fmla="*/ 4998720 w 5041630"/>
                <a:gd name="connsiteY0" fmla="*/ 3313468 h 3329999"/>
                <a:gd name="connsiteX1" fmla="*/ 4953000 w 5041630"/>
                <a:gd name="connsiteY1" fmla="*/ 3290608 h 3329999"/>
                <a:gd name="connsiteX2" fmla="*/ 4907280 w 5041630"/>
                <a:gd name="connsiteY2" fmla="*/ 3275368 h 3329999"/>
                <a:gd name="connsiteX3" fmla="*/ 4792980 w 5041630"/>
                <a:gd name="connsiteY3" fmla="*/ 3252508 h 3329999"/>
                <a:gd name="connsiteX4" fmla="*/ 4762500 w 5041630"/>
                <a:gd name="connsiteY4" fmla="*/ 3244888 h 3329999"/>
                <a:gd name="connsiteX5" fmla="*/ 4716780 w 5041630"/>
                <a:gd name="connsiteY5" fmla="*/ 3237268 h 3329999"/>
                <a:gd name="connsiteX6" fmla="*/ 4671060 w 5041630"/>
                <a:gd name="connsiteY6" fmla="*/ 3222028 h 3329999"/>
                <a:gd name="connsiteX7" fmla="*/ 4625340 w 5041630"/>
                <a:gd name="connsiteY7" fmla="*/ 3206788 h 3329999"/>
                <a:gd name="connsiteX8" fmla="*/ 4602480 w 5041630"/>
                <a:gd name="connsiteY8" fmla="*/ 3199168 h 3329999"/>
                <a:gd name="connsiteX9" fmla="*/ 4526280 w 5041630"/>
                <a:gd name="connsiteY9" fmla="*/ 3191548 h 3329999"/>
                <a:gd name="connsiteX10" fmla="*/ 4495800 w 5041630"/>
                <a:gd name="connsiteY10" fmla="*/ 3183928 h 3329999"/>
                <a:gd name="connsiteX11" fmla="*/ 4442460 w 5041630"/>
                <a:gd name="connsiteY11" fmla="*/ 3168688 h 3329999"/>
                <a:gd name="connsiteX12" fmla="*/ 4213860 w 5041630"/>
                <a:gd name="connsiteY12" fmla="*/ 3145828 h 3329999"/>
                <a:gd name="connsiteX13" fmla="*/ 4152900 w 5041630"/>
                <a:gd name="connsiteY13" fmla="*/ 3130588 h 3329999"/>
                <a:gd name="connsiteX14" fmla="*/ 4091940 w 5041630"/>
                <a:gd name="connsiteY14" fmla="*/ 3122968 h 3329999"/>
                <a:gd name="connsiteX15" fmla="*/ 4053840 w 5041630"/>
                <a:gd name="connsiteY15" fmla="*/ 3115348 h 3329999"/>
                <a:gd name="connsiteX16" fmla="*/ 3939540 w 5041630"/>
                <a:gd name="connsiteY16" fmla="*/ 3100108 h 3329999"/>
                <a:gd name="connsiteX17" fmla="*/ 3870960 w 5041630"/>
                <a:gd name="connsiteY17" fmla="*/ 3084868 h 3329999"/>
                <a:gd name="connsiteX18" fmla="*/ 3817620 w 5041630"/>
                <a:gd name="connsiteY18" fmla="*/ 3077248 h 3329999"/>
                <a:gd name="connsiteX19" fmla="*/ 3741420 w 5041630"/>
                <a:gd name="connsiteY19" fmla="*/ 3062008 h 3329999"/>
                <a:gd name="connsiteX20" fmla="*/ 3688080 w 5041630"/>
                <a:gd name="connsiteY20" fmla="*/ 3054388 h 3329999"/>
                <a:gd name="connsiteX21" fmla="*/ 3543300 w 5041630"/>
                <a:gd name="connsiteY21" fmla="*/ 3031528 h 3329999"/>
                <a:gd name="connsiteX22" fmla="*/ 3520440 w 5041630"/>
                <a:gd name="connsiteY22" fmla="*/ 3023908 h 3329999"/>
                <a:gd name="connsiteX23" fmla="*/ 3413760 w 5041630"/>
                <a:gd name="connsiteY23" fmla="*/ 3008668 h 3329999"/>
                <a:gd name="connsiteX24" fmla="*/ 3284220 w 5041630"/>
                <a:gd name="connsiteY24" fmla="*/ 2985808 h 3329999"/>
                <a:gd name="connsiteX25" fmla="*/ 3185160 w 5041630"/>
                <a:gd name="connsiteY25" fmla="*/ 2970568 h 3329999"/>
                <a:gd name="connsiteX26" fmla="*/ 3139440 w 5041630"/>
                <a:gd name="connsiteY26" fmla="*/ 2955328 h 3329999"/>
                <a:gd name="connsiteX27" fmla="*/ 3108960 w 5041630"/>
                <a:gd name="connsiteY27" fmla="*/ 2940088 h 3329999"/>
                <a:gd name="connsiteX28" fmla="*/ 3040380 w 5041630"/>
                <a:gd name="connsiteY28" fmla="*/ 2924848 h 3329999"/>
                <a:gd name="connsiteX29" fmla="*/ 2994660 w 5041630"/>
                <a:gd name="connsiteY29" fmla="*/ 2909608 h 3329999"/>
                <a:gd name="connsiteX30" fmla="*/ 2948940 w 5041630"/>
                <a:gd name="connsiteY30" fmla="*/ 2901988 h 3329999"/>
                <a:gd name="connsiteX31" fmla="*/ 2926080 w 5041630"/>
                <a:gd name="connsiteY31" fmla="*/ 2894368 h 3329999"/>
                <a:gd name="connsiteX32" fmla="*/ 2872740 w 5041630"/>
                <a:gd name="connsiteY32" fmla="*/ 2886748 h 3329999"/>
                <a:gd name="connsiteX33" fmla="*/ 2804160 w 5041630"/>
                <a:gd name="connsiteY33" fmla="*/ 2863888 h 3329999"/>
                <a:gd name="connsiteX34" fmla="*/ 2781300 w 5041630"/>
                <a:gd name="connsiteY34" fmla="*/ 2856268 h 3329999"/>
                <a:gd name="connsiteX35" fmla="*/ 2682240 w 5041630"/>
                <a:gd name="connsiteY35" fmla="*/ 2856268 h 3329999"/>
                <a:gd name="connsiteX36" fmla="*/ 2659380 w 5041630"/>
                <a:gd name="connsiteY36" fmla="*/ 2848648 h 3329999"/>
                <a:gd name="connsiteX37" fmla="*/ 2628900 w 5041630"/>
                <a:gd name="connsiteY37" fmla="*/ 2841028 h 3329999"/>
                <a:gd name="connsiteX38" fmla="*/ 2545080 w 5041630"/>
                <a:gd name="connsiteY38" fmla="*/ 2833408 h 3329999"/>
                <a:gd name="connsiteX39" fmla="*/ 2522220 w 5041630"/>
                <a:gd name="connsiteY39" fmla="*/ 2825788 h 3329999"/>
                <a:gd name="connsiteX40" fmla="*/ 2491740 w 5041630"/>
                <a:gd name="connsiteY40" fmla="*/ 2818168 h 3329999"/>
                <a:gd name="connsiteX41" fmla="*/ 2476500 w 5041630"/>
                <a:gd name="connsiteY41" fmla="*/ 2795308 h 3329999"/>
                <a:gd name="connsiteX42" fmla="*/ 2461260 w 5041630"/>
                <a:gd name="connsiteY42" fmla="*/ 2749588 h 3329999"/>
                <a:gd name="connsiteX43" fmla="*/ 2453640 w 5041630"/>
                <a:gd name="connsiteY43" fmla="*/ 2726728 h 3329999"/>
                <a:gd name="connsiteX44" fmla="*/ 2438400 w 5041630"/>
                <a:gd name="connsiteY44" fmla="*/ 2703868 h 3329999"/>
                <a:gd name="connsiteX45" fmla="*/ 2438400 w 5041630"/>
                <a:gd name="connsiteY45" fmla="*/ 2551468 h 3329999"/>
                <a:gd name="connsiteX46" fmla="*/ 2453640 w 5041630"/>
                <a:gd name="connsiteY46" fmla="*/ 2498128 h 3329999"/>
                <a:gd name="connsiteX47" fmla="*/ 2499360 w 5041630"/>
                <a:gd name="connsiteY47" fmla="*/ 2421928 h 3329999"/>
                <a:gd name="connsiteX48" fmla="*/ 2514600 w 5041630"/>
                <a:gd name="connsiteY48" fmla="*/ 2399068 h 3329999"/>
                <a:gd name="connsiteX49" fmla="*/ 2529840 w 5041630"/>
                <a:gd name="connsiteY49" fmla="*/ 2338108 h 3329999"/>
                <a:gd name="connsiteX50" fmla="*/ 2560320 w 5041630"/>
                <a:gd name="connsiteY50" fmla="*/ 2261908 h 3329999"/>
                <a:gd name="connsiteX51" fmla="*/ 2567940 w 5041630"/>
                <a:gd name="connsiteY51" fmla="*/ 2239048 h 3329999"/>
                <a:gd name="connsiteX52" fmla="*/ 2575560 w 5041630"/>
                <a:gd name="connsiteY52" fmla="*/ 2216188 h 3329999"/>
                <a:gd name="connsiteX53" fmla="*/ 2590800 w 5041630"/>
                <a:gd name="connsiteY53" fmla="*/ 2185708 h 3329999"/>
                <a:gd name="connsiteX54" fmla="*/ 2598420 w 5041630"/>
                <a:gd name="connsiteY54" fmla="*/ 2162848 h 3329999"/>
                <a:gd name="connsiteX55" fmla="*/ 2628900 w 5041630"/>
                <a:gd name="connsiteY55" fmla="*/ 2117128 h 3329999"/>
                <a:gd name="connsiteX56" fmla="*/ 2651760 w 5041630"/>
                <a:gd name="connsiteY56" fmla="*/ 2063788 h 3329999"/>
                <a:gd name="connsiteX57" fmla="*/ 2659380 w 5041630"/>
                <a:gd name="connsiteY57" fmla="*/ 2040928 h 3329999"/>
                <a:gd name="connsiteX58" fmla="*/ 2697480 w 5041630"/>
                <a:gd name="connsiteY58" fmla="*/ 1987588 h 3329999"/>
                <a:gd name="connsiteX59" fmla="*/ 2750820 w 5041630"/>
                <a:gd name="connsiteY59" fmla="*/ 1926628 h 3329999"/>
                <a:gd name="connsiteX60" fmla="*/ 2773680 w 5041630"/>
                <a:gd name="connsiteY60" fmla="*/ 1880908 h 3329999"/>
                <a:gd name="connsiteX61" fmla="*/ 2781300 w 5041630"/>
                <a:gd name="connsiteY61" fmla="*/ 1858048 h 3329999"/>
                <a:gd name="connsiteX62" fmla="*/ 2796540 w 5041630"/>
                <a:gd name="connsiteY62" fmla="*/ 1827568 h 3329999"/>
                <a:gd name="connsiteX63" fmla="*/ 2827020 w 5041630"/>
                <a:gd name="connsiteY63" fmla="*/ 1758988 h 3329999"/>
                <a:gd name="connsiteX64" fmla="*/ 2857500 w 5041630"/>
                <a:gd name="connsiteY64" fmla="*/ 1705648 h 3329999"/>
                <a:gd name="connsiteX65" fmla="*/ 2865120 w 5041630"/>
                <a:gd name="connsiteY65" fmla="*/ 1682788 h 3329999"/>
                <a:gd name="connsiteX66" fmla="*/ 2880360 w 5041630"/>
                <a:gd name="connsiteY66" fmla="*/ 1659928 h 3329999"/>
                <a:gd name="connsiteX67" fmla="*/ 2903220 w 5041630"/>
                <a:gd name="connsiteY67" fmla="*/ 1614208 h 3329999"/>
                <a:gd name="connsiteX68" fmla="*/ 2926080 w 5041630"/>
                <a:gd name="connsiteY68" fmla="*/ 1598968 h 3329999"/>
                <a:gd name="connsiteX69" fmla="*/ 2933700 w 5041630"/>
                <a:gd name="connsiteY69" fmla="*/ 1568488 h 3329999"/>
                <a:gd name="connsiteX70" fmla="*/ 2948940 w 5041630"/>
                <a:gd name="connsiteY70" fmla="*/ 1522768 h 3329999"/>
                <a:gd name="connsiteX71" fmla="*/ 2956560 w 5041630"/>
                <a:gd name="connsiteY71" fmla="*/ 1499908 h 3329999"/>
                <a:gd name="connsiteX72" fmla="*/ 2964180 w 5041630"/>
                <a:gd name="connsiteY72" fmla="*/ 1477048 h 3329999"/>
                <a:gd name="connsiteX73" fmla="*/ 2971800 w 5041630"/>
                <a:gd name="connsiteY73" fmla="*/ 1454188 h 3329999"/>
                <a:gd name="connsiteX74" fmla="*/ 2987040 w 5041630"/>
                <a:gd name="connsiteY74" fmla="*/ 1431328 h 3329999"/>
                <a:gd name="connsiteX75" fmla="*/ 3025140 w 5041630"/>
                <a:gd name="connsiteY75" fmla="*/ 1362748 h 3329999"/>
                <a:gd name="connsiteX76" fmla="*/ 3040380 w 5041630"/>
                <a:gd name="connsiteY76" fmla="*/ 1317028 h 3329999"/>
                <a:gd name="connsiteX77" fmla="*/ 3070860 w 5041630"/>
                <a:gd name="connsiteY77" fmla="*/ 1263688 h 3329999"/>
                <a:gd name="connsiteX78" fmla="*/ 3078480 w 5041630"/>
                <a:gd name="connsiteY78" fmla="*/ 1233208 h 3329999"/>
                <a:gd name="connsiteX79" fmla="*/ 3093720 w 5041630"/>
                <a:gd name="connsiteY79" fmla="*/ 1210348 h 3329999"/>
                <a:gd name="connsiteX80" fmla="*/ 3116580 w 5041630"/>
                <a:gd name="connsiteY80" fmla="*/ 1164628 h 3329999"/>
                <a:gd name="connsiteX81" fmla="*/ 3131820 w 5041630"/>
                <a:gd name="connsiteY81" fmla="*/ 1111288 h 3329999"/>
                <a:gd name="connsiteX82" fmla="*/ 3147060 w 5041630"/>
                <a:gd name="connsiteY82" fmla="*/ 1080808 h 3329999"/>
                <a:gd name="connsiteX83" fmla="*/ 3162300 w 5041630"/>
                <a:gd name="connsiteY83" fmla="*/ 1035088 h 3329999"/>
                <a:gd name="connsiteX84" fmla="*/ 3169920 w 5041630"/>
                <a:gd name="connsiteY84" fmla="*/ 1012228 h 3329999"/>
                <a:gd name="connsiteX85" fmla="*/ 3177540 w 5041630"/>
                <a:gd name="connsiteY85" fmla="*/ 989368 h 3329999"/>
                <a:gd name="connsiteX86" fmla="*/ 3192780 w 5041630"/>
                <a:gd name="connsiteY86" fmla="*/ 920788 h 3329999"/>
                <a:gd name="connsiteX87" fmla="*/ 3200400 w 5041630"/>
                <a:gd name="connsiteY87" fmla="*/ 882688 h 3329999"/>
                <a:gd name="connsiteX88" fmla="*/ 3208020 w 5041630"/>
                <a:gd name="connsiteY88" fmla="*/ 859828 h 3329999"/>
                <a:gd name="connsiteX89" fmla="*/ 3215640 w 5041630"/>
                <a:gd name="connsiteY89" fmla="*/ 821728 h 3329999"/>
                <a:gd name="connsiteX90" fmla="*/ 3208020 w 5041630"/>
                <a:gd name="connsiteY90" fmla="*/ 692188 h 3329999"/>
                <a:gd name="connsiteX91" fmla="*/ 3192780 w 5041630"/>
                <a:gd name="connsiteY91" fmla="*/ 646468 h 3329999"/>
                <a:gd name="connsiteX92" fmla="*/ 3177540 w 5041630"/>
                <a:gd name="connsiteY92" fmla="*/ 570268 h 3329999"/>
                <a:gd name="connsiteX93" fmla="*/ 3162300 w 5041630"/>
                <a:gd name="connsiteY93" fmla="*/ 509308 h 3329999"/>
                <a:gd name="connsiteX94" fmla="*/ 3139440 w 5041630"/>
                <a:gd name="connsiteY94" fmla="*/ 494068 h 3329999"/>
                <a:gd name="connsiteX95" fmla="*/ 3124200 w 5041630"/>
                <a:gd name="connsiteY95" fmla="*/ 471208 h 3329999"/>
                <a:gd name="connsiteX96" fmla="*/ 3078480 w 5041630"/>
                <a:gd name="connsiteY96" fmla="*/ 448348 h 3329999"/>
                <a:gd name="connsiteX97" fmla="*/ 3048000 w 5041630"/>
                <a:gd name="connsiteY97" fmla="*/ 433108 h 3329999"/>
                <a:gd name="connsiteX98" fmla="*/ 3002280 w 5041630"/>
                <a:gd name="connsiteY98" fmla="*/ 402628 h 3329999"/>
                <a:gd name="connsiteX99" fmla="*/ 2956560 w 5041630"/>
                <a:gd name="connsiteY99" fmla="*/ 387388 h 3329999"/>
                <a:gd name="connsiteX100" fmla="*/ 2880360 w 5041630"/>
                <a:gd name="connsiteY100" fmla="*/ 356908 h 3329999"/>
                <a:gd name="connsiteX101" fmla="*/ 2857500 w 5041630"/>
                <a:gd name="connsiteY101" fmla="*/ 349288 h 3329999"/>
                <a:gd name="connsiteX102" fmla="*/ 2727960 w 5041630"/>
                <a:gd name="connsiteY102" fmla="*/ 326428 h 3329999"/>
                <a:gd name="connsiteX103" fmla="*/ 2682240 w 5041630"/>
                <a:gd name="connsiteY103" fmla="*/ 311188 h 3329999"/>
                <a:gd name="connsiteX104" fmla="*/ 2613660 w 5041630"/>
                <a:gd name="connsiteY104" fmla="*/ 280708 h 3329999"/>
                <a:gd name="connsiteX105" fmla="*/ 2552700 w 5041630"/>
                <a:gd name="connsiteY105" fmla="*/ 257848 h 3329999"/>
                <a:gd name="connsiteX106" fmla="*/ 2484120 w 5041630"/>
                <a:gd name="connsiteY106" fmla="*/ 242608 h 3329999"/>
                <a:gd name="connsiteX107" fmla="*/ 2377440 w 5041630"/>
                <a:gd name="connsiteY107" fmla="*/ 227368 h 3329999"/>
                <a:gd name="connsiteX108" fmla="*/ 2278380 w 5041630"/>
                <a:gd name="connsiteY108" fmla="*/ 212128 h 3329999"/>
                <a:gd name="connsiteX109" fmla="*/ 2232660 w 5041630"/>
                <a:gd name="connsiteY109" fmla="*/ 204508 h 3329999"/>
                <a:gd name="connsiteX110" fmla="*/ 2179320 w 5041630"/>
                <a:gd name="connsiteY110" fmla="*/ 189268 h 3329999"/>
                <a:gd name="connsiteX111" fmla="*/ 2095500 w 5041630"/>
                <a:gd name="connsiteY111" fmla="*/ 181648 h 3329999"/>
                <a:gd name="connsiteX112" fmla="*/ 2026920 w 5041630"/>
                <a:gd name="connsiteY112" fmla="*/ 166408 h 3329999"/>
                <a:gd name="connsiteX113" fmla="*/ 1958340 w 5041630"/>
                <a:gd name="connsiteY113" fmla="*/ 151168 h 3329999"/>
                <a:gd name="connsiteX114" fmla="*/ 1889760 w 5041630"/>
                <a:gd name="connsiteY114" fmla="*/ 143548 h 3329999"/>
                <a:gd name="connsiteX115" fmla="*/ 1325880 w 5041630"/>
                <a:gd name="connsiteY115" fmla="*/ 128308 h 3329999"/>
                <a:gd name="connsiteX116" fmla="*/ 1158240 w 5041630"/>
                <a:gd name="connsiteY116" fmla="*/ 113068 h 3329999"/>
                <a:gd name="connsiteX117" fmla="*/ 1066800 w 5041630"/>
                <a:gd name="connsiteY117" fmla="*/ 105448 h 3329999"/>
                <a:gd name="connsiteX118" fmla="*/ 975360 w 5041630"/>
                <a:gd name="connsiteY118" fmla="*/ 90208 h 3329999"/>
                <a:gd name="connsiteX119" fmla="*/ 868680 w 5041630"/>
                <a:gd name="connsiteY119" fmla="*/ 74968 h 3329999"/>
                <a:gd name="connsiteX120" fmla="*/ 830580 w 5041630"/>
                <a:gd name="connsiteY120" fmla="*/ 67348 h 3329999"/>
                <a:gd name="connsiteX121" fmla="*/ 784860 w 5041630"/>
                <a:gd name="connsiteY121" fmla="*/ 59728 h 3329999"/>
                <a:gd name="connsiteX122" fmla="*/ 754380 w 5041630"/>
                <a:gd name="connsiteY122" fmla="*/ 52108 h 3329999"/>
                <a:gd name="connsiteX123" fmla="*/ 624840 w 5041630"/>
                <a:gd name="connsiteY123" fmla="*/ 29248 h 3329999"/>
                <a:gd name="connsiteX124" fmla="*/ 449580 w 5041630"/>
                <a:gd name="connsiteY124" fmla="*/ 36868 h 3329999"/>
                <a:gd name="connsiteX125" fmla="*/ 403860 w 5041630"/>
                <a:gd name="connsiteY125" fmla="*/ 82588 h 3329999"/>
                <a:gd name="connsiteX126" fmla="*/ 381000 w 5041630"/>
                <a:gd name="connsiteY126" fmla="*/ 151168 h 3329999"/>
                <a:gd name="connsiteX127" fmla="*/ 373380 w 5041630"/>
                <a:gd name="connsiteY127" fmla="*/ 181648 h 3329999"/>
                <a:gd name="connsiteX128" fmla="*/ 358140 w 5041630"/>
                <a:gd name="connsiteY128" fmla="*/ 204508 h 3329999"/>
                <a:gd name="connsiteX129" fmla="*/ 342900 w 5041630"/>
                <a:gd name="connsiteY129" fmla="*/ 250228 h 3329999"/>
                <a:gd name="connsiteX130" fmla="*/ 335280 w 5041630"/>
                <a:gd name="connsiteY130" fmla="*/ 273088 h 3329999"/>
                <a:gd name="connsiteX131" fmla="*/ 312420 w 5041630"/>
                <a:gd name="connsiteY131" fmla="*/ 295948 h 3329999"/>
                <a:gd name="connsiteX132" fmla="*/ 304800 w 5041630"/>
                <a:gd name="connsiteY132" fmla="*/ 318808 h 3329999"/>
                <a:gd name="connsiteX133" fmla="*/ 281940 w 5041630"/>
                <a:gd name="connsiteY133" fmla="*/ 334048 h 3329999"/>
                <a:gd name="connsiteX134" fmla="*/ 220980 w 5041630"/>
                <a:gd name="connsiteY134" fmla="*/ 402628 h 3329999"/>
                <a:gd name="connsiteX135" fmla="*/ 213360 w 5041630"/>
                <a:gd name="connsiteY135" fmla="*/ 425488 h 3329999"/>
                <a:gd name="connsiteX136" fmla="*/ 198120 w 5041630"/>
                <a:gd name="connsiteY136" fmla="*/ 448348 h 3329999"/>
                <a:gd name="connsiteX137" fmla="*/ 175260 w 5041630"/>
                <a:gd name="connsiteY137" fmla="*/ 516928 h 3329999"/>
                <a:gd name="connsiteX138" fmla="*/ 160020 w 5041630"/>
                <a:gd name="connsiteY138" fmla="*/ 562648 h 3329999"/>
                <a:gd name="connsiteX139" fmla="*/ 152400 w 5041630"/>
                <a:gd name="connsiteY139" fmla="*/ 585508 h 3329999"/>
                <a:gd name="connsiteX140" fmla="*/ 137160 w 5041630"/>
                <a:gd name="connsiteY140" fmla="*/ 608368 h 3329999"/>
                <a:gd name="connsiteX141" fmla="*/ 129540 w 5041630"/>
                <a:gd name="connsiteY141" fmla="*/ 631228 h 3329999"/>
                <a:gd name="connsiteX142" fmla="*/ 99060 w 5041630"/>
                <a:gd name="connsiteY142" fmla="*/ 676948 h 3329999"/>
                <a:gd name="connsiteX143" fmla="*/ 68580 w 5041630"/>
                <a:gd name="connsiteY143" fmla="*/ 722668 h 3329999"/>
                <a:gd name="connsiteX144" fmla="*/ 53340 w 5041630"/>
                <a:gd name="connsiteY144" fmla="*/ 745528 h 3329999"/>
                <a:gd name="connsiteX145" fmla="*/ 45720 w 5041630"/>
                <a:gd name="connsiteY145" fmla="*/ 768388 h 3329999"/>
                <a:gd name="connsiteX146" fmla="*/ 45720 w 5041630"/>
                <a:gd name="connsiteY146" fmla="*/ 669328 h 3329999"/>
                <a:gd name="connsiteX147" fmla="*/ 60960 w 5041630"/>
                <a:gd name="connsiteY147" fmla="*/ 646468 h 3329999"/>
                <a:gd name="connsiteX148" fmla="*/ 76200 w 5041630"/>
                <a:gd name="connsiteY148" fmla="*/ 593128 h 3329999"/>
                <a:gd name="connsiteX149" fmla="*/ 60960 w 5041630"/>
                <a:gd name="connsiteY149" fmla="*/ 615988 h 3329999"/>
                <a:gd name="connsiteX150" fmla="*/ 53340 w 5041630"/>
                <a:gd name="connsiteY150" fmla="*/ 638848 h 3329999"/>
                <a:gd name="connsiteX151" fmla="*/ 30480 w 5041630"/>
                <a:gd name="connsiteY151" fmla="*/ 715048 h 3329999"/>
                <a:gd name="connsiteX152" fmla="*/ 15240 w 5041630"/>
                <a:gd name="connsiteY152" fmla="*/ 737908 h 3329999"/>
                <a:gd name="connsiteX153" fmla="*/ 7620 w 5041630"/>
                <a:gd name="connsiteY153" fmla="*/ 768388 h 3329999"/>
                <a:gd name="connsiteX154" fmla="*/ 0 w 5041630"/>
                <a:gd name="connsiteY154" fmla="*/ 791248 h 3329999"/>
                <a:gd name="connsiteX155" fmla="*/ 7620 w 5041630"/>
                <a:gd name="connsiteY155" fmla="*/ 814108 h 3329999"/>
                <a:gd name="connsiteX156" fmla="*/ 53340 w 5041630"/>
                <a:gd name="connsiteY156" fmla="*/ 806488 h 3329999"/>
                <a:gd name="connsiteX157" fmla="*/ 83820 w 5041630"/>
                <a:gd name="connsiteY157" fmla="*/ 791248 h 3329999"/>
                <a:gd name="connsiteX158" fmla="*/ 114300 w 5041630"/>
                <a:gd name="connsiteY158" fmla="*/ 783628 h 3329999"/>
                <a:gd name="connsiteX159" fmla="*/ 129540 w 5041630"/>
                <a:gd name="connsiteY159" fmla="*/ 760768 h 3329999"/>
                <a:gd name="connsiteX160" fmla="*/ 182880 w 5041630"/>
                <a:gd name="connsiteY160" fmla="*/ 730288 h 3329999"/>
                <a:gd name="connsiteX161" fmla="*/ 228600 w 5041630"/>
                <a:gd name="connsiteY161" fmla="*/ 699808 h 3329999"/>
                <a:gd name="connsiteX162" fmla="*/ 266700 w 5041630"/>
                <a:gd name="connsiteY162" fmla="*/ 669328 h 332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5041630" h="3329999">
                  <a:moveTo>
                    <a:pt x="4998720" y="3313468"/>
                  </a:moveTo>
                  <a:cubicBezTo>
                    <a:pt x="4915350" y="3285678"/>
                    <a:pt x="5041630" y="3329999"/>
                    <a:pt x="4953000" y="3290608"/>
                  </a:cubicBezTo>
                  <a:cubicBezTo>
                    <a:pt x="4938320" y="3284084"/>
                    <a:pt x="4922865" y="3279264"/>
                    <a:pt x="4907280" y="3275368"/>
                  </a:cubicBezTo>
                  <a:cubicBezTo>
                    <a:pt x="4779533" y="3243431"/>
                    <a:pt x="4909383" y="3273672"/>
                    <a:pt x="4792980" y="3252508"/>
                  </a:cubicBezTo>
                  <a:cubicBezTo>
                    <a:pt x="4782676" y="3250635"/>
                    <a:pt x="4772769" y="3246942"/>
                    <a:pt x="4762500" y="3244888"/>
                  </a:cubicBezTo>
                  <a:cubicBezTo>
                    <a:pt x="4747350" y="3241858"/>
                    <a:pt x="4731769" y="3241015"/>
                    <a:pt x="4716780" y="3237268"/>
                  </a:cubicBezTo>
                  <a:cubicBezTo>
                    <a:pt x="4701195" y="3233372"/>
                    <a:pt x="4686300" y="3227108"/>
                    <a:pt x="4671060" y="3222028"/>
                  </a:cubicBezTo>
                  <a:lnTo>
                    <a:pt x="4625340" y="3206788"/>
                  </a:lnTo>
                  <a:cubicBezTo>
                    <a:pt x="4617720" y="3204248"/>
                    <a:pt x="4610472" y="3199967"/>
                    <a:pt x="4602480" y="3199168"/>
                  </a:cubicBezTo>
                  <a:lnTo>
                    <a:pt x="4526280" y="3191548"/>
                  </a:lnTo>
                  <a:cubicBezTo>
                    <a:pt x="4516120" y="3189008"/>
                    <a:pt x="4505870" y="3186805"/>
                    <a:pt x="4495800" y="3183928"/>
                  </a:cubicBezTo>
                  <a:cubicBezTo>
                    <a:pt x="4474883" y="3177952"/>
                    <a:pt x="4465246" y="3171795"/>
                    <a:pt x="4442460" y="3168688"/>
                  </a:cubicBezTo>
                  <a:cubicBezTo>
                    <a:pt x="4354691" y="3156720"/>
                    <a:pt x="4298091" y="3152847"/>
                    <a:pt x="4213860" y="3145828"/>
                  </a:cubicBezTo>
                  <a:cubicBezTo>
                    <a:pt x="4186045" y="3136556"/>
                    <a:pt x="4187054" y="3135842"/>
                    <a:pt x="4152900" y="3130588"/>
                  </a:cubicBezTo>
                  <a:cubicBezTo>
                    <a:pt x="4132660" y="3127474"/>
                    <a:pt x="4112180" y="3126082"/>
                    <a:pt x="4091940" y="3122968"/>
                  </a:cubicBezTo>
                  <a:cubicBezTo>
                    <a:pt x="4079139" y="3120999"/>
                    <a:pt x="4066615" y="3117477"/>
                    <a:pt x="4053840" y="3115348"/>
                  </a:cubicBezTo>
                  <a:cubicBezTo>
                    <a:pt x="3961470" y="3099953"/>
                    <a:pt x="4039709" y="3115519"/>
                    <a:pt x="3939540" y="3100108"/>
                  </a:cubicBezTo>
                  <a:cubicBezTo>
                    <a:pt x="3841224" y="3084982"/>
                    <a:pt x="3954392" y="3100037"/>
                    <a:pt x="3870960" y="3084868"/>
                  </a:cubicBezTo>
                  <a:cubicBezTo>
                    <a:pt x="3853289" y="3081655"/>
                    <a:pt x="3835307" y="3080369"/>
                    <a:pt x="3817620" y="3077248"/>
                  </a:cubicBezTo>
                  <a:cubicBezTo>
                    <a:pt x="3792111" y="3072746"/>
                    <a:pt x="3767063" y="3065671"/>
                    <a:pt x="3741420" y="3062008"/>
                  </a:cubicBezTo>
                  <a:cubicBezTo>
                    <a:pt x="3723640" y="3059468"/>
                    <a:pt x="3705767" y="3057509"/>
                    <a:pt x="3688080" y="3054388"/>
                  </a:cubicBezTo>
                  <a:cubicBezTo>
                    <a:pt x="3553775" y="3030687"/>
                    <a:pt x="3669193" y="3045516"/>
                    <a:pt x="3543300" y="3031528"/>
                  </a:cubicBezTo>
                  <a:cubicBezTo>
                    <a:pt x="3535680" y="3028988"/>
                    <a:pt x="3528232" y="3025856"/>
                    <a:pt x="3520440" y="3023908"/>
                  </a:cubicBezTo>
                  <a:cubicBezTo>
                    <a:pt x="3481621" y="3014203"/>
                    <a:pt x="3456435" y="3013410"/>
                    <a:pt x="3413760" y="3008668"/>
                  </a:cubicBezTo>
                  <a:cubicBezTo>
                    <a:pt x="3345837" y="2986027"/>
                    <a:pt x="3447979" y="3018560"/>
                    <a:pt x="3284220" y="2985808"/>
                  </a:cubicBezTo>
                  <a:cubicBezTo>
                    <a:pt x="3226040" y="2974172"/>
                    <a:pt x="3258971" y="2979794"/>
                    <a:pt x="3185160" y="2970568"/>
                  </a:cubicBezTo>
                  <a:cubicBezTo>
                    <a:pt x="3169920" y="2965488"/>
                    <a:pt x="3153808" y="2962512"/>
                    <a:pt x="3139440" y="2955328"/>
                  </a:cubicBezTo>
                  <a:cubicBezTo>
                    <a:pt x="3129280" y="2950248"/>
                    <a:pt x="3119596" y="2944076"/>
                    <a:pt x="3108960" y="2940088"/>
                  </a:cubicBezTo>
                  <a:cubicBezTo>
                    <a:pt x="3090713" y="2933245"/>
                    <a:pt x="3058082" y="2929676"/>
                    <a:pt x="3040380" y="2924848"/>
                  </a:cubicBezTo>
                  <a:cubicBezTo>
                    <a:pt x="3024882" y="2920621"/>
                    <a:pt x="3010506" y="2912249"/>
                    <a:pt x="2994660" y="2909608"/>
                  </a:cubicBezTo>
                  <a:cubicBezTo>
                    <a:pt x="2979420" y="2907068"/>
                    <a:pt x="2964022" y="2905340"/>
                    <a:pt x="2948940" y="2901988"/>
                  </a:cubicBezTo>
                  <a:cubicBezTo>
                    <a:pt x="2941099" y="2900246"/>
                    <a:pt x="2933956" y="2895943"/>
                    <a:pt x="2926080" y="2894368"/>
                  </a:cubicBezTo>
                  <a:cubicBezTo>
                    <a:pt x="2908468" y="2890846"/>
                    <a:pt x="2890520" y="2889288"/>
                    <a:pt x="2872740" y="2886748"/>
                  </a:cubicBezTo>
                  <a:lnTo>
                    <a:pt x="2804160" y="2863888"/>
                  </a:lnTo>
                  <a:lnTo>
                    <a:pt x="2781300" y="2856268"/>
                  </a:lnTo>
                  <a:cubicBezTo>
                    <a:pt x="2737151" y="2870984"/>
                    <a:pt x="2757127" y="2867789"/>
                    <a:pt x="2682240" y="2856268"/>
                  </a:cubicBezTo>
                  <a:cubicBezTo>
                    <a:pt x="2674301" y="2855047"/>
                    <a:pt x="2667103" y="2850855"/>
                    <a:pt x="2659380" y="2848648"/>
                  </a:cubicBezTo>
                  <a:cubicBezTo>
                    <a:pt x="2649310" y="2845771"/>
                    <a:pt x="2639281" y="2842412"/>
                    <a:pt x="2628900" y="2841028"/>
                  </a:cubicBezTo>
                  <a:cubicBezTo>
                    <a:pt x="2601091" y="2837320"/>
                    <a:pt x="2573020" y="2835948"/>
                    <a:pt x="2545080" y="2833408"/>
                  </a:cubicBezTo>
                  <a:cubicBezTo>
                    <a:pt x="2537460" y="2830868"/>
                    <a:pt x="2529943" y="2827995"/>
                    <a:pt x="2522220" y="2825788"/>
                  </a:cubicBezTo>
                  <a:cubicBezTo>
                    <a:pt x="2512150" y="2822911"/>
                    <a:pt x="2500454" y="2823977"/>
                    <a:pt x="2491740" y="2818168"/>
                  </a:cubicBezTo>
                  <a:cubicBezTo>
                    <a:pt x="2484120" y="2813088"/>
                    <a:pt x="2480219" y="2803677"/>
                    <a:pt x="2476500" y="2795308"/>
                  </a:cubicBezTo>
                  <a:cubicBezTo>
                    <a:pt x="2469976" y="2780628"/>
                    <a:pt x="2466340" y="2764828"/>
                    <a:pt x="2461260" y="2749588"/>
                  </a:cubicBezTo>
                  <a:cubicBezTo>
                    <a:pt x="2458720" y="2741968"/>
                    <a:pt x="2458095" y="2733411"/>
                    <a:pt x="2453640" y="2726728"/>
                  </a:cubicBezTo>
                  <a:lnTo>
                    <a:pt x="2438400" y="2703868"/>
                  </a:lnTo>
                  <a:cubicBezTo>
                    <a:pt x="2421816" y="2637532"/>
                    <a:pt x="2426581" y="2669658"/>
                    <a:pt x="2438400" y="2551468"/>
                  </a:cubicBezTo>
                  <a:cubicBezTo>
                    <a:pt x="2439241" y="2543062"/>
                    <a:pt x="2449402" y="2508017"/>
                    <a:pt x="2453640" y="2498128"/>
                  </a:cubicBezTo>
                  <a:cubicBezTo>
                    <a:pt x="2467699" y="2465324"/>
                    <a:pt x="2477692" y="2454430"/>
                    <a:pt x="2499360" y="2421928"/>
                  </a:cubicBezTo>
                  <a:lnTo>
                    <a:pt x="2514600" y="2399068"/>
                  </a:lnTo>
                  <a:cubicBezTo>
                    <a:pt x="2519680" y="2378748"/>
                    <a:pt x="2520473" y="2356842"/>
                    <a:pt x="2529840" y="2338108"/>
                  </a:cubicBezTo>
                  <a:cubicBezTo>
                    <a:pt x="2552264" y="2293260"/>
                    <a:pt x="2541488" y="2318404"/>
                    <a:pt x="2560320" y="2261908"/>
                  </a:cubicBezTo>
                  <a:lnTo>
                    <a:pt x="2567940" y="2239048"/>
                  </a:lnTo>
                  <a:cubicBezTo>
                    <a:pt x="2570480" y="2231428"/>
                    <a:pt x="2571968" y="2223372"/>
                    <a:pt x="2575560" y="2216188"/>
                  </a:cubicBezTo>
                  <a:cubicBezTo>
                    <a:pt x="2580640" y="2206028"/>
                    <a:pt x="2586325" y="2196149"/>
                    <a:pt x="2590800" y="2185708"/>
                  </a:cubicBezTo>
                  <a:cubicBezTo>
                    <a:pt x="2593964" y="2178325"/>
                    <a:pt x="2594519" y="2169869"/>
                    <a:pt x="2598420" y="2162848"/>
                  </a:cubicBezTo>
                  <a:cubicBezTo>
                    <a:pt x="2607315" y="2146837"/>
                    <a:pt x="2623108" y="2134504"/>
                    <a:pt x="2628900" y="2117128"/>
                  </a:cubicBezTo>
                  <a:cubicBezTo>
                    <a:pt x="2646770" y="2063517"/>
                    <a:pt x="2623512" y="2129700"/>
                    <a:pt x="2651760" y="2063788"/>
                  </a:cubicBezTo>
                  <a:cubicBezTo>
                    <a:pt x="2654924" y="2056405"/>
                    <a:pt x="2655788" y="2048112"/>
                    <a:pt x="2659380" y="2040928"/>
                  </a:cubicBezTo>
                  <a:cubicBezTo>
                    <a:pt x="2665573" y="2028541"/>
                    <a:pt x="2691440" y="1996217"/>
                    <a:pt x="2697480" y="1987588"/>
                  </a:cubicBezTo>
                  <a:cubicBezTo>
                    <a:pt x="2736374" y="1932025"/>
                    <a:pt x="2711053" y="1953139"/>
                    <a:pt x="2750820" y="1926628"/>
                  </a:cubicBezTo>
                  <a:cubicBezTo>
                    <a:pt x="2769973" y="1869169"/>
                    <a:pt x="2744137" y="1939994"/>
                    <a:pt x="2773680" y="1880908"/>
                  </a:cubicBezTo>
                  <a:cubicBezTo>
                    <a:pt x="2777272" y="1873724"/>
                    <a:pt x="2778136" y="1865431"/>
                    <a:pt x="2781300" y="1858048"/>
                  </a:cubicBezTo>
                  <a:cubicBezTo>
                    <a:pt x="2785775" y="1847607"/>
                    <a:pt x="2792321" y="1838115"/>
                    <a:pt x="2796540" y="1827568"/>
                  </a:cubicBezTo>
                  <a:cubicBezTo>
                    <a:pt x="2823744" y="1759558"/>
                    <a:pt x="2797700" y="1802969"/>
                    <a:pt x="2827020" y="1758988"/>
                  </a:cubicBezTo>
                  <a:cubicBezTo>
                    <a:pt x="2843136" y="1694523"/>
                    <a:pt x="2821182" y="1760126"/>
                    <a:pt x="2857500" y="1705648"/>
                  </a:cubicBezTo>
                  <a:cubicBezTo>
                    <a:pt x="2861955" y="1698965"/>
                    <a:pt x="2861528" y="1689972"/>
                    <a:pt x="2865120" y="1682788"/>
                  </a:cubicBezTo>
                  <a:cubicBezTo>
                    <a:pt x="2869216" y="1674597"/>
                    <a:pt x="2876264" y="1668119"/>
                    <a:pt x="2880360" y="1659928"/>
                  </a:cubicBezTo>
                  <a:cubicBezTo>
                    <a:pt x="2892755" y="1635138"/>
                    <a:pt x="2881382" y="1636046"/>
                    <a:pt x="2903220" y="1614208"/>
                  </a:cubicBezTo>
                  <a:cubicBezTo>
                    <a:pt x="2909696" y="1607732"/>
                    <a:pt x="2918460" y="1604048"/>
                    <a:pt x="2926080" y="1598968"/>
                  </a:cubicBezTo>
                  <a:cubicBezTo>
                    <a:pt x="2928620" y="1588808"/>
                    <a:pt x="2930691" y="1578519"/>
                    <a:pt x="2933700" y="1568488"/>
                  </a:cubicBezTo>
                  <a:cubicBezTo>
                    <a:pt x="2938316" y="1553101"/>
                    <a:pt x="2943860" y="1538008"/>
                    <a:pt x="2948940" y="1522768"/>
                  </a:cubicBezTo>
                  <a:lnTo>
                    <a:pt x="2956560" y="1499908"/>
                  </a:lnTo>
                  <a:lnTo>
                    <a:pt x="2964180" y="1477048"/>
                  </a:lnTo>
                  <a:cubicBezTo>
                    <a:pt x="2966720" y="1469428"/>
                    <a:pt x="2967345" y="1460871"/>
                    <a:pt x="2971800" y="1454188"/>
                  </a:cubicBezTo>
                  <a:cubicBezTo>
                    <a:pt x="2976880" y="1446568"/>
                    <a:pt x="2983321" y="1439697"/>
                    <a:pt x="2987040" y="1431328"/>
                  </a:cubicBezTo>
                  <a:cubicBezTo>
                    <a:pt x="3016876" y="1364196"/>
                    <a:pt x="2983415" y="1404473"/>
                    <a:pt x="3025140" y="1362748"/>
                  </a:cubicBezTo>
                  <a:cubicBezTo>
                    <a:pt x="3030220" y="1347508"/>
                    <a:pt x="3031469" y="1330394"/>
                    <a:pt x="3040380" y="1317028"/>
                  </a:cubicBezTo>
                  <a:cubicBezTo>
                    <a:pt x="3053013" y="1298078"/>
                    <a:pt x="3062573" y="1285786"/>
                    <a:pt x="3070860" y="1263688"/>
                  </a:cubicBezTo>
                  <a:cubicBezTo>
                    <a:pt x="3074537" y="1253882"/>
                    <a:pt x="3074355" y="1242834"/>
                    <a:pt x="3078480" y="1233208"/>
                  </a:cubicBezTo>
                  <a:cubicBezTo>
                    <a:pt x="3082088" y="1224790"/>
                    <a:pt x="3089624" y="1218539"/>
                    <a:pt x="3093720" y="1210348"/>
                  </a:cubicBezTo>
                  <a:cubicBezTo>
                    <a:pt x="3125268" y="1147252"/>
                    <a:pt x="3072904" y="1230142"/>
                    <a:pt x="3116580" y="1164628"/>
                  </a:cubicBezTo>
                  <a:cubicBezTo>
                    <a:pt x="3120447" y="1149161"/>
                    <a:pt x="3125261" y="1126592"/>
                    <a:pt x="3131820" y="1111288"/>
                  </a:cubicBezTo>
                  <a:cubicBezTo>
                    <a:pt x="3136295" y="1100847"/>
                    <a:pt x="3142841" y="1091355"/>
                    <a:pt x="3147060" y="1080808"/>
                  </a:cubicBezTo>
                  <a:cubicBezTo>
                    <a:pt x="3153026" y="1065893"/>
                    <a:pt x="3157220" y="1050328"/>
                    <a:pt x="3162300" y="1035088"/>
                  </a:cubicBezTo>
                  <a:lnTo>
                    <a:pt x="3169920" y="1012228"/>
                  </a:lnTo>
                  <a:cubicBezTo>
                    <a:pt x="3172460" y="1004608"/>
                    <a:pt x="3175965" y="997244"/>
                    <a:pt x="3177540" y="989368"/>
                  </a:cubicBezTo>
                  <a:cubicBezTo>
                    <a:pt x="3200522" y="874457"/>
                    <a:pt x="3171258" y="1017639"/>
                    <a:pt x="3192780" y="920788"/>
                  </a:cubicBezTo>
                  <a:cubicBezTo>
                    <a:pt x="3195590" y="908145"/>
                    <a:pt x="3197259" y="895253"/>
                    <a:pt x="3200400" y="882688"/>
                  </a:cubicBezTo>
                  <a:cubicBezTo>
                    <a:pt x="3202348" y="874896"/>
                    <a:pt x="3206072" y="867620"/>
                    <a:pt x="3208020" y="859828"/>
                  </a:cubicBezTo>
                  <a:cubicBezTo>
                    <a:pt x="3211161" y="847263"/>
                    <a:pt x="3213100" y="834428"/>
                    <a:pt x="3215640" y="821728"/>
                  </a:cubicBezTo>
                  <a:cubicBezTo>
                    <a:pt x="3213100" y="778548"/>
                    <a:pt x="3213615" y="735079"/>
                    <a:pt x="3208020" y="692188"/>
                  </a:cubicBezTo>
                  <a:cubicBezTo>
                    <a:pt x="3205942" y="676259"/>
                    <a:pt x="3195421" y="662314"/>
                    <a:pt x="3192780" y="646468"/>
                  </a:cubicBezTo>
                  <a:cubicBezTo>
                    <a:pt x="3177848" y="556878"/>
                    <a:pt x="3192696" y="638471"/>
                    <a:pt x="3177540" y="570268"/>
                  </a:cubicBezTo>
                  <a:cubicBezTo>
                    <a:pt x="3177102" y="568298"/>
                    <a:pt x="3168585" y="517164"/>
                    <a:pt x="3162300" y="509308"/>
                  </a:cubicBezTo>
                  <a:cubicBezTo>
                    <a:pt x="3156579" y="502157"/>
                    <a:pt x="3147060" y="499148"/>
                    <a:pt x="3139440" y="494068"/>
                  </a:cubicBezTo>
                  <a:cubicBezTo>
                    <a:pt x="3134360" y="486448"/>
                    <a:pt x="3130676" y="477684"/>
                    <a:pt x="3124200" y="471208"/>
                  </a:cubicBezTo>
                  <a:cubicBezTo>
                    <a:pt x="3105895" y="452903"/>
                    <a:pt x="3100171" y="457644"/>
                    <a:pt x="3078480" y="448348"/>
                  </a:cubicBezTo>
                  <a:cubicBezTo>
                    <a:pt x="3068039" y="443873"/>
                    <a:pt x="3057740" y="438952"/>
                    <a:pt x="3048000" y="433108"/>
                  </a:cubicBezTo>
                  <a:cubicBezTo>
                    <a:pt x="3032294" y="423684"/>
                    <a:pt x="3019656" y="408420"/>
                    <a:pt x="3002280" y="402628"/>
                  </a:cubicBezTo>
                  <a:cubicBezTo>
                    <a:pt x="2987040" y="397548"/>
                    <a:pt x="2970928" y="394572"/>
                    <a:pt x="2956560" y="387388"/>
                  </a:cubicBezTo>
                  <a:cubicBezTo>
                    <a:pt x="2911712" y="364964"/>
                    <a:pt x="2936856" y="375740"/>
                    <a:pt x="2880360" y="356908"/>
                  </a:cubicBezTo>
                  <a:cubicBezTo>
                    <a:pt x="2872740" y="354368"/>
                    <a:pt x="2865292" y="351236"/>
                    <a:pt x="2857500" y="349288"/>
                  </a:cubicBezTo>
                  <a:cubicBezTo>
                    <a:pt x="2774226" y="328470"/>
                    <a:pt x="2817357" y="336361"/>
                    <a:pt x="2727960" y="326428"/>
                  </a:cubicBezTo>
                  <a:cubicBezTo>
                    <a:pt x="2712720" y="321348"/>
                    <a:pt x="2696608" y="318372"/>
                    <a:pt x="2682240" y="311188"/>
                  </a:cubicBezTo>
                  <a:cubicBezTo>
                    <a:pt x="2601741" y="270939"/>
                    <a:pt x="2665693" y="300220"/>
                    <a:pt x="2613660" y="280708"/>
                  </a:cubicBezTo>
                  <a:cubicBezTo>
                    <a:pt x="2587894" y="271046"/>
                    <a:pt x="2576914" y="264766"/>
                    <a:pt x="2552700" y="257848"/>
                  </a:cubicBezTo>
                  <a:cubicBezTo>
                    <a:pt x="2531296" y="251733"/>
                    <a:pt x="2505726" y="246536"/>
                    <a:pt x="2484120" y="242608"/>
                  </a:cubicBezTo>
                  <a:cubicBezTo>
                    <a:pt x="2435779" y="233819"/>
                    <a:pt x="2430432" y="233992"/>
                    <a:pt x="2377440" y="227368"/>
                  </a:cubicBezTo>
                  <a:cubicBezTo>
                    <a:pt x="2327184" y="210616"/>
                    <a:pt x="2372675" y="223915"/>
                    <a:pt x="2278380" y="212128"/>
                  </a:cubicBezTo>
                  <a:cubicBezTo>
                    <a:pt x="2263049" y="210212"/>
                    <a:pt x="2247742" y="207860"/>
                    <a:pt x="2232660" y="204508"/>
                  </a:cubicBezTo>
                  <a:cubicBezTo>
                    <a:pt x="2197397" y="196672"/>
                    <a:pt x="2220810" y="194800"/>
                    <a:pt x="2179320" y="189268"/>
                  </a:cubicBezTo>
                  <a:cubicBezTo>
                    <a:pt x="2151511" y="185560"/>
                    <a:pt x="2123440" y="184188"/>
                    <a:pt x="2095500" y="181648"/>
                  </a:cubicBezTo>
                  <a:cubicBezTo>
                    <a:pt x="2021166" y="163064"/>
                    <a:pt x="2113985" y="185756"/>
                    <a:pt x="2026920" y="166408"/>
                  </a:cubicBezTo>
                  <a:cubicBezTo>
                    <a:pt x="1996970" y="159752"/>
                    <a:pt x="1990515" y="155764"/>
                    <a:pt x="1958340" y="151168"/>
                  </a:cubicBezTo>
                  <a:cubicBezTo>
                    <a:pt x="1935570" y="147915"/>
                    <a:pt x="1912620" y="146088"/>
                    <a:pt x="1889760" y="143548"/>
                  </a:cubicBezTo>
                  <a:cubicBezTo>
                    <a:pt x="1695006" y="78630"/>
                    <a:pt x="1892708" y="141966"/>
                    <a:pt x="1325880" y="128308"/>
                  </a:cubicBezTo>
                  <a:cubicBezTo>
                    <a:pt x="1295243" y="127570"/>
                    <a:pt x="1192897" y="116219"/>
                    <a:pt x="1158240" y="113068"/>
                  </a:cubicBezTo>
                  <a:cubicBezTo>
                    <a:pt x="1127780" y="110299"/>
                    <a:pt x="1097149" y="109242"/>
                    <a:pt x="1066800" y="105448"/>
                  </a:cubicBezTo>
                  <a:cubicBezTo>
                    <a:pt x="1036138" y="101615"/>
                    <a:pt x="1005840" y="95288"/>
                    <a:pt x="975360" y="90208"/>
                  </a:cubicBezTo>
                  <a:cubicBezTo>
                    <a:pt x="779932" y="57637"/>
                    <a:pt x="1116625" y="113113"/>
                    <a:pt x="868680" y="74968"/>
                  </a:cubicBezTo>
                  <a:cubicBezTo>
                    <a:pt x="855879" y="72999"/>
                    <a:pt x="843323" y="69665"/>
                    <a:pt x="830580" y="67348"/>
                  </a:cubicBezTo>
                  <a:cubicBezTo>
                    <a:pt x="815379" y="64584"/>
                    <a:pt x="800010" y="62758"/>
                    <a:pt x="784860" y="59728"/>
                  </a:cubicBezTo>
                  <a:cubicBezTo>
                    <a:pt x="774591" y="57674"/>
                    <a:pt x="764673" y="54038"/>
                    <a:pt x="754380" y="52108"/>
                  </a:cubicBezTo>
                  <a:cubicBezTo>
                    <a:pt x="476473" y="0"/>
                    <a:pt x="766041" y="57488"/>
                    <a:pt x="624840" y="29248"/>
                  </a:cubicBezTo>
                  <a:lnTo>
                    <a:pt x="449580" y="36868"/>
                  </a:lnTo>
                  <a:cubicBezTo>
                    <a:pt x="428629" y="41925"/>
                    <a:pt x="403860" y="82588"/>
                    <a:pt x="403860" y="82588"/>
                  </a:cubicBezTo>
                  <a:cubicBezTo>
                    <a:pt x="387161" y="166084"/>
                    <a:pt x="408041" y="79058"/>
                    <a:pt x="381000" y="151168"/>
                  </a:cubicBezTo>
                  <a:cubicBezTo>
                    <a:pt x="377323" y="160974"/>
                    <a:pt x="377505" y="172022"/>
                    <a:pt x="373380" y="181648"/>
                  </a:cubicBezTo>
                  <a:cubicBezTo>
                    <a:pt x="369772" y="190066"/>
                    <a:pt x="361859" y="196139"/>
                    <a:pt x="358140" y="204508"/>
                  </a:cubicBezTo>
                  <a:cubicBezTo>
                    <a:pt x="351616" y="219188"/>
                    <a:pt x="347980" y="234988"/>
                    <a:pt x="342900" y="250228"/>
                  </a:cubicBezTo>
                  <a:cubicBezTo>
                    <a:pt x="340360" y="257848"/>
                    <a:pt x="340960" y="267408"/>
                    <a:pt x="335280" y="273088"/>
                  </a:cubicBezTo>
                  <a:lnTo>
                    <a:pt x="312420" y="295948"/>
                  </a:lnTo>
                  <a:cubicBezTo>
                    <a:pt x="309880" y="303568"/>
                    <a:pt x="309818" y="312536"/>
                    <a:pt x="304800" y="318808"/>
                  </a:cubicBezTo>
                  <a:cubicBezTo>
                    <a:pt x="299079" y="325959"/>
                    <a:pt x="288785" y="327964"/>
                    <a:pt x="281940" y="334048"/>
                  </a:cubicBezTo>
                  <a:cubicBezTo>
                    <a:pt x="263764" y="350204"/>
                    <a:pt x="233719" y="377149"/>
                    <a:pt x="220980" y="402628"/>
                  </a:cubicBezTo>
                  <a:cubicBezTo>
                    <a:pt x="217388" y="409812"/>
                    <a:pt x="216952" y="418304"/>
                    <a:pt x="213360" y="425488"/>
                  </a:cubicBezTo>
                  <a:cubicBezTo>
                    <a:pt x="209264" y="433679"/>
                    <a:pt x="201839" y="439979"/>
                    <a:pt x="198120" y="448348"/>
                  </a:cubicBezTo>
                  <a:lnTo>
                    <a:pt x="175260" y="516928"/>
                  </a:lnTo>
                  <a:lnTo>
                    <a:pt x="160020" y="562648"/>
                  </a:lnTo>
                  <a:cubicBezTo>
                    <a:pt x="157480" y="570268"/>
                    <a:pt x="156855" y="578825"/>
                    <a:pt x="152400" y="585508"/>
                  </a:cubicBezTo>
                  <a:cubicBezTo>
                    <a:pt x="147320" y="593128"/>
                    <a:pt x="141256" y="600177"/>
                    <a:pt x="137160" y="608368"/>
                  </a:cubicBezTo>
                  <a:cubicBezTo>
                    <a:pt x="133568" y="615552"/>
                    <a:pt x="133441" y="624207"/>
                    <a:pt x="129540" y="631228"/>
                  </a:cubicBezTo>
                  <a:cubicBezTo>
                    <a:pt x="120645" y="647239"/>
                    <a:pt x="109220" y="661708"/>
                    <a:pt x="99060" y="676948"/>
                  </a:cubicBezTo>
                  <a:lnTo>
                    <a:pt x="68580" y="722668"/>
                  </a:lnTo>
                  <a:cubicBezTo>
                    <a:pt x="63500" y="730288"/>
                    <a:pt x="56236" y="736840"/>
                    <a:pt x="53340" y="745528"/>
                  </a:cubicBezTo>
                  <a:lnTo>
                    <a:pt x="45720" y="768388"/>
                  </a:lnTo>
                  <a:cubicBezTo>
                    <a:pt x="35019" y="725584"/>
                    <a:pt x="31458" y="726375"/>
                    <a:pt x="45720" y="669328"/>
                  </a:cubicBezTo>
                  <a:cubicBezTo>
                    <a:pt x="47941" y="660443"/>
                    <a:pt x="56864" y="654659"/>
                    <a:pt x="60960" y="646468"/>
                  </a:cubicBezTo>
                  <a:cubicBezTo>
                    <a:pt x="63305" y="641778"/>
                    <a:pt x="77828" y="594756"/>
                    <a:pt x="76200" y="593128"/>
                  </a:cubicBezTo>
                  <a:cubicBezTo>
                    <a:pt x="69724" y="586652"/>
                    <a:pt x="65056" y="607797"/>
                    <a:pt x="60960" y="615988"/>
                  </a:cubicBezTo>
                  <a:cubicBezTo>
                    <a:pt x="57368" y="623172"/>
                    <a:pt x="55547" y="631125"/>
                    <a:pt x="53340" y="638848"/>
                  </a:cubicBezTo>
                  <a:cubicBezTo>
                    <a:pt x="48015" y="657484"/>
                    <a:pt x="39534" y="701467"/>
                    <a:pt x="30480" y="715048"/>
                  </a:cubicBezTo>
                  <a:lnTo>
                    <a:pt x="15240" y="737908"/>
                  </a:lnTo>
                  <a:cubicBezTo>
                    <a:pt x="12700" y="748068"/>
                    <a:pt x="10497" y="758318"/>
                    <a:pt x="7620" y="768388"/>
                  </a:cubicBezTo>
                  <a:cubicBezTo>
                    <a:pt x="5413" y="776111"/>
                    <a:pt x="0" y="783216"/>
                    <a:pt x="0" y="791248"/>
                  </a:cubicBezTo>
                  <a:cubicBezTo>
                    <a:pt x="0" y="799280"/>
                    <a:pt x="5080" y="806488"/>
                    <a:pt x="7620" y="814108"/>
                  </a:cubicBezTo>
                  <a:cubicBezTo>
                    <a:pt x="22860" y="811568"/>
                    <a:pt x="38541" y="810928"/>
                    <a:pt x="53340" y="806488"/>
                  </a:cubicBezTo>
                  <a:cubicBezTo>
                    <a:pt x="64220" y="803224"/>
                    <a:pt x="73184" y="795236"/>
                    <a:pt x="83820" y="791248"/>
                  </a:cubicBezTo>
                  <a:cubicBezTo>
                    <a:pt x="93626" y="787571"/>
                    <a:pt x="104140" y="786168"/>
                    <a:pt x="114300" y="783628"/>
                  </a:cubicBezTo>
                  <a:cubicBezTo>
                    <a:pt x="119380" y="776008"/>
                    <a:pt x="123064" y="767244"/>
                    <a:pt x="129540" y="760768"/>
                  </a:cubicBezTo>
                  <a:cubicBezTo>
                    <a:pt x="142720" y="747588"/>
                    <a:pt x="167939" y="739253"/>
                    <a:pt x="182880" y="730288"/>
                  </a:cubicBezTo>
                  <a:cubicBezTo>
                    <a:pt x="198586" y="720864"/>
                    <a:pt x="213360" y="709968"/>
                    <a:pt x="228600" y="699808"/>
                  </a:cubicBezTo>
                  <a:cubicBezTo>
                    <a:pt x="257438" y="680583"/>
                    <a:pt x="244984" y="691044"/>
                    <a:pt x="266700" y="669328"/>
                  </a:cubicBezTo>
                </a:path>
              </a:pathLst>
            </a:custGeom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116631" y="3872880"/>
              <a:ext cx="2952328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b="1" dirty="0" smtClean="0">
                  <a:solidFill>
                    <a:srgbClr val="FFC000"/>
                  </a:solidFill>
                </a:rPr>
                <a:t>Zum Parkplatz</a:t>
              </a:r>
            </a:p>
            <a:p>
              <a:pPr algn="ctr"/>
              <a:r>
                <a:rPr lang="de-AT" b="1" dirty="0">
                  <a:solidFill>
                    <a:srgbClr val="FFC000"/>
                  </a:solidFill>
                </a:rPr>
                <a:t>b</a:t>
              </a:r>
              <a:r>
                <a:rPr lang="de-AT" b="1" dirty="0" smtClean="0">
                  <a:solidFill>
                    <a:srgbClr val="FFC000"/>
                  </a:solidFill>
                </a:rPr>
                <a:t>eim Fuhrmann-Haus</a:t>
              </a:r>
            </a:p>
            <a:p>
              <a:pPr algn="ctr"/>
              <a:r>
                <a:rPr lang="de-AT" b="1" dirty="0" smtClean="0">
                  <a:solidFill>
                    <a:srgbClr val="FFC000"/>
                  </a:solidFill>
                </a:rPr>
                <a:t>(Linzer Straße 404)</a:t>
              </a:r>
              <a:endParaRPr lang="de-AT" b="1" dirty="0">
                <a:solidFill>
                  <a:srgbClr val="FFC000"/>
                </a:solidFill>
              </a:endParaRP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5934861" y="4016896"/>
              <a:ext cx="923138" cy="646331"/>
            </a:xfrm>
            <a:prstGeom prst="rect">
              <a:avLst/>
            </a:prstGeom>
            <a:solidFill>
              <a:schemeClr val="accent1">
                <a:alpha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e-AT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Von</a:t>
              </a:r>
            </a:p>
            <a:p>
              <a:r>
                <a:rPr lang="de-AT" b="1" dirty="0" err="1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Penzing</a:t>
              </a:r>
              <a:endParaRPr lang="de-AT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Textfeld 30"/>
            <p:cNvSpPr txBox="1"/>
            <p:nvPr/>
          </p:nvSpPr>
          <p:spPr>
            <a:xfrm rot="594181">
              <a:off x="3628793" y="3691697"/>
              <a:ext cx="1422441" cy="369332"/>
            </a:xfrm>
            <a:prstGeom prst="rect">
              <a:avLst/>
            </a:prstGeom>
            <a:solidFill>
              <a:schemeClr val="accent1">
                <a:alpha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e-AT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Linzer Straße</a:t>
              </a:r>
              <a:endParaRPr lang="de-AT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 rot="17762521">
              <a:off x="3840071" y="2124592"/>
              <a:ext cx="1526828" cy="369332"/>
            </a:xfrm>
            <a:prstGeom prst="rect">
              <a:avLst/>
            </a:prstGeom>
            <a:solidFill>
              <a:schemeClr val="accent1">
                <a:alpha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e-AT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Rosentalgasse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A4-Papier (210x297 mm)</PresentationFormat>
  <Paragraphs>14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Larissa-Design</vt:lpstr>
      <vt:lpstr>Folie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Wolfgang Scherer</dc:creator>
  <cp:lastModifiedBy>Wolfgang Scherer</cp:lastModifiedBy>
  <cp:revision>3</cp:revision>
  <dcterms:created xsi:type="dcterms:W3CDTF">2013-05-03T11:33:49Z</dcterms:created>
  <dcterms:modified xsi:type="dcterms:W3CDTF">2013-05-03T12:01:07Z</dcterms:modified>
</cp:coreProperties>
</file>