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58" r:id="rId5"/>
    <p:sldId id="260" r:id="rId6"/>
    <p:sldId id="261" r:id="rId7"/>
    <p:sldId id="263" r:id="rId8"/>
    <p:sldId id="262" r:id="rId9"/>
    <p:sldId id="264" r:id="rId10"/>
  </p:sldIdLst>
  <p:sldSz cx="5219700" cy="5219700"/>
  <p:notesSz cx="6858000" cy="9144000"/>
  <p:defaultTextStyle>
    <a:defPPr>
      <a:defRPr lang="de-DE"/>
    </a:defPPr>
    <a:lvl1pPr marL="0" algn="l" defTabSz="569348" rtl="0" eaLnBrk="1" latinLnBrk="0" hangingPunct="1">
      <a:defRPr sz="1120" kern="1200">
        <a:solidFill>
          <a:schemeClr val="tx1"/>
        </a:solidFill>
        <a:latin typeface="+mn-lt"/>
        <a:ea typeface="+mn-ea"/>
        <a:cs typeface="+mn-cs"/>
      </a:defRPr>
    </a:lvl1pPr>
    <a:lvl2pPr marL="284673" algn="l" defTabSz="569348" rtl="0" eaLnBrk="1" latinLnBrk="0" hangingPunct="1">
      <a:defRPr sz="1120" kern="1200">
        <a:solidFill>
          <a:schemeClr val="tx1"/>
        </a:solidFill>
        <a:latin typeface="+mn-lt"/>
        <a:ea typeface="+mn-ea"/>
        <a:cs typeface="+mn-cs"/>
      </a:defRPr>
    </a:lvl2pPr>
    <a:lvl3pPr marL="569348" algn="l" defTabSz="569348" rtl="0" eaLnBrk="1" latinLnBrk="0" hangingPunct="1">
      <a:defRPr sz="1120" kern="1200">
        <a:solidFill>
          <a:schemeClr val="tx1"/>
        </a:solidFill>
        <a:latin typeface="+mn-lt"/>
        <a:ea typeface="+mn-ea"/>
        <a:cs typeface="+mn-cs"/>
      </a:defRPr>
    </a:lvl3pPr>
    <a:lvl4pPr marL="854021" algn="l" defTabSz="569348" rtl="0" eaLnBrk="1" latinLnBrk="0" hangingPunct="1">
      <a:defRPr sz="1120" kern="1200">
        <a:solidFill>
          <a:schemeClr val="tx1"/>
        </a:solidFill>
        <a:latin typeface="+mn-lt"/>
        <a:ea typeface="+mn-ea"/>
        <a:cs typeface="+mn-cs"/>
      </a:defRPr>
    </a:lvl4pPr>
    <a:lvl5pPr marL="1138695" algn="l" defTabSz="569348" rtl="0" eaLnBrk="1" latinLnBrk="0" hangingPunct="1">
      <a:defRPr sz="1120" kern="1200">
        <a:solidFill>
          <a:schemeClr val="tx1"/>
        </a:solidFill>
        <a:latin typeface="+mn-lt"/>
        <a:ea typeface="+mn-ea"/>
        <a:cs typeface="+mn-cs"/>
      </a:defRPr>
    </a:lvl5pPr>
    <a:lvl6pPr marL="1423369" algn="l" defTabSz="569348" rtl="0" eaLnBrk="1" latinLnBrk="0" hangingPunct="1">
      <a:defRPr sz="1120" kern="1200">
        <a:solidFill>
          <a:schemeClr val="tx1"/>
        </a:solidFill>
        <a:latin typeface="+mn-lt"/>
        <a:ea typeface="+mn-ea"/>
        <a:cs typeface="+mn-cs"/>
      </a:defRPr>
    </a:lvl6pPr>
    <a:lvl7pPr marL="1708043" algn="l" defTabSz="569348" rtl="0" eaLnBrk="1" latinLnBrk="0" hangingPunct="1">
      <a:defRPr sz="1120" kern="1200">
        <a:solidFill>
          <a:schemeClr val="tx1"/>
        </a:solidFill>
        <a:latin typeface="+mn-lt"/>
        <a:ea typeface="+mn-ea"/>
        <a:cs typeface="+mn-cs"/>
      </a:defRPr>
    </a:lvl7pPr>
    <a:lvl8pPr marL="1992717" algn="l" defTabSz="569348" rtl="0" eaLnBrk="1" latinLnBrk="0" hangingPunct="1">
      <a:defRPr sz="1120" kern="1200">
        <a:solidFill>
          <a:schemeClr val="tx1"/>
        </a:solidFill>
        <a:latin typeface="+mn-lt"/>
        <a:ea typeface="+mn-ea"/>
        <a:cs typeface="+mn-cs"/>
      </a:defRPr>
    </a:lvl8pPr>
    <a:lvl9pPr marL="2277391" algn="l" defTabSz="569348" rtl="0" eaLnBrk="1" latinLnBrk="0" hangingPunct="1">
      <a:defRPr sz="112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7" d="100"/>
          <a:sy n="97" d="100"/>
        </p:scale>
        <p:origin x="9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391478" y="854243"/>
            <a:ext cx="4436745" cy="1817229"/>
          </a:xfrm>
        </p:spPr>
        <p:txBody>
          <a:bodyPr anchor="b"/>
          <a:lstStyle>
            <a:lvl1pPr algn="ctr">
              <a:defRPr sz="3425"/>
            </a:lvl1pPr>
          </a:lstStyle>
          <a:p>
            <a:r>
              <a:rPr lang="de-DE" smtClean="0"/>
              <a:t>Titelmasterformat durch Klicken bearbeiten</a:t>
            </a:r>
            <a:endParaRPr lang="en-US" dirty="0"/>
          </a:p>
        </p:txBody>
      </p:sp>
      <p:sp>
        <p:nvSpPr>
          <p:cNvPr id="3" name="Subtitle 2"/>
          <p:cNvSpPr>
            <a:spLocks noGrp="1"/>
          </p:cNvSpPr>
          <p:nvPr>
            <p:ph type="subTitle" idx="1"/>
          </p:nvPr>
        </p:nvSpPr>
        <p:spPr>
          <a:xfrm>
            <a:off x="652463" y="2741551"/>
            <a:ext cx="3914775" cy="1260219"/>
          </a:xfrm>
        </p:spPr>
        <p:txBody>
          <a:bodyPr/>
          <a:lstStyle>
            <a:lvl1pPr marL="0" indent="0" algn="ctr">
              <a:buNone/>
              <a:defRPr sz="1370"/>
            </a:lvl1pPr>
            <a:lvl2pPr marL="260970" indent="0" algn="ctr">
              <a:buNone/>
              <a:defRPr sz="1142"/>
            </a:lvl2pPr>
            <a:lvl3pPr marL="521940" indent="0" algn="ctr">
              <a:buNone/>
              <a:defRPr sz="1027"/>
            </a:lvl3pPr>
            <a:lvl4pPr marL="782909" indent="0" algn="ctr">
              <a:buNone/>
              <a:defRPr sz="913"/>
            </a:lvl4pPr>
            <a:lvl5pPr marL="1043879" indent="0" algn="ctr">
              <a:buNone/>
              <a:defRPr sz="913"/>
            </a:lvl5pPr>
            <a:lvl6pPr marL="1304849" indent="0" algn="ctr">
              <a:buNone/>
              <a:defRPr sz="913"/>
            </a:lvl6pPr>
            <a:lvl7pPr marL="1565819" indent="0" algn="ctr">
              <a:buNone/>
              <a:defRPr sz="913"/>
            </a:lvl7pPr>
            <a:lvl8pPr marL="1826788" indent="0" algn="ctr">
              <a:buNone/>
              <a:defRPr sz="913"/>
            </a:lvl8pPr>
            <a:lvl9pPr marL="2087758" indent="0" algn="ctr">
              <a:buNone/>
              <a:defRPr sz="913"/>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5CB94D28-5560-4D69-85C4-A991C9A8F8F5}" type="datetimeFigureOut">
              <a:rPr lang="de-AT" smtClean="0"/>
              <a:t>09.10.2015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373DADB5-A50F-45C3-8597-E7091543497A}" type="slidenum">
              <a:rPr lang="de-AT" smtClean="0"/>
              <a:t>‹Nr.›</a:t>
            </a:fld>
            <a:endParaRPr lang="de-AT"/>
          </a:p>
        </p:txBody>
      </p:sp>
    </p:spTree>
    <p:extLst>
      <p:ext uri="{BB962C8B-B14F-4D97-AF65-F5344CB8AC3E}">
        <p14:creationId xmlns:p14="http://schemas.microsoft.com/office/powerpoint/2010/main" val="813047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CB94D28-5560-4D69-85C4-A991C9A8F8F5}" type="datetimeFigureOut">
              <a:rPr lang="de-AT" smtClean="0"/>
              <a:t>09.10.2015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373DADB5-A50F-45C3-8597-E7091543497A}" type="slidenum">
              <a:rPr lang="de-AT" smtClean="0"/>
              <a:t>‹Nr.›</a:t>
            </a:fld>
            <a:endParaRPr lang="de-AT"/>
          </a:p>
        </p:txBody>
      </p:sp>
    </p:spTree>
    <p:extLst>
      <p:ext uri="{BB962C8B-B14F-4D97-AF65-F5344CB8AC3E}">
        <p14:creationId xmlns:p14="http://schemas.microsoft.com/office/powerpoint/2010/main" val="2342659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35348" y="277901"/>
            <a:ext cx="1125498" cy="4423454"/>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358855" y="277901"/>
            <a:ext cx="3311247" cy="4423454"/>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CB94D28-5560-4D69-85C4-A991C9A8F8F5}" type="datetimeFigureOut">
              <a:rPr lang="de-AT" smtClean="0"/>
              <a:t>09.10.2015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373DADB5-A50F-45C3-8597-E7091543497A}" type="slidenum">
              <a:rPr lang="de-AT" smtClean="0"/>
              <a:t>‹Nr.›</a:t>
            </a:fld>
            <a:endParaRPr lang="de-AT"/>
          </a:p>
        </p:txBody>
      </p:sp>
    </p:spTree>
    <p:extLst>
      <p:ext uri="{BB962C8B-B14F-4D97-AF65-F5344CB8AC3E}">
        <p14:creationId xmlns:p14="http://schemas.microsoft.com/office/powerpoint/2010/main" val="448521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CB94D28-5560-4D69-85C4-A991C9A8F8F5}" type="datetimeFigureOut">
              <a:rPr lang="de-AT" smtClean="0"/>
              <a:t>09.10.2015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373DADB5-A50F-45C3-8597-E7091543497A}" type="slidenum">
              <a:rPr lang="de-AT" smtClean="0"/>
              <a:t>‹Nr.›</a:t>
            </a:fld>
            <a:endParaRPr lang="de-AT"/>
          </a:p>
        </p:txBody>
      </p:sp>
    </p:spTree>
    <p:extLst>
      <p:ext uri="{BB962C8B-B14F-4D97-AF65-F5344CB8AC3E}">
        <p14:creationId xmlns:p14="http://schemas.microsoft.com/office/powerpoint/2010/main" val="1311161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56136" y="1301302"/>
            <a:ext cx="4501991" cy="2171250"/>
          </a:xfrm>
        </p:spPr>
        <p:txBody>
          <a:bodyPr anchor="b"/>
          <a:lstStyle>
            <a:lvl1pPr>
              <a:defRPr sz="3425"/>
            </a:lvl1pPr>
          </a:lstStyle>
          <a:p>
            <a:r>
              <a:rPr lang="de-DE" smtClean="0"/>
              <a:t>Titelmasterformat durch Klicken bearbeiten</a:t>
            </a:r>
            <a:endParaRPr lang="en-US" dirty="0"/>
          </a:p>
        </p:txBody>
      </p:sp>
      <p:sp>
        <p:nvSpPr>
          <p:cNvPr id="3" name="Text Placeholder 2"/>
          <p:cNvSpPr>
            <a:spLocks noGrp="1"/>
          </p:cNvSpPr>
          <p:nvPr>
            <p:ph type="body" idx="1"/>
          </p:nvPr>
        </p:nvSpPr>
        <p:spPr>
          <a:xfrm>
            <a:off x="356136" y="3493092"/>
            <a:ext cx="4501991" cy="1141809"/>
          </a:xfrm>
        </p:spPr>
        <p:txBody>
          <a:bodyPr/>
          <a:lstStyle>
            <a:lvl1pPr marL="0" indent="0">
              <a:buNone/>
              <a:defRPr sz="1370">
                <a:solidFill>
                  <a:schemeClr val="tx1"/>
                </a:solidFill>
              </a:defRPr>
            </a:lvl1pPr>
            <a:lvl2pPr marL="260970" indent="0">
              <a:buNone/>
              <a:defRPr sz="1142">
                <a:solidFill>
                  <a:schemeClr val="tx1">
                    <a:tint val="75000"/>
                  </a:schemeClr>
                </a:solidFill>
              </a:defRPr>
            </a:lvl2pPr>
            <a:lvl3pPr marL="521940" indent="0">
              <a:buNone/>
              <a:defRPr sz="1027">
                <a:solidFill>
                  <a:schemeClr val="tx1">
                    <a:tint val="75000"/>
                  </a:schemeClr>
                </a:solidFill>
              </a:defRPr>
            </a:lvl3pPr>
            <a:lvl4pPr marL="782909" indent="0">
              <a:buNone/>
              <a:defRPr sz="913">
                <a:solidFill>
                  <a:schemeClr val="tx1">
                    <a:tint val="75000"/>
                  </a:schemeClr>
                </a:solidFill>
              </a:defRPr>
            </a:lvl4pPr>
            <a:lvl5pPr marL="1043879" indent="0">
              <a:buNone/>
              <a:defRPr sz="913">
                <a:solidFill>
                  <a:schemeClr val="tx1">
                    <a:tint val="75000"/>
                  </a:schemeClr>
                </a:solidFill>
              </a:defRPr>
            </a:lvl5pPr>
            <a:lvl6pPr marL="1304849" indent="0">
              <a:buNone/>
              <a:defRPr sz="913">
                <a:solidFill>
                  <a:schemeClr val="tx1">
                    <a:tint val="75000"/>
                  </a:schemeClr>
                </a:solidFill>
              </a:defRPr>
            </a:lvl6pPr>
            <a:lvl7pPr marL="1565819" indent="0">
              <a:buNone/>
              <a:defRPr sz="913">
                <a:solidFill>
                  <a:schemeClr val="tx1">
                    <a:tint val="75000"/>
                  </a:schemeClr>
                </a:solidFill>
              </a:defRPr>
            </a:lvl7pPr>
            <a:lvl8pPr marL="1826788" indent="0">
              <a:buNone/>
              <a:defRPr sz="913">
                <a:solidFill>
                  <a:schemeClr val="tx1">
                    <a:tint val="75000"/>
                  </a:schemeClr>
                </a:solidFill>
              </a:defRPr>
            </a:lvl8pPr>
            <a:lvl9pPr marL="2087758" indent="0">
              <a:buNone/>
              <a:defRPr sz="913">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5CB94D28-5560-4D69-85C4-A991C9A8F8F5}" type="datetimeFigureOut">
              <a:rPr lang="de-AT" smtClean="0"/>
              <a:t>09.10.2015</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373DADB5-A50F-45C3-8597-E7091543497A}" type="slidenum">
              <a:rPr lang="de-AT" smtClean="0"/>
              <a:t>‹Nr.›</a:t>
            </a:fld>
            <a:endParaRPr lang="de-AT"/>
          </a:p>
        </p:txBody>
      </p:sp>
    </p:spTree>
    <p:extLst>
      <p:ext uri="{BB962C8B-B14F-4D97-AF65-F5344CB8AC3E}">
        <p14:creationId xmlns:p14="http://schemas.microsoft.com/office/powerpoint/2010/main" val="991179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358854" y="1389503"/>
            <a:ext cx="2218373" cy="331185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2642473" y="1389503"/>
            <a:ext cx="2218373" cy="331185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5CB94D28-5560-4D69-85C4-A991C9A8F8F5}" type="datetimeFigureOut">
              <a:rPr lang="de-AT" smtClean="0"/>
              <a:t>09.10.2015</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373DADB5-A50F-45C3-8597-E7091543497A}" type="slidenum">
              <a:rPr lang="de-AT" smtClean="0"/>
              <a:t>‹Nr.›</a:t>
            </a:fld>
            <a:endParaRPr lang="de-AT"/>
          </a:p>
        </p:txBody>
      </p:sp>
    </p:spTree>
    <p:extLst>
      <p:ext uri="{BB962C8B-B14F-4D97-AF65-F5344CB8AC3E}">
        <p14:creationId xmlns:p14="http://schemas.microsoft.com/office/powerpoint/2010/main" val="165744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359534" y="277902"/>
            <a:ext cx="4501991" cy="1008901"/>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359535" y="1279552"/>
            <a:ext cx="2208177" cy="627089"/>
          </a:xfrm>
        </p:spPr>
        <p:txBody>
          <a:bodyPr anchor="b"/>
          <a:lstStyle>
            <a:lvl1pPr marL="0" indent="0">
              <a:buNone/>
              <a:defRPr sz="1370" b="1"/>
            </a:lvl1pPr>
            <a:lvl2pPr marL="260970" indent="0">
              <a:buNone/>
              <a:defRPr sz="1142" b="1"/>
            </a:lvl2pPr>
            <a:lvl3pPr marL="521940" indent="0">
              <a:buNone/>
              <a:defRPr sz="1027" b="1"/>
            </a:lvl3pPr>
            <a:lvl4pPr marL="782909" indent="0">
              <a:buNone/>
              <a:defRPr sz="913" b="1"/>
            </a:lvl4pPr>
            <a:lvl5pPr marL="1043879" indent="0">
              <a:buNone/>
              <a:defRPr sz="913" b="1"/>
            </a:lvl5pPr>
            <a:lvl6pPr marL="1304849" indent="0">
              <a:buNone/>
              <a:defRPr sz="913" b="1"/>
            </a:lvl6pPr>
            <a:lvl7pPr marL="1565819" indent="0">
              <a:buNone/>
              <a:defRPr sz="913" b="1"/>
            </a:lvl7pPr>
            <a:lvl8pPr marL="1826788" indent="0">
              <a:buNone/>
              <a:defRPr sz="913" b="1"/>
            </a:lvl8pPr>
            <a:lvl9pPr marL="2087758" indent="0">
              <a:buNone/>
              <a:defRPr sz="913" b="1"/>
            </a:lvl9pPr>
          </a:lstStyle>
          <a:p>
            <a:pPr lvl="0"/>
            <a:r>
              <a:rPr lang="de-DE" smtClean="0"/>
              <a:t>Textmasterformat bearbeiten</a:t>
            </a:r>
          </a:p>
        </p:txBody>
      </p:sp>
      <p:sp>
        <p:nvSpPr>
          <p:cNvPr id="4" name="Content Placeholder 3"/>
          <p:cNvSpPr>
            <a:spLocks noGrp="1"/>
          </p:cNvSpPr>
          <p:nvPr>
            <p:ph sz="half" idx="2"/>
          </p:nvPr>
        </p:nvSpPr>
        <p:spPr>
          <a:xfrm>
            <a:off x="359535" y="1906640"/>
            <a:ext cx="2208177" cy="280438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2642474" y="1279552"/>
            <a:ext cx="2219052" cy="627089"/>
          </a:xfrm>
        </p:spPr>
        <p:txBody>
          <a:bodyPr anchor="b"/>
          <a:lstStyle>
            <a:lvl1pPr marL="0" indent="0">
              <a:buNone/>
              <a:defRPr sz="1370" b="1"/>
            </a:lvl1pPr>
            <a:lvl2pPr marL="260970" indent="0">
              <a:buNone/>
              <a:defRPr sz="1142" b="1"/>
            </a:lvl2pPr>
            <a:lvl3pPr marL="521940" indent="0">
              <a:buNone/>
              <a:defRPr sz="1027" b="1"/>
            </a:lvl3pPr>
            <a:lvl4pPr marL="782909" indent="0">
              <a:buNone/>
              <a:defRPr sz="913" b="1"/>
            </a:lvl4pPr>
            <a:lvl5pPr marL="1043879" indent="0">
              <a:buNone/>
              <a:defRPr sz="913" b="1"/>
            </a:lvl5pPr>
            <a:lvl6pPr marL="1304849" indent="0">
              <a:buNone/>
              <a:defRPr sz="913" b="1"/>
            </a:lvl6pPr>
            <a:lvl7pPr marL="1565819" indent="0">
              <a:buNone/>
              <a:defRPr sz="913" b="1"/>
            </a:lvl7pPr>
            <a:lvl8pPr marL="1826788" indent="0">
              <a:buNone/>
              <a:defRPr sz="913" b="1"/>
            </a:lvl8pPr>
            <a:lvl9pPr marL="2087758" indent="0">
              <a:buNone/>
              <a:defRPr sz="913" b="1"/>
            </a:lvl9pPr>
          </a:lstStyle>
          <a:p>
            <a:pPr lvl="0"/>
            <a:r>
              <a:rPr lang="de-DE" smtClean="0"/>
              <a:t>Textmasterformat bearbeiten</a:t>
            </a:r>
          </a:p>
        </p:txBody>
      </p:sp>
      <p:sp>
        <p:nvSpPr>
          <p:cNvPr id="6" name="Content Placeholder 5"/>
          <p:cNvSpPr>
            <a:spLocks noGrp="1"/>
          </p:cNvSpPr>
          <p:nvPr>
            <p:ph sz="quarter" idx="4"/>
          </p:nvPr>
        </p:nvSpPr>
        <p:spPr>
          <a:xfrm>
            <a:off x="2642474" y="1906640"/>
            <a:ext cx="2219052" cy="280438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5CB94D28-5560-4D69-85C4-A991C9A8F8F5}" type="datetimeFigureOut">
              <a:rPr lang="de-AT" smtClean="0"/>
              <a:t>09.10.2015</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373DADB5-A50F-45C3-8597-E7091543497A}" type="slidenum">
              <a:rPr lang="de-AT" smtClean="0"/>
              <a:t>‹Nr.›</a:t>
            </a:fld>
            <a:endParaRPr lang="de-AT"/>
          </a:p>
        </p:txBody>
      </p:sp>
    </p:spTree>
    <p:extLst>
      <p:ext uri="{BB962C8B-B14F-4D97-AF65-F5344CB8AC3E}">
        <p14:creationId xmlns:p14="http://schemas.microsoft.com/office/powerpoint/2010/main" val="2306848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5CB94D28-5560-4D69-85C4-A991C9A8F8F5}" type="datetimeFigureOut">
              <a:rPr lang="de-AT" smtClean="0"/>
              <a:t>09.10.2015</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373DADB5-A50F-45C3-8597-E7091543497A}" type="slidenum">
              <a:rPr lang="de-AT" smtClean="0"/>
              <a:t>‹Nr.›</a:t>
            </a:fld>
            <a:endParaRPr lang="de-AT"/>
          </a:p>
        </p:txBody>
      </p:sp>
    </p:spTree>
    <p:extLst>
      <p:ext uri="{BB962C8B-B14F-4D97-AF65-F5344CB8AC3E}">
        <p14:creationId xmlns:p14="http://schemas.microsoft.com/office/powerpoint/2010/main" val="3908721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4D28-5560-4D69-85C4-A991C9A8F8F5}" type="datetimeFigureOut">
              <a:rPr lang="de-AT" smtClean="0"/>
              <a:t>09.10.2015</a:t>
            </a:fld>
            <a:endParaRPr lang="de-AT"/>
          </a:p>
        </p:txBody>
      </p:sp>
      <p:sp>
        <p:nvSpPr>
          <p:cNvPr id="3" name="Footer Placeholder 2"/>
          <p:cNvSpPr>
            <a:spLocks noGrp="1"/>
          </p:cNvSpPr>
          <p:nvPr>
            <p:ph type="ftr" sz="quarter" idx="11"/>
          </p:nvPr>
        </p:nvSpPr>
        <p:spPr/>
        <p:txBody>
          <a:bodyPr/>
          <a:lstStyle/>
          <a:p>
            <a:endParaRPr lang="de-AT"/>
          </a:p>
        </p:txBody>
      </p:sp>
      <p:sp>
        <p:nvSpPr>
          <p:cNvPr id="4" name="Slide Number Placeholder 3"/>
          <p:cNvSpPr>
            <a:spLocks noGrp="1"/>
          </p:cNvSpPr>
          <p:nvPr>
            <p:ph type="sldNum" sz="quarter" idx="12"/>
          </p:nvPr>
        </p:nvSpPr>
        <p:spPr/>
        <p:txBody>
          <a:bodyPr/>
          <a:lstStyle/>
          <a:p>
            <a:fld id="{373DADB5-A50F-45C3-8597-E7091543497A}" type="slidenum">
              <a:rPr lang="de-AT" smtClean="0"/>
              <a:t>‹Nr.›</a:t>
            </a:fld>
            <a:endParaRPr lang="de-AT"/>
          </a:p>
        </p:txBody>
      </p:sp>
    </p:spTree>
    <p:extLst>
      <p:ext uri="{BB962C8B-B14F-4D97-AF65-F5344CB8AC3E}">
        <p14:creationId xmlns:p14="http://schemas.microsoft.com/office/powerpoint/2010/main" val="3795900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59534" y="347980"/>
            <a:ext cx="1683489" cy="1217930"/>
          </a:xfrm>
        </p:spPr>
        <p:txBody>
          <a:bodyPr anchor="b"/>
          <a:lstStyle>
            <a:lvl1pPr>
              <a:defRPr sz="1827"/>
            </a:lvl1pPr>
          </a:lstStyle>
          <a:p>
            <a:r>
              <a:rPr lang="de-DE" smtClean="0"/>
              <a:t>Titelmasterformat durch Klicken bearbeiten</a:t>
            </a:r>
            <a:endParaRPr lang="en-US" dirty="0"/>
          </a:p>
        </p:txBody>
      </p:sp>
      <p:sp>
        <p:nvSpPr>
          <p:cNvPr id="3" name="Content Placeholder 2"/>
          <p:cNvSpPr>
            <a:spLocks noGrp="1"/>
          </p:cNvSpPr>
          <p:nvPr>
            <p:ph idx="1"/>
          </p:nvPr>
        </p:nvSpPr>
        <p:spPr>
          <a:xfrm>
            <a:off x="2219052" y="751541"/>
            <a:ext cx="2642473" cy="3709370"/>
          </a:xfrm>
        </p:spPr>
        <p:txBody>
          <a:bodyPr/>
          <a:lstStyle>
            <a:lvl1pPr>
              <a:defRPr sz="1827"/>
            </a:lvl1pPr>
            <a:lvl2pPr>
              <a:defRPr sz="1598"/>
            </a:lvl2pPr>
            <a:lvl3pPr>
              <a:defRPr sz="1370"/>
            </a:lvl3pPr>
            <a:lvl4pPr>
              <a:defRPr sz="1142"/>
            </a:lvl4pPr>
            <a:lvl5pPr>
              <a:defRPr sz="1142"/>
            </a:lvl5pPr>
            <a:lvl6pPr>
              <a:defRPr sz="1142"/>
            </a:lvl6pPr>
            <a:lvl7pPr>
              <a:defRPr sz="1142"/>
            </a:lvl7pPr>
            <a:lvl8pPr>
              <a:defRPr sz="1142"/>
            </a:lvl8pPr>
            <a:lvl9pPr>
              <a:defRPr sz="1142"/>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359534" y="1565910"/>
            <a:ext cx="1683489" cy="2901042"/>
          </a:xfrm>
        </p:spPr>
        <p:txBody>
          <a:bodyPr/>
          <a:lstStyle>
            <a:lvl1pPr marL="0" indent="0">
              <a:buNone/>
              <a:defRPr sz="913"/>
            </a:lvl1pPr>
            <a:lvl2pPr marL="260970" indent="0">
              <a:buNone/>
              <a:defRPr sz="799"/>
            </a:lvl2pPr>
            <a:lvl3pPr marL="521940" indent="0">
              <a:buNone/>
              <a:defRPr sz="685"/>
            </a:lvl3pPr>
            <a:lvl4pPr marL="782909" indent="0">
              <a:buNone/>
              <a:defRPr sz="571"/>
            </a:lvl4pPr>
            <a:lvl5pPr marL="1043879" indent="0">
              <a:buNone/>
              <a:defRPr sz="571"/>
            </a:lvl5pPr>
            <a:lvl6pPr marL="1304849" indent="0">
              <a:buNone/>
              <a:defRPr sz="571"/>
            </a:lvl6pPr>
            <a:lvl7pPr marL="1565819" indent="0">
              <a:buNone/>
              <a:defRPr sz="571"/>
            </a:lvl7pPr>
            <a:lvl8pPr marL="1826788" indent="0">
              <a:buNone/>
              <a:defRPr sz="571"/>
            </a:lvl8pPr>
            <a:lvl9pPr marL="2087758" indent="0">
              <a:buNone/>
              <a:defRPr sz="571"/>
            </a:lvl9pPr>
          </a:lstStyle>
          <a:p>
            <a:pPr lvl="0"/>
            <a:r>
              <a:rPr lang="de-DE" smtClean="0"/>
              <a:t>Textmasterformat bearbeiten</a:t>
            </a:r>
          </a:p>
        </p:txBody>
      </p:sp>
      <p:sp>
        <p:nvSpPr>
          <p:cNvPr id="5" name="Date Placeholder 4"/>
          <p:cNvSpPr>
            <a:spLocks noGrp="1"/>
          </p:cNvSpPr>
          <p:nvPr>
            <p:ph type="dt" sz="half" idx="10"/>
          </p:nvPr>
        </p:nvSpPr>
        <p:spPr/>
        <p:txBody>
          <a:bodyPr/>
          <a:lstStyle/>
          <a:p>
            <a:fld id="{5CB94D28-5560-4D69-85C4-A991C9A8F8F5}" type="datetimeFigureOut">
              <a:rPr lang="de-AT" smtClean="0"/>
              <a:t>09.10.2015</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373DADB5-A50F-45C3-8597-E7091543497A}" type="slidenum">
              <a:rPr lang="de-AT" smtClean="0"/>
              <a:t>‹Nr.›</a:t>
            </a:fld>
            <a:endParaRPr lang="de-AT"/>
          </a:p>
        </p:txBody>
      </p:sp>
    </p:spTree>
    <p:extLst>
      <p:ext uri="{BB962C8B-B14F-4D97-AF65-F5344CB8AC3E}">
        <p14:creationId xmlns:p14="http://schemas.microsoft.com/office/powerpoint/2010/main" val="163765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59534" y="347980"/>
            <a:ext cx="1683489" cy="1217930"/>
          </a:xfrm>
        </p:spPr>
        <p:txBody>
          <a:bodyPr anchor="b"/>
          <a:lstStyle>
            <a:lvl1pPr>
              <a:defRPr sz="1827"/>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219052" y="751541"/>
            <a:ext cx="2642473" cy="3709370"/>
          </a:xfrm>
        </p:spPr>
        <p:txBody>
          <a:bodyPr anchor="t"/>
          <a:lstStyle>
            <a:lvl1pPr marL="0" indent="0">
              <a:buNone/>
              <a:defRPr sz="1827"/>
            </a:lvl1pPr>
            <a:lvl2pPr marL="260970" indent="0">
              <a:buNone/>
              <a:defRPr sz="1598"/>
            </a:lvl2pPr>
            <a:lvl3pPr marL="521940" indent="0">
              <a:buNone/>
              <a:defRPr sz="1370"/>
            </a:lvl3pPr>
            <a:lvl4pPr marL="782909" indent="0">
              <a:buNone/>
              <a:defRPr sz="1142"/>
            </a:lvl4pPr>
            <a:lvl5pPr marL="1043879" indent="0">
              <a:buNone/>
              <a:defRPr sz="1142"/>
            </a:lvl5pPr>
            <a:lvl6pPr marL="1304849" indent="0">
              <a:buNone/>
              <a:defRPr sz="1142"/>
            </a:lvl6pPr>
            <a:lvl7pPr marL="1565819" indent="0">
              <a:buNone/>
              <a:defRPr sz="1142"/>
            </a:lvl7pPr>
            <a:lvl8pPr marL="1826788" indent="0">
              <a:buNone/>
              <a:defRPr sz="1142"/>
            </a:lvl8pPr>
            <a:lvl9pPr marL="2087758" indent="0">
              <a:buNone/>
              <a:defRPr sz="1142"/>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359534" y="1565910"/>
            <a:ext cx="1683489" cy="2901042"/>
          </a:xfrm>
        </p:spPr>
        <p:txBody>
          <a:bodyPr/>
          <a:lstStyle>
            <a:lvl1pPr marL="0" indent="0">
              <a:buNone/>
              <a:defRPr sz="913"/>
            </a:lvl1pPr>
            <a:lvl2pPr marL="260970" indent="0">
              <a:buNone/>
              <a:defRPr sz="799"/>
            </a:lvl2pPr>
            <a:lvl3pPr marL="521940" indent="0">
              <a:buNone/>
              <a:defRPr sz="685"/>
            </a:lvl3pPr>
            <a:lvl4pPr marL="782909" indent="0">
              <a:buNone/>
              <a:defRPr sz="571"/>
            </a:lvl4pPr>
            <a:lvl5pPr marL="1043879" indent="0">
              <a:buNone/>
              <a:defRPr sz="571"/>
            </a:lvl5pPr>
            <a:lvl6pPr marL="1304849" indent="0">
              <a:buNone/>
              <a:defRPr sz="571"/>
            </a:lvl6pPr>
            <a:lvl7pPr marL="1565819" indent="0">
              <a:buNone/>
              <a:defRPr sz="571"/>
            </a:lvl7pPr>
            <a:lvl8pPr marL="1826788" indent="0">
              <a:buNone/>
              <a:defRPr sz="571"/>
            </a:lvl8pPr>
            <a:lvl9pPr marL="2087758" indent="0">
              <a:buNone/>
              <a:defRPr sz="571"/>
            </a:lvl9pPr>
          </a:lstStyle>
          <a:p>
            <a:pPr lvl="0"/>
            <a:r>
              <a:rPr lang="de-DE" smtClean="0"/>
              <a:t>Textmasterformat bearbeiten</a:t>
            </a:r>
          </a:p>
        </p:txBody>
      </p:sp>
      <p:sp>
        <p:nvSpPr>
          <p:cNvPr id="5" name="Date Placeholder 4"/>
          <p:cNvSpPr>
            <a:spLocks noGrp="1"/>
          </p:cNvSpPr>
          <p:nvPr>
            <p:ph type="dt" sz="half" idx="10"/>
          </p:nvPr>
        </p:nvSpPr>
        <p:spPr/>
        <p:txBody>
          <a:bodyPr/>
          <a:lstStyle/>
          <a:p>
            <a:fld id="{5CB94D28-5560-4D69-85C4-A991C9A8F8F5}" type="datetimeFigureOut">
              <a:rPr lang="de-AT" smtClean="0"/>
              <a:t>09.10.2015</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373DADB5-A50F-45C3-8597-E7091543497A}" type="slidenum">
              <a:rPr lang="de-AT" smtClean="0"/>
              <a:t>‹Nr.›</a:t>
            </a:fld>
            <a:endParaRPr lang="de-AT"/>
          </a:p>
        </p:txBody>
      </p:sp>
    </p:spTree>
    <p:extLst>
      <p:ext uri="{BB962C8B-B14F-4D97-AF65-F5344CB8AC3E}">
        <p14:creationId xmlns:p14="http://schemas.microsoft.com/office/powerpoint/2010/main" val="4150777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8855" y="277902"/>
            <a:ext cx="4501991" cy="1008901"/>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358855" y="1389503"/>
            <a:ext cx="4501991" cy="3311852"/>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358854" y="4837890"/>
            <a:ext cx="1174433" cy="277901"/>
          </a:xfrm>
          <a:prstGeom prst="rect">
            <a:avLst/>
          </a:prstGeom>
        </p:spPr>
        <p:txBody>
          <a:bodyPr vert="horz" lIns="91440" tIns="45720" rIns="91440" bIns="45720" rtlCol="0" anchor="ctr"/>
          <a:lstStyle>
            <a:lvl1pPr algn="l">
              <a:defRPr sz="685">
                <a:solidFill>
                  <a:schemeClr val="tx1">
                    <a:tint val="75000"/>
                  </a:schemeClr>
                </a:solidFill>
              </a:defRPr>
            </a:lvl1pPr>
          </a:lstStyle>
          <a:p>
            <a:fld id="{5CB94D28-5560-4D69-85C4-A991C9A8F8F5}" type="datetimeFigureOut">
              <a:rPr lang="de-AT" smtClean="0"/>
              <a:t>09.10.2015</a:t>
            </a:fld>
            <a:endParaRPr lang="de-AT"/>
          </a:p>
        </p:txBody>
      </p:sp>
      <p:sp>
        <p:nvSpPr>
          <p:cNvPr id="5" name="Footer Placeholder 4"/>
          <p:cNvSpPr>
            <a:spLocks noGrp="1"/>
          </p:cNvSpPr>
          <p:nvPr>
            <p:ph type="ftr" sz="quarter" idx="3"/>
          </p:nvPr>
        </p:nvSpPr>
        <p:spPr>
          <a:xfrm>
            <a:off x="1729026" y="4837890"/>
            <a:ext cx="1761649" cy="277901"/>
          </a:xfrm>
          <a:prstGeom prst="rect">
            <a:avLst/>
          </a:prstGeom>
        </p:spPr>
        <p:txBody>
          <a:bodyPr vert="horz" lIns="91440" tIns="45720" rIns="91440" bIns="45720" rtlCol="0" anchor="ctr"/>
          <a:lstStyle>
            <a:lvl1pPr algn="ctr">
              <a:defRPr sz="685">
                <a:solidFill>
                  <a:schemeClr val="tx1">
                    <a:tint val="75000"/>
                  </a:schemeClr>
                </a:solidFill>
              </a:defRPr>
            </a:lvl1pPr>
          </a:lstStyle>
          <a:p>
            <a:endParaRPr lang="de-AT"/>
          </a:p>
        </p:txBody>
      </p:sp>
      <p:sp>
        <p:nvSpPr>
          <p:cNvPr id="6" name="Slide Number Placeholder 5"/>
          <p:cNvSpPr>
            <a:spLocks noGrp="1"/>
          </p:cNvSpPr>
          <p:nvPr>
            <p:ph type="sldNum" sz="quarter" idx="4"/>
          </p:nvPr>
        </p:nvSpPr>
        <p:spPr>
          <a:xfrm>
            <a:off x="3686413" y="4837890"/>
            <a:ext cx="1174433" cy="277901"/>
          </a:xfrm>
          <a:prstGeom prst="rect">
            <a:avLst/>
          </a:prstGeom>
        </p:spPr>
        <p:txBody>
          <a:bodyPr vert="horz" lIns="91440" tIns="45720" rIns="91440" bIns="45720" rtlCol="0" anchor="ctr"/>
          <a:lstStyle>
            <a:lvl1pPr algn="r">
              <a:defRPr sz="685">
                <a:solidFill>
                  <a:schemeClr val="tx1">
                    <a:tint val="75000"/>
                  </a:schemeClr>
                </a:solidFill>
              </a:defRPr>
            </a:lvl1pPr>
          </a:lstStyle>
          <a:p>
            <a:fld id="{373DADB5-A50F-45C3-8597-E7091543497A}" type="slidenum">
              <a:rPr lang="de-AT" smtClean="0"/>
              <a:t>‹Nr.›</a:t>
            </a:fld>
            <a:endParaRPr lang="de-AT"/>
          </a:p>
        </p:txBody>
      </p:sp>
    </p:spTree>
    <p:extLst>
      <p:ext uri="{BB962C8B-B14F-4D97-AF65-F5344CB8AC3E}">
        <p14:creationId xmlns:p14="http://schemas.microsoft.com/office/powerpoint/2010/main" val="1288199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21940" rtl="0" eaLnBrk="1" latinLnBrk="0" hangingPunct="1">
        <a:lnSpc>
          <a:spcPct val="90000"/>
        </a:lnSpc>
        <a:spcBef>
          <a:spcPct val="0"/>
        </a:spcBef>
        <a:buNone/>
        <a:defRPr sz="2512" kern="1200">
          <a:solidFill>
            <a:schemeClr val="tx1"/>
          </a:solidFill>
          <a:latin typeface="+mj-lt"/>
          <a:ea typeface="+mj-ea"/>
          <a:cs typeface="+mj-cs"/>
        </a:defRPr>
      </a:lvl1pPr>
    </p:titleStyle>
    <p:bodyStyle>
      <a:lvl1pPr marL="130485" indent="-130485" algn="l" defTabSz="521940" rtl="0" eaLnBrk="1" latinLnBrk="0" hangingPunct="1">
        <a:lnSpc>
          <a:spcPct val="90000"/>
        </a:lnSpc>
        <a:spcBef>
          <a:spcPts val="571"/>
        </a:spcBef>
        <a:buFont typeface="Arial" panose="020B0604020202020204" pitchFamily="34" charset="0"/>
        <a:buChar char="•"/>
        <a:defRPr sz="1598" kern="1200">
          <a:solidFill>
            <a:schemeClr val="tx1"/>
          </a:solidFill>
          <a:latin typeface="+mn-lt"/>
          <a:ea typeface="+mn-ea"/>
          <a:cs typeface="+mn-cs"/>
        </a:defRPr>
      </a:lvl1pPr>
      <a:lvl2pPr marL="391455" indent="-130485" algn="l" defTabSz="521940" rtl="0" eaLnBrk="1" latinLnBrk="0" hangingPunct="1">
        <a:lnSpc>
          <a:spcPct val="90000"/>
        </a:lnSpc>
        <a:spcBef>
          <a:spcPts val="285"/>
        </a:spcBef>
        <a:buFont typeface="Arial" panose="020B0604020202020204" pitchFamily="34" charset="0"/>
        <a:buChar char="•"/>
        <a:defRPr sz="1370" kern="1200">
          <a:solidFill>
            <a:schemeClr val="tx1"/>
          </a:solidFill>
          <a:latin typeface="+mn-lt"/>
          <a:ea typeface="+mn-ea"/>
          <a:cs typeface="+mn-cs"/>
        </a:defRPr>
      </a:lvl2pPr>
      <a:lvl3pPr marL="652424" indent="-130485" algn="l" defTabSz="521940" rtl="0" eaLnBrk="1" latinLnBrk="0" hangingPunct="1">
        <a:lnSpc>
          <a:spcPct val="90000"/>
        </a:lnSpc>
        <a:spcBef>
          <a:spcPts val="285"/>
        </a:spcBef>
        <a:buFont typeface="Arial" panose="020B0604020202020204" pitchFamily="34" charset="0"/>
        <a:buChar char="•"/>
        <a:defRPr sz="1142" kern="1200">
          <a:solidFill>
            <a:schemeClr val="tx1"/>
          </a:solidFill>
          <a:latin typeface="+mn-lt"/>
          <a:ea typeface="+mn-ea"/>
          <a:cs typeface="+mn-cs"/>
        </a:defRPr>
      </a:lvl3pPr>
      <a:lvl4pPr marL="913394" indent="-130485" algn="l" defTabSz="521940" rtl="0" eaLnBrk="1" latinLnBrk="0" hangingPunct="1">
        <a:lnSpc>
          <a:spcPct val="90000"/>
        </a:lnSpc>
        <a:spcBef>
          <a:spcPts val="285"/>
        </a:spcBef>
        <a:buFont typeface="Arial" panose="020B0604020202020204" pitchFamily="34" charset="0"/>
        <a:buChar char="•"/>
        <a:defRPr sz="1027" kern="1200">
          <a:solidFill>
            <a:schemeClr val="tx1"/>
          </a:solidFill>
          <a:latin typeface="+mn-lt"/>
          <a:ea typeface="+mn-ea"/>
          <a:cs typeface="+mn-cs"/>
        </a:defRPr>
      </a:lvl4pPr>
      <a:lvl5pPr marL="1174364" indent="-130485" algn="l" defTabSz="521940" rtl="0" eaLnBrk="1" latinLnBrk="0" hangingPunct="1">
        <a:lnSpc>
          <a:spcPct val="90000"/>
        </a:lnSpc>
        <a:spcBef>
          <a:spcPts val="285"/>
        </a:spcBef>
        <a:buFont typeface="Arial" panose="020B0604020202020204" pitchFamily="34" charset="0"/>
        <a:buChar char="•"/>
        <a:defRPr sz="1027" kern="1200">
          <a:solidFill>
            <a:schemeClr val="tx1"/>
          </a:solidFill>
          <a:latin typeface="+mn-lt"/>
          <a:ea typeface="+mn-ea"/>
          <a:cs typeface="+mn-cs"/>
        </a:defRPr>
      </a:lvl5pPr>
      <a:lvl6pPr marL="1435334" indent="-130485" algn="l" defTabSz="521940" rtl="0" eaLnBrk="1" latinLnBrk="0" hangingPunct="1">
        <a:lnSpc>
          <a:spcPct val="90000"/>
        </a:lnSpc>
        <a:spcBef>
          <a:spcPts val="285"/>
        </a:spcBef>
        <a:buFont typeface="Arial" panose="020B0604020202020204" pitchFamily="34" charset="0"/>
        <a:buChar char="•"/>
        <a:defRPr sz="1027" kern="1200">
          <a:solidFill>
            <a:schemeClr val="tx1"/>
          </a:solidFill>
          <a:latin typeface="+mn-lt"/>
          <a:ea typeface="+mn-ea"/>
          <a:cs typeface="+mn-cs"/>
        </a:defRPr>
      </a:lvl6pPr>
      <a:lvl7pPr marL="1696303" indent="-130485" algn="l" defTabSz="521940" rtl="0" eaLnBrk="1" latinLnBrk="0" hangingPunct="1">
        <a:lnSpc>
          <a:spcPct val="90000"/>
        </a:lnSpc>
        <a:spcBef>
          <a:spcPts val="285"/>
        </a:spcBef>
        <a:buFont typeface="Arial" panose="020B0604020202020204" pitchFamily="34" charset="0"/>
        <a:buChar char="•"/>
        <a:defRPr sz="1027" kern="1200">
          <a:solidFill>
            <a:schemeClr val="tx1"/>
          </a:solidFill>
          <a:latin typeface="+mn-lt"/>
          <a:ea typeface="+mn-ea"/>
          <a:cs typeface="+mn-cs"/>
        </a:defRPr>
      </a:lvl7pPr>
      <a:lvl8pPr marL="1957273" indent="-130485" algn="l" defTabSz="521940" rtl="0" eaLnBrk="1" latinLnBrk="0" hangingPunct="1">
        <a:lnSpc>
          <a:spcPct val="90000"/>
        </a:lnSpc>
        <a:spcBef>
          <a:spcPts val="285"/>
        </a:spcBef>
        <a:buFont typeface="Arial" panose="020B0604020202020204" pitchFamily="34" charset="0"/>
        <a:buChar char="•"/>
        <a:defRPr sz="1027" kern="1200">
          <a:solidFill>
            <a:schemeClr val="tx1"/>
          </a:solidFill>
          <a:latin typeface="+mn-lt"/>
          <a:ea typeface="+mn-ea"/>
          <a:cs typeface="+mn-cs"/>
        </a:defRPr>
      </a:lvl8pPr>
      <a:lvl9pPr marL="2218243" indent="-130485" algn="l" defTabSz="521940" rtl="0" eaLnBrk="1" latinLnBrk="0" hangingPunct="1">
        <a:lnSpc>
          <a:spcPct val="90000"/>
        </a:lnSpc>
        <a:spcBef>
          <a:spcPts val="285"/>
        </a:spcBef>
        <a:buFont typeface="Arial" panose="020B0604020202020204" pitchFamily="34" charset="0"/>
        <a:buChar char="•"/>
        <a:defRPr sz="1027" kern="1200">
          <a:solidFill>
            <a:schemeClr val="tx1"/>
          </a:solidFill>
          <a:latin typeface="+mn-lt"/>
          <a:ea typeface="+mn-ea"/>
          <a:cs typeface="+mn-cs"/>
        </a:defRPr>
      </a:lvl9pPr>
    </p:bodyStyle>
    <p:otherStyle>
      <a:defPPr>
        <a:defRPr lang="en-US"/>
      </a:defPPr>
      <a:lvl1pPr marL="0" algn="l" defTabSz="521940" rtl="0" eaLnBrk="1" latinLnBrk="0" hangingPunct="1">
        <a:defRPr sz="1027" kern="1200">
          <a:solidFill>
            <a:schemeClr val="tx1"/>
          </a:solidFill>
          <a:latin typeface="+mn-lt"/>
          <a:ea typeface="+mn-ea"/>
          <a:cs typeface="+mn-cs"/>
        </a:defRPr>
      </a:lvl1pPr>
      <a:lvl2pPr marL="260970" algn="l" defTabSz="521940" rtl="0" eaLnBrk="1" latinLnBrk="0" hangingPunct="1">
        <a:defRPr sz="1027" kern="1200">
          <a:solidFill>
            <a:schemeClr val="tx1"/>
          </a:solidFill>
          <a:latin typeface="+mn-lt"/>
          <a:ea typeface="+mn-ea"/>
          <a:cs typeface="+mn-cs"/>
        </a:defRPr>
      </a:lvl2pPr>
      <a:lvl3pPr marL="521940" algn="l" defTabSz="521940" rtl="0" eaLnBrk="1" latinLnBrk="0" hangingPunct="1">
        <a:defRPr sz="1027" kern="1200">
          <a:solidFill>
            <a:schemeClr val="tx1"/>
          </a:solidFill>
          <a:latin typeface="+mn-lt"/>
          <a:ea typeface="+mn-ea"/>
          <a:cs typeface="+mn-cs"/>
        </a:defRPr>
      </a:lvl3pPr>
      <a:lvl4pPr marL="782909" algn="l" defTabSz="521940" rtl="0" eaLnBrk="1" latinLnBrk="0" hangingPunct="1">
        <a:defRPr sz="1027" kern="1200">
          <a:solidFill>
            <a:schemeClr val="tx1"/>
          </a:solidFill>
          <a:latin typeface="+mn-lt"/>
          <a:ea typeface="+mn-ea"/>
          <a:cs typeface="+mn-cs"/>
        </a:defRPr>
      </a:lvl4pPr>
      <a:lvl5pPr marL="1043879" algn="l" defTabSz="521940" rtl="0" eaLnBrk="1" latinLnBrk="0" hangingPunct="1">
        <a:defRPr sz="1027" kern="1200">
          <a:solidFill>
            <a:schemeClr val="tx1"/>
          </a:solidFill>
          <a:latin typeface="+mn-lt"/>
          <a:ea typeface="+mn-ea"/>
          <a:cs typeface="+mn-cs"/>
        </a:defRPr>
      </a:lvl5pPr>
      <a:lvl6pPr marL="1304849" algn="l" defTabSz="521940" rtl="0" eaLnBrk="1" latinLnBrk="0" hangingPunct="1">
        <a:defRPr sz="1027" kern="1200">
          <a:solidFill>
            <a:schemeClr val="tx1"/>
          </a:solidFill>
          <a:latin typeface="+mn-lt"/>
          <a:ea typeface="+mn-ea"/>
          <a:cs typeface="+mn-cs"/>
        </a:defRPr>
      </a:lvl6pPr>
      <a:lvl7pPr marL="1565819" algn="l" defTabSz="521940" rtl="0" eaLnBrk="1" latinLnBrk="0" hangingPunct="1">
        <a:defRPr sz="1027" kern="1200">
          <a:solidFill>
            <a:schemeClr val="tx1"/>
          </a:solidFill>
          <a:latin typeface="+mn-lt"/>
          <a:ea typeface="+mn-ea"/>
          <a:cs typeface="+mn-cs"/>
        </a:defRPr>
      </a:lvl7pPr>
      <a:lvl8pPr marL="1826788" algn="l" defTabSz="521940" rtl="0" eaLnBrk="1" latinLnBrk="0" hangingPunct="1">
        <a:defRPr sz="1027" kern="1200">
          <a:solidFill>
            <a:schemeClr val="tx1"/>
          </a:solidFill>
          <a:latin typeface="+mn-lt"/>
          <a:ea typeface="+mn-ea"/>
          <a:cs typeface="+mn-cs"/>
        </a:defRPr>
      </a:lvl8pPr>
      <a:lvl9pPr marL="2087758" algn="l" defTabSz="521940" rtl="0" eaLnBrk="1" latinLnBrk="0" hangingPunct="1">
        <a:defRPr sz="10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rot="2119443">
            <a:off x="2153267" y="48005"/>
            <a:ext cx="2773516" cy="3440942"/>
          </a:xfrm>
          <a:prstGeom prst="rect">
            <a:avLst/>
          </a:prstGeom>
          <a:noFill/>
        </p:spPr>
        <p:txBody>
          <a:bodyPr wrap="none" rtlCol="0">
            <a:spAutoFit/>
          </a:bodyPr>
          <a:lstStyle/>
          <a:p>
            <a:pPr algn="ctr"/>
            <a:r>
              <a:rPr lang="de-AT" dirty="0" smtClean="0">
                <a:latin typeface="Arial Rounded MT Bold" panose="020F0704030504030204" pitchFamily="34" charset="0"/>
              </a:rPr>
              <a:t>Liebe </a:t>
            </a:r>
          </a:p>
          <a:p>
            <a:pPr algn="ctr"/>
            <a:r>
              <a:rPr lang="de-AT" sz="2800" dirty="0" smtClean="0">
                <a:latin typeface="Arial Rounded MT Bold" panose="020F0704030504030204" pitchFamily="34" charset="0"/>
              </a:rPr>
              <a:t>MUTTER</a:t>
            </a:r>
            <a:r>
              <a:rPr lang="de-AT" dirty="0" smtClean="0">
                <a:latin typeface="Arial Rounded MT Bold" panose="020F0704030504030204" pitchFamily="34" charset="0"/>
              </a:rPr>
              <a:t>,</a:t>
            </a:r>
          </a:p>
          <a:p>
            <a:pPr algn="ctr"/>
            <a:r>
              <a:rPr lang="de-AT" dirty="0" smtClean="0">
                <a:latin typeface="Arial Rounded MT Bold" panose="020F0704030504030204" pitchFamily="34" charset="0"/>
              </a:rPr>
              <a:t>Wir wollen Dir zu Deinem Geburtstag </a:t>
            </a:r>
          </a:p>
          <a:p>
            <a:pPr algn="ctr"/>
            <a:r>
              <a:rPr lang="de-AT" dirty="0" smtClean="0">
                <a:latin typeface="Arial Rounded MT Bold" panose="020F0704030504030204" pitchFamily="34" charset="0"/>
              </a:rPr>
              <a:t>einen Ausflug in die</a:t>
            </a:r>
          </a:p>
          <a:p>
            <a:pPr algn="ctr"/>
            <a:r>
              <a:rPr lang="de-AT" sz="3200" dirty="0" smtClean="0">
                <a:latin typeface="Arial Rounded MT Bold" panose="020F0704030504030204" pitchFamily="34" charset="0"/>
              </a:rPr>
              <a:t>NATUR</a:t>
            </a:r>
          </a:p>
          <a:p>
            <a:pPr algn="ctr"/>
            <a:r>
              <a:rPr lang="de-AT" dirty="0" smtClean="0">
                <a:latin typeface="Arial Rounded MT Bold" panose="020F0704030504030204" pitchFamily="34" charset="0"/>
              </a:rPr>
              <a:t>Mit ein bisschen Komfort,</a:t>
            </a:r>
          </a:p>
          <a:p>
            <a:pPr algn="ctr"/>
            <a:r>
              <a:rPr lang="de-AT" sz="3200" dirty="0" smtClean="0">
                <a:latin typeface="Arial Rounded MT Bold" panose="020F0704030504030204" pitchFamily="34" charset="0"/>
              </a:rPr>
              <a:t>VATER</a:t>
            </a:r>
          </a:p>
          <a:p>
            <a:pPr algn="ctr"/>
            <a:r>
              <a:rPr lang="de-AT" dirty="0">
                <a:latin typeface="Arial Rounded MT Bold" panose="020F0704030504030204" pitchFamily="34" charset="0"/>
              </a:rPr>
              <a:t>u</a:t>
            </a:r>
            <a:r>
              <a:rPr lang="de-AT" dirty="0" smtClean="0">
                <a:latin typeface="Arial Rounded MT Bold" panose="020F0704030504030204" pitchFamily="34" charset="0"/>
              </a:rPr>
              <a:t>nd </a:t>
            </a:r>
          </a:p>
          <a:p>
            <a:pPr algn="ctr"/>
            <a:r>
              <a:rPr lang="de-AT" sz="3600" dirty="0" smtClean="0">
                <a:latin typeface="Arial Rounded MT Bold" panose="020F0704030504030204" pitchFamily="34" charset="0"/>
              </a:rPr>
              <a:t>ZEIT</a:t>
            </a:r>
          </a:p>
          <a:p>
            <a:pPr algn="ctr"/>
            <a:r>
              <a:rPr lang="de-AT" dirty="0">
                <a:latin typeface="Arial Rounded MT Bold" panose="020F0704030504030204" pitchFamily="34" charset="0"/>
              </a:rPr>
              <a:t>s</a:t>
            </a:r>
            <a:r>
              <a:rPr lang="de-AT" dirty="0" smtClean="0">
                <a:latin typeface="Arial Rounded MT Bold" panose="020F0704030504030204" pitchFamily="34" charset="0"/>
              </a:rPr>
              <a:t>chenken !</a:t>
            </a:r>
          </a:p>
          <a:p>
            <a:pPr algn="ctr"/>
            <a:endParaRPr lang="de-AT" dirty="0">
              <a:latin typeface="Arial Rounded MT Bold" panose="020F0704030504030204" pitchFamily="34" charset="0"/>
            </a:endParaRPr>
          </a:p>
          <a:p>
            <a:pPr algn="ctr"/>
            <a:endParaRPr lang="de-AT" dirty="0">
              <a:latin typeface="Arial Rounded MT Bold" panose="020F0704030504030204" pitchFamily="34" charset="0"/>
            </a:endParaRPr>
          </a:p>
        </p:txBody>
      </p:sp>
      <p:pic>
        <p:nvPicPr>
          <p:cNvPr id="1026" name="Grafik 1" descr="http://garfield.com/uploads/strips/1983-06-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31" y="3682290"/>
            <a:ext cx="4963908" cy="143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2822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rot="2119443">
            <a:off x="3500806" y="389747"/>
            <a:ext cx="1754005" cy="437043"/>
          </a:xfrm>
          <a:prstGeom prst="rect">
            <a:avLst/>
          </a:prstGeom>
          <a:noFill/>
        </p:spPr>
        <p:txBody>
          <a:bodyPr wrap="none" rtlCol="0">
            <a:spAutoFit/>
          </a:bodyPr>
          <a:lstStyle/>
          <a:p>
            <a:pPr algn="ctr"/>
            <a:r>
              <a:rPr lang="de-AT" dirty="0" smtClean="0">
                <a:latin typeface="Arial Rounded MT Bold" panose="020F0704030504030204" pitchFamily="34" charset="0"/>
              </a:rPr>
              <a:t>Du kannst Dir auch </a:t>
            </a:r>
          </a:p>
          <a:p>
            <a:pPr algn="ctr"/>
            <a:r>
              <a:rPr lang="de-AT" dirty="0">
                <a:latin typeface="Arial Rounded MT Bold" panose="020F0704030504030204" pitchFamily="34" charset="0"/>
              </a:rPr>
              <a:t>e</a:t>
            </a:r>
            <a:r>
              <a:rPr lang="de-AT" dirty="0" smtClean="0">
                <a:latin typeface="Arial Rounded MT Bold" panose="020F0704030504030204" pitchFamily="34" charset="0"/>
              </a:rPr>
              <a:t>inen Ort aussuchen !!</a:t>
            </a:r>
            <a:endParaRPr lang="de-AT" dirty="0">
              <a:latin typeface="Arial Rounded MT Bold" panose="020F0704030504030204" pitchFamily="34" charset="0"/>
            </a:endParaRPr>
          </a:p>
        </p:txBody>
      </p:sp>
      <p:sp>
        <p:nvSpPr>
          <p:cNvPr id="4" name="Textfeld 3"/>
          <p:cNvSpPr txBox="1"/>
          <p:nvPr/>
        </p:nvSpPr>
        <p:spPr>
          <a:xfrm rot="20051222">
            <a:off x="54832" y="642530"/>
            <a:ext cx="2363147" cy="264688"/>
          </a:xfrm>
          <a:prstGeom prst="rect">
            <a:avLst/>
          </a:prstGeom>
          <a:noFill/>
        </p:spPr>
        <p:txBody>
          <a:bodyPr wrap="none" rtlCol="0">
            <a:spAutoFit/>
          </a:bodyPr>
          <a:lstStyle/>
          <a:p>
            <a:pPr algn="ctr"/>
            <a:r>
              <a:rPr lang="de-AT" dirty="0" smtClean="0">
                <a:latin typeface="Arial Rounded MT Bold" panose="020F0704030504030204" pitchFamily="34" charset="0"/>
              </a:rPr>
              <a:t>Wie wäre es zum Beispiel mit …</a:t>
            </a:r>
            <a:endParaRPr lang="de-AT" dirty="0">
              <a:latin typeface="Arial Rounded MT Bold" panose="020F0704030504030204" pitchFamily="34" charset="0"/>
            </a:endParaRPr>
          </a:p>
        </p:txBody>
      </p:sp>
      <p:pic>
        <p:nvPicPr>
          <p:cNvPr id="2050" name="Picture 2" descr="Hotel und Almgastho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7899" y="898457"/>
            <a:ext cx="3039909" cy="2029139"/>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1110568" y="2900670"/>
            <a:ext cx="3267240" cy="744819"/>
          </a:xfrm>
          <a:prstGeom prst="rect">
            <a:avLst/>
          </a:prstGeom>
          <a:noFill/>
        </p:spPr>
        <p:txBody>
          <a:bodyPr wrap="none" rtlCol="0">
            <a:spAutoFit/>
          </a:bodyPr>
          <a:lstStyle/>
          <a:p>
            <a:pPr algn="ctr"/>
            <a:r>
              <a:rPr lang="de-AT" dirty="0" smtClean="0">
                <a:latin typeface="Arial Rounded MT Bold" panose="020F0704030504030204" pitchFamily="34" charset="0"/>
              </a:rPr>
              <a:t>… dem </a:t>
            </a:r>
          </a:p>
          <a:p>
            <a:pPr algn="ctr"/>
            <a:r>
              <a:rPr lang="de-AT" sz="2000" dirty="0" smtClean="0">
                <a:latin typeface="Arial Rounded MT Bold" panose="020F0704030504030204" pitchFamily="34" charset="0"/>
              </a:rPr>
              <a:t>Teichwirt</a:t>
            </a:r>
          </a:p>
          <a:p>
            <a:pPr algn="ctr"/>
            <a:r>
              <a:rPr lang="de-AT" dirty="0" smtClean="0">
                <a:latin typeface="Arial Rounded MT Bold" panose="020F0704030504030204" pitchFamily="34" charset="0"/>
              </a:rPr>
              <a:t>Auf der </a:t>
            </a:r>
            <a:r>
              <a:rPr lang="de-AT" dirty="0" err="1" smtClean="0">
                <a:latin typeface="Arial Rounded MT Bold" panose="020F0704030504030204" pitchFamily="34" charset="0"/>
              </a:rPr>
              <a:t>Teichalm</a:t>
            </a:r>
            <a:r>
              <a:rPr lang="de-AT" dirty="0" smtClean="0">
                <a:latin typeface="Arial Rounded MT Bold" panose="020F0704030504030204" pitchFamily="34" charset="0"/>
              </a:rPr>
              <a:t> im steirischen </a:t>
            </a:r>
            <a:r>
              <a:rPr lang="de-AT" dirty="0" err="1" smtClean="0">
                <a:latin typeface="Arial Rounded MT Bold" panose="020F0704030504030204" pitchFamily="34" charset="0"/>
              </a:rPr>
              <a:t>Almenland</a:t>
            </a:r>
            <a:r>
              <a:rPr lang="de-AT" dirty="0" smtClean="0">
                <a:latin typeface="Arial Rounded MT Bold" panose="020F0704030504030204" pitchFamily="34" charset="0"/>
              </a:rPr>
              <a:t> ?</a:t>
            </a:r>
            <a:endParaRPr lang="de-AT" dirty="0">
              <a:latin typeface="Arial Rounded MT Bold" panose="020F0704030504030204" pitchFamily="34" charset="0"/>
            </a:endParaRPr>
          </a:p>
        </p:txBody>
      </p:sp>
      <p:pic>
        <p:nvPicPr>
          <p:cNvPr id="2052" name="Picture 4" descr="Garfield on 18th June 19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01" y="3697219"/>
            <a:ext cx="5007505" cy="144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916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rot="2119443">
            <a:off x="3484778" y="389747"/>
            <a:ext cx="1786066" cy="437043"/>
          </a:xfrm>
          <a:prstGeom prst="rect">
            <a:avLst/>
          </a:prstGeom>
          <a:noFill/>
        </p:spPr>
        <p:txBody>
          <a:bodyPr wrap="none" rtlCol="0">
            <a:spAutoFit/>
          </a:bodyPr>
          <a:lstStyle/>
          <a:p>
            <a:pPr algn="ctr"/>
            <a:r>
              <a:rPr lang="de-AT" dirty="0" smtClean="0">
                <a:latin typeface="Arial Rounded MT Bold" panose="020F0704030504030204" pitchFamily="34" charset="0"/>
              </a:rPr>
              <a:t>Am Ende gibt es </a:t>
            </a:r>
          </a:p>
          <a:p>
            <a:pPr algn="ctr"/>
            <a:r>
              <a:rPr lang="de-AT" dirty="0" smtClean="0">
                <a:latin typeface="Arial Rounded MT Bold" panose="020F0704030504030204" pitchFamily="34" charset="0"/>
              </a:rPr>
              <a:t>Ein Anmelde-Formular!</a:t>
            </a:r>
            <a:endParaRPr lang="de-AT" dirty="0">
              <a:latin typeface="Arial Rounded MT Bold" panose="020F0704030504030204" pitchFamily="34" charset="0"/>
            </a:endParaRPr>
          </a:p>
        </p:txBody>
      </p:sp>
      <p:sp>
        <p:nvSpPr>
          <p:cNvPr id="4" name="Textfeld 3"/>
          <p:cNvSpPr txBox="1"/>
          <p:nvPr/>
        </p:nvSpPr>
        <p:spPr>
          <a:xfrm rot="20051222">
            <a:off x="-34931" y="642530"/>
            <a:ext cx="2542684" cy="264688"/>
          </a:xfrm>
          <a:prstGeom prst="rect">
            <a:avLst/>
          </a:prstGeom>
          <a:noFill/>
        </p:spPr>
        <p:txBody>
          <a:bodyPr wrap="none" rtlCol="0">
            <a:spAutoFit/>
          </a:bodyPr>
          <a:lstStyle/>
          <a:p>
            <a:pPr algn="ctr"/>
            <a:r>
              <a:rPr lang="de-AT" dirty="0" smtClean="0">
                <a:latin typeface="Arial Rounded MT Bold" panose="020F0704030504030204" pitchFamily="34" charset="0"/>
              </a:rPr>
              <a:t>.. Gleich nebenan gäbe es dann …</a:t>
            </a:r>
            <a:endParaRPr lang="de-AT" dirty="0">
              <a:latin typeface="Arial Rounded MT Bold" panose="020F0704030504030204" pitchFamily="34" charset="0"/>
            </a:endParaRPr>
          </a:p>
        </p:txBody>
      </p:sp>
      <p:sp>
        <p:nvSpPr>
          <p:cNvPr id="6" name="Textfeld 5"/>
          <p:cNvSpPr txBox="1"/>
          <p:nvPr/>
        </p:nvSpPr>
        <p:spPr>
          <a:xfrm>
            <a:off x="959091" y="2900670"/>
            <a:ext cx="3570209" cy="744819"/>
          </a:xfrm>
          <a:prstGeom prst="rect">
            <a:avLst/>
          </a:prstGeom>
          <a:noFill/>
        </p:spPr>
        <p:txBody>
          <a:bodyPr wrap="none" rtlCol="0">
            <a:spAutoFit/>
          </a:bodyPr>
          <a:lstStyle/>
          <a:p>
            <a:pPr algn="ctr"/>
            <a:r>
              <a:rPr lang="de-AT" dirty="0" smtClean="0">
                <a:latin typeface="Arial Rounded MT Bold" panose="020F0704030504030204" pitchFamily="34" charset="0"/>
              </a:rPr>
              <a:t>… beim </a:t>
            </a:r>
          </a:p>
          <a:p>
            <a:pPr algn="ctr"/>
            <a:r>
              <a:rPr lang="de-AT" sz="2000" dirty="0" smtClean="0">
                <a:latin typeface="Arial Rounded MT Bold" panose="020F0704030504030204" pitchFamily="34" charset="0"/>
              </a:rPr>
              <a:t>Hotel Pierer</a:t>
            </a:r>
          </a:p>
          <a:p>
            <a:pPr algn="ctr"/>
            <a:r>
              <a:rPr lang="de-AT" dirty="0" smtClean="0">
                <a:latin typeface="Arial Rounded MT Bold" panose="020F0704030504030204" pitchFamily="34" charset="0"/>
              </a:rPr>
              <a:t>(auch auf der </a:t>
            </a:r>
            <a:r>
              <a:rPr lang="de-AT" dirty="0" err="1" smtClean="0">
                <a:latin typeface="Arial Rounded MT Bold" panose="020F0704030504030204" pitchFamily="34" charset="0"/>
              </a:rPr>
              <a:t>Teichalm</a:t>
            </a:r>
            <a:r>
              <a:rPr lang="de-AT" dirty="0" smtClean="0">
                <a:latin typeface="Arial Rounded MT Bold" panose="020F0704030504030204" pitchFamily="34" charset="0"/>
              </a:rPr>
              <a:t>) sogar ein Schwimmbad !</a:t>
            </a:r>
            <a:endParaRPr lang="de-AT" dirty="0">
              <a:latin typeface="Arial Rounded MT Bold" panose="020F0704030504030204" pitchFamily="34" charset="0"/>
            </a:endParaRPr>
          </a:p>
        </p:txBody>
      </p:sp>
      <p:pic>
        <p:nvPicPr>
          <p:cNvPr id="7" name="Picture 2" descr="https://www.hotel-pierer.at/tl_files/Bilder/Content/Almwellness/wellness-pool-pier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6885" y="865239"/>
            <a:ext cx="3178980" cy="203543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Garfield on 17th June 19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43" y="3663761"/>
            <a:ext cx="4986696" cy="1435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847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otel, Rafting, Mandl, Hochkar, Göstling, Urlaub, Skifahren, Snowboard, Canyoning, Salza, Enns, Wildalpen, Zimmer, Deluxe Zimmer, Angebote, Pauschalangebote, Familien Urlaub Hochkar, Ötscher, Mostviertel, Göstling, Mendlingtal, Lackenhof, Skifahren, Ski, Snowboard, Schneeschuhwandern, Therme, Solebad, Unterkunft, Rafting, Hotel, Gasthof, Zimmer, günstig, billig, Canyoning, Urlaub im Sommer, Urlaub im Winter, Doppelzimmer, Hotel, Sauna, Massage, Wellness,Emotion Life Center, Wellness, Beauty, Ybbstaler Solebad, Hot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879" y="1512841"/>
            <a:ext cx="4485250" cy="1052661"/>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rot="20051222">
            <a:off x="339372" y="642530"/>
            <a:ext cx="1794081" cy="264688"/>
          </a:xfrm>
          <a:prstGeom prst="rect">
            <a:avLst/>
          </a:prstGeom>
          <a:noFill/>
        </p:spPr>
        <p:txBody>
          <a:bodyPr wrap="none" rtlCol="0">
            <a:spAutoFit/>
          </a:bodyPr>
          <a:lstStyle/>
          <a:p>
            <a:pPr algn="ctr"/>
            <a:r>
              <a:rPr lang="de-AT" dirty="0" smtClean="0">
                <a:latin typeface="Arial Rounded MT Bold" panose="020F0704030504030204" pitchFamily="34" charset="0"/>
              </a:rPr>
              <a:t>.. Im </a:t>
            </a:r>
            <a:r>
              <a:rPr lang="de-AT" dirty="0" err="1" smtClean="0">
                <a:latin typeface="Arial Rounded MT Bold" panose="020F0704030504030204" pitchFamily="34" charset="0"/>
              </a:rPr>
              <a:t>Ybbstal</a:t>
            </a:r>
            <a:r>
              <a:rPr lang="de-AT" dirty="0" smtClean="0">
                <a:latin typeface="Arial Rounded MT Bold" panose="020F0704030504030204" pitchFamily="34" charset="0"/>
              </a:rPr>
              <a:t> liegt der…</a:t>
            </a:r>
            <a:endParaRPr lang="de-AT" dirty="0">
              <a:latin typeface="Arial Rounded MT Bold" panose="020F0704030504030204" pitchFamily="34" charset="0"/>
            </a:endParaRPr>
          </a:p>
        </p:txBody>
      </p:sp>
      <p:sp>
        <p:nvSpPr>
          <p:cNvPr id="5" name="Textfeld 4"/>
          <p:cNvSpPr txBox="1"/>
          <p:nvPr/>
        </p:nvSpPr>
        <p:spPr>
          <a:xfrm>
            <a:off x="1870239" y="2565502"/>
            <a:ext cx="1606530" cy="572464"/>
          </a:xfrm>
          <a:prstGeom prst="rect">
            <a:avLst/>
          </a:prstGeom>
          <a:noFill/>
        </p:spPr>
        <p:txBody>
          <a:bodyPr wrap="none" rtlCol="0">
            <a:spAutoFit/>
          </a:bodyPr>
          <a:lstStyle/>
          <a:p>
            <a:pPr algn="ctr"/>
            <a:r>
              <a:rPr lang="de-AT" sz="2000" dirty="0" smtClean="0">
                <a:latin typeface="Arial Rounded MT Bold" panose="020F0704030504030204" pitchFamily="34" charset="0"/>
              </a:rPr>
              <a:t>MANDL</a:t>
            </a:r>
          </a:p>
          <a:p>
            <a:pPr algn="ctr"/>
            <a:r>
              <a:rPr lang="de-AT" dirty="0" smtClean="0">
                <a:latin typeface="Arial Rounded MT Bold" panose="020F0704030504030204" pitchFamily="34" charset="0"/>
              </a:rPr>
              <a:t>Gleich neben dem …</a:t>
            </a:r>
            <a:endParaRPr lang="de-AT" dirty="0">
              <a:latin typeface="Arial Rounded MT Bold" panose="020F0704030504030204" pitchFamily="34" charset="0"/>
            </a:endParaRPr>
          </a:p>
        </p:txBody>
      </p:sp>
      <p:pic>
        <p:nvPicPr>
          <p:cNvPr id="3078" name="Picture 6" descr="Wellness, Beauty, Ybbstaler Solebad, Hochkar, Göstling, Therme, Baden, Sauna, Solarium, Emotion Life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48" y="3264202"/>
            <a:ext cx="4868709" cy="114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882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venere.com/img/hotel/1/8/1/9/309181/image_hotel_exterior_outsid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8440" y="352489"/>
            <a:ext cx="2263160" cy="226316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16705" y="108308"/>
            <a:ext cx="3783408" cy="744819"/>
          </a:xfrm>
          <a:prstGeom prst="rect">
            <a:avLst/>
          </a:prstGeom>
          <a:noFill/>
        </p:spPr>
        <p:txBody>
          <a:bodyPr wrap="none" rtlCol="0">
            <a:spAutoFit/>
          </a:bodyPr>
          <a:lstStyle/>
          <a:p>
            <a:r>
              <a:rPr lang="de-AT" dirty="0" smtClean="0">
                <a:latin typeface="Arial Rounded MT Bold" panose="020F0704030504030204" pitchFamily="34" charset="0"/>
              </a:rPr>
              <a:t>… etwas weiter nördlich ist im Waldviertel die Stadt </a:t>
            </a:r>
          </a:p>
          <a:p>
            <a:r>
              <a:rPr lang="de-AT" sz="2000" dirty="0" smtClean="0">
                <a:latin typeface="Arial Rounded MT Bold" panose="020F0704030504030204" pitchFamily="34" charset="0"/>
              </a:rPr>
              <a:t>Gmünd</a:t>
            </a:r>
          </a:p>
          <a:p>
            <a:r>
              <a:rPr lang="de-AT" dirty="0">
                <a:latin typeface="Arial Rounded MT Bold" panose="020F0704030504030204" pitchFamily="34" charset="0"/>
              </a:rPr>
              <a:t>m</a:t>
            </a:r>
            <a:r>
              <a:rPr lang="de-AT" dirty="0" smtClean="0">
                <a:latin typeface="Arial Rounded MT Bold" panose="020F0704030504030204" pitchFamily="34" charset="0"/>
              </a:rPr>
              <a:t>it dem …</a:t>
            </a:r>
            <a:endParaRPr lang="de-AT" dirty="0">
              <a:latin typeface="Arial Rounded MT Bold" panose="020F0704030504030204" pitchFamily="34" charset="0"/>
            </a:endParaRPr>
          </a:p>
        </p:txBody>
      </p:sp>
      <p:sp>
        <p:nvSpPr>
          <p:cNvPr id="4" name="Textfeld 3"/>
          <p:cNvSpPr txBox="1"/>
          <p:nvPr/>
        </p:nvSpPr>
        <p:spPr>
          <a:xfrm>
            <a:off x="0" y="853127"/>
            <a:ext cx="2820003" cy="3674852"/>
          </a:xfrm>
          <a:prstGeom prst="rect">
            <a:avLst/>
          </a:prstGeom>
          <a:noFill/>
        </p:spPr>
        <p:txBody>
          <a:bodyPr wrap="none" rtlCol="0">
            <a:spAutoFit/>
          </a:bodyPr>
          <a:lstStyle/>
          <a:p>
            <a:r>
              <a:rPr lang="de-AT" sz="2000" dirty="0" smtClean="0">
                <a:latin typeface="Arial Rounded MT Bold" panose="020F0704030504030204" pitchFamily="34" charset="0"/>
              </a:rPr>
              <a:t>Hotel Goldener Stern</a:t>
            </a:r>
          </a:p>
          <a:p>
            <a:r>
              <a:rPr lang="de-AT" dirty="0" smtClean="0">
                <a:latin typeface="Arial Rounded MT Bold" panose="020F0704030504030204" pitchFamily="34" charset="0"/>
              </a:rPr>
              <a:t>Bei dem es nach der Sauna </a:t>
            </a:r>
          </a:p>
          <a:p>
            <a:r>
              <a:rPr lang="de-AT" dirty="0" smtClean="0">
                <a:latin typeface="Arial Rounded MT Bold" panose="020F0704030504030204" pitchFamily="34" charset="0"/>
              </a:rPr>
              <a:t>gutes Essen gibt!</a:t>
            </a:r>
          </a:p>
          <a:p>
            <a:endParaRPr lang="de-AT" dirty="0">
              <a:latin typeface="Arial Rounded MT Bold" panose="020F0704030504030204" pitchFamily="34" charset="0"/>
            </a:endParaRPr>
          </a:p>
          <a:p>
            <a:r>
              <a:rPr lang="de-AT" dirty="0" smtClean="0">
                <a:latin typeface="Arial Rounded MT Bold" panose="020F0704030504030204" pitchFamily="34" charset="0"/>
              </a:rPr>
              <a:t>Nicht zu vergessen:</a:t>
            </a:r>
          </a:p>
          <a:p>
            <a:pPr marL="228600" indent="-228600">
              <a:buFont typeface="Arial" panose="020B0604020202020204" pitchFamily="34" charset="0"/>
              <a:buChar char="•"/>
            </a:pPr>
            <a:r>
              <a:rPr lang="de-AT" dirty="0" smtClean="0">
                <a:latin typeface="Arial Rounded MT Bold" panose="020F0704030504030204" pitchFamily="34" charset="0"/>
              </a:rPr>
              <a:t>Die </a:t>
            </a:r>
            <a:r>
              <a:rPr lang="de-AT" dirty="0" err="1" smtClean="0">
                <a:latin typeface="Arial Rounded MT Bold" panose="020F0704030504030204" pitchFamily="34" charset="0"/>
              </a:rPr>
              <a:t>Waldviertler</a:t>
            </a:r>
            <a:r>
              <a:rPr lang="de-AT" dirty="0" smtClean="0">
                <a:latin typeface="Arial Rounded MT Bold" panose="020F0704030504030204" pitchFamily="34" charset="0"/>
              </a:rPr>
              <a:t> </a:t>
            </a:r>
            <a:r>
              <a:rPr lang="de-AT" dirty="0" err="1" smtClean="0">
                <a:latin typeface="Arial Rounded MT Bold" panose="020F0704030504030204" pitchFamily="34" charset="0"/>
              </a:rPr>
              <a:t>Blockheide</a:t>
            </a:r>
            <a:endParaRPr lang="de-AT" dirty="0" smtClean="0">
              <a:latin typeface="Arial Rounded MT Bold" panose="020F0704030504030204" pitchFamily="34" charset="0"/>
            </a:endParaRPr>
          </a:p>
          <a:p>
            <a:pPr marL="228600" indent="-228600">
              <a:buFont typeface="Arial" panose="020B0604020202020204" pitchFamily="34" charset="0"/>
              <a:buChar char="•"/>
            </a:pPr>
            <a:endParaRPr lang="de-AT" dirty="0" smtClean="0">
              <a:latin typeface="Arial Rounded MT Bold" panose="020F0704030504030204" pitchFamily="34" charset="0"/>
            </a:endParaRPr>
          </a:p>
          <a:p>
            <a:pPr marL="228600" indent="-228600">
              <a:buFont typeface="Arial" panose="020B0604020202020204" pitchFamily="34" charset="0"/>
              <a:buChar char="•"/>
            </a:pPr>
            <a:endParaRPr lang="de-AT" dirty="0">
              <a:latin typeface="Arial Rounded MT Bold" panose="020F0704030504030204" pitchFamily="34" charset="0"/>
            </a:endParaRPr>
          </a:p>
          <a:p>
            <a:pPr marL="228600" indent="-228600">
              <a:buFont typeface="Arial" panose="020B0604020202020204" pitchFamily="34" charset="0"/>
              <a:buChar char="•"/>
            </a:pPr>
            <a:endParaRPr lang="de-AT" dirty="0" smtClean="0">
              <a:latin typeface="Arial Rounded MT Bold" panose="020F0704030504030204" pitchFamily="34" charset="0"/>
            </a:endParaRPr>
          </a:p>
          <a:p>
            <a:pPr marL="228600" indent="-228600">
              <a:buFont typeface="Arial" panose="020B0604020202020204" pitchFamily="34" charset="0"/>
              <a:buChar char="•"/>
            </a:pPr>
            <a:endParaRPr lang="de-AT" dirty="0">
              <a:latin typeface="Arial Rounded MT Bold" panose="020F0704030504030204" pitchFamily="34" charset="0"/>
            </a:endParaRPr>
          </a:p>
          <a:p>
            <a:pPr marL="228600" indent="-228600">
              <a:buFont typeface="Arial" panose="020B0604020202020204" pitchFamily="34" charset="0"/>
              <a:buChar char="•"/>
            </a:pPr>
            <a:endParaRPr lang="de-AT" dirty="0" smtClean="0">
              <a:latin typeface="Arial Rounded MT Bold" panose="020F0704030504030204" pitchFamily="34" charset="0"/>
            </a:endParaRPr>
          </a:p>
          <a:p>
            <a:pPr marL="228600" indent="-228600">
              <a:buFont typeface="Arial" panose="020B0604020202020204" pitchFamily="34" charset="0"/>
              <a:buChar char="•"/>
            </a:pPr>
            <a:endParaRPr lang="de-AT" dirty="0">
              <a:latin typeface="Arial Rounded MT Bold" panose="020F0704030504030204" pitchFamily="34" charset="0"/>
            </a:endParaRPr>
          </a:p>
          <a:p>
            <a:pPr marL="228600" indent="-228600">
              <a:buFont typeface="Arial" panose="020B0604020202020204" pitchFamily="34" charset="0"/>
              <a:buChar char="•"/>
            </a:pPr>
            <a:endParaRPr lang="de-AT" dirty="0" smtClean="0">
              <a:latin typeface="Arial Rounded MT Bold" panose="020F0704030504030204" pitchFamily="34" charset="0"/>
            </a:endParaRPr>
          </a:p>
          <a:p>
            <a:pPr marL="228600" indent="-228600">
              <a:buFont typeface="Arial" panose="020B0604020202020204" pitchFamily="34" charset="0"/>
              <a:buChar char="•"/>
            </a:pPr>
            <a:endParaRPr lang="de-AT" dirty="0">
              <a:latin typeface="Arial Rounded MT Bold" panose="020F0704030504030204" pitchFamily="34" charset="0"/>
            </a:endParaRPr>
          </a:p>
          <a:p>
            <a:pPr marL="228600" indent="-228600">
              <a:buFont typeface="Arial" panose="020B0604020202020204" pitchFamily="34" charset="0"/>
              <a:buChar char="•"/>
            </a:pPr>
            <a:endParaRPr lang="de-AT" dirty="0" smtClean="0">
              <a:latin typeface="Arial Rounded MT Bold" panose="020F0704030504030204" pitchFamily="34" charset="0"/>
            </a:endParaRPr>
          </a:p>
          <a:p>
            <a:pPr marL="228600" indent="-228600">
              <a:buFont typeface="Arial" panose="020B0604020202020204" pitchFamily="34" charset="0"/>
              <a:buChar char="•"/>
            </a:pPr>
            <a:endParaRPr lang="de-AT" dirty="0">
              <a:latin typeface="Arial Rounded MT Bold" panose="020F0704030504030204" pitchFamily="34" charset="0"/>
            </a:endParaRPr>
          </a:p>
          <a:p>
            <a:pPr marL="228600" indent="-228600">
              <a:buFont typeface="Arial" panose="020B0604020202020204" pitchFamily="34" charset="0"/>
              <a:buChar char="•"/>
            </a:pPr>
            <a:endParaRPr lang="de-AT" dirty="0" smtClean="0">
              <a:latin typeface="Arial Rounded MT Bold" panose="020F0704030504030204" pitchFamily="34" charset="0"/>
            </a:endParaRPr>
          </a:p>
          <a:p>
            <a:pPr marL="228600" indent="-228600">
              <a:buFont typeface="Arial" panose="020B0604020202020204" pitchFamily="34" charset="0"/>
              <a:buChar char="•"/>
            </a:pPr>
            <a:endParaRPr lang="de-AT" dirty="0">
              <a:latin typeface="Arial Rounded MT Bold" panose="020F0704030504030204" pitchFamily="34" charset="0"/>
            </a:endParaRPr>
          </a:p>
          <a:p>
            <a:pPr marL="228600" indent="-228600">
              <a:buFont typeface="Arial" panose="020B0604020202020204" pitchFamily="34" charset="0"/>
              <a:buChar char="•"/>
            </a:pPr>
            <a:endParaRPr lang="de-AT" dirty="0" smtClean="0">
              <a:latin typeface="Arial Rounded MT Bold" panose="020F0704030504030204" pitchFamily="34" charset="0"/>
            </a:endParaRPr>
          </a:p>
          <a:p>
            <a:pPr marL="228600" indent="-228600">
              <a:buFont typeface="Arial" panose="020B0604020202020204" pitchFamily="34" charset="0"/>
              <a:buChar char="•"/>
            </a:pPr>
            <a:r>
              <a:rPr lang="de-AT" dirty="0" smtClean="0">
                <a:latin typeface="Arial Rounded MT Bold" panose="020F0704030504030204" pitchFamily="34" charset="0"/>
              </a:rPr>
              <a:t>Das Sole-Felsen-Bad </a:t>
            </a:r>
            <a:r>
              <a:rPr lang="de-AT" dirty="0" smtClean="0">
                <a:latin typeface="Arial Rounded MT Bold" panose="020F0704030504030204" pitchFamily="34" charset="0"/>
                <a:sym typeface="Wingdings" panose="05000000000000000000" pitchFamily="2" charset="2"/>
              </a:rPr>
              <a:t></a:t>
            </a:r>
            <a:endParaRPr lang="de-AT" dirty="0">
              <a:latin typeface="Arial Rounded MT Bold" panose="020F0704030504030204" pitchFamily="34" charset="0"/>
            </a:endParaRPr>
          </a:p>
        </p:txBody>
      </p:sp>
      <p:pic>
        <p:nvPicPr>
          <p:cNvPr id="5124" name="Picture 4" descr="sole-felsen-bad-gmue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295" y="3292230"/>
            <a:ext cx="2469637" cy="185222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s://lh3.googleusercontent.com/-05WCnfPYZ8Y/Ru2KMUw_2XI/AAAAAAAAcn8/TVKcLMkmXM8/s720-Ic42/IMG_12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375" y="2146994"/>
            <a:ext cx="27717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351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88337" y="1210065"/>
            <a:ext cx="5044103" cy="1935724"/>
          </a:xfrm>
          <a:prstGeom prst="rect">
            <a:avLst/>
          </a:prstGeom>
        </p:spPr>
      </p:pic>
      <p:sp>
        <p:nvSpPr>
          <p:cNvPr id="3" name="Textfeld 2"/>
          <p:cNvSpPr txBox="1"/>
          <p:nvPr/>
        </p:nvSpPr>
        <p:spPr>
          <a:xfrm>
            <a:off x="1690907" y="157469"/>
            <a:ext cx="1838965" cy="1052596"/>
          </a:xfrm>
          <a:prstGeom prst="rect">
            <a:avLst/>
          </a:prstGeom>
          <a:noFill/>
        </p:spPr>
        <p:txBody>
          <a:bodyPr wrap="none" rtlCol="0">
            <a:spAutoFit/>
          </a:bodyPr>
          <a:lstStyle/>
          <a:p>
            <a:pPr algn="ctr"/>
            <a:r>
              <a:rPr lang="de-AT" dirty="0" smtClean="0">
                <a:latin typeface="Arial Rounded MT Bold" panose="020F0704030504030204" pitchFamily="34" charset="0"/>
              </a:rPr>
              <a:t>Ein wenig oberhalb von </a:t>
            </a:r>
          </a:p>
          <a:p>
            <a:pPr algn="ctr"/>
            <a:r>
              <a:rPr lang="de-AT" sz="2000" dirty="0" err="1" smtClean="0">
                <a:latin typeface="Arial Rounded MT Bold" panose="020F0704030504030204" pitchFamily="34" charset="0"/>
              </a:rPr>
              <a:t>Zwettl</a:t>
            </a:r>
            <a:endParaRPr lang="de-AT" sz="2000" dirty="0" smtClean="0">
              <a:latin typeface="Arial Rounded MT Bold" panose="020F0704030504030204" pitchFamily="34" charset="0"/>
            </a:endParaRPr>
          </a:p>
          <a:p>
            <a:pPr algn="ctr"/>
            <a:r>
              <a:rPr lang="de-AT" dirty="0" smtClean="0">
                <a:latin typeface="Arial Rounded MT Bold" panose="020F0704030504030204" pitchFamily="34" charset="0"/>
              </a:rPr>
              <a:t>Liegt die </a:t>
            </a:r>
          </a:p>
          <a:p>
            <a:pPr algn="ctr"/>
            <a:r>
              <a:rPr lang="de-AT" sz="2000" dirty="0" smtClean="0">
                <a:solidFill>
                  <a:prstClr val="black"/>
                </a:solidFill>
                <a:latin typeface="Arial Rounded MT Bold" panose="020F0704030504030204" pitchFamily="34" charset="0"/>
              </a:rPr>
              <a:t>Schwarzalm</a:t>
            </a:r>
            <a:endParaRPr lang="de-AT" dirty="0">
              <a:latin typeface="Arial Rounded MT Bold" panose="020F0704030504030204" pitchFamily="34" charset="0"/>
            </a:endParaRPr>
          </a:p>
        </p:txBody>
      </p:sp>
      <p:sp>
        <p:nvSpPr>
          <p:cNvPr id="4" name="Textfeld 3"/>
          <p:cNvSpPr txBox="1"/>
          <p:nvPr/>
        </p:nvSpPr>
        <p:spPr>
          <a:xfrm>
            <a:off x="941118" y="3145789"/>
            <a:ext cx="3220753" cy="954107"/>
          </a:xfrm>
          <a:prstGeom prst="rect">
            <a:avLst/>
          </a:prstGeom>
          <a:noFill/>
        </p:spPr>
        <p:txBody>
          <a:bodyPr wrap="none" rtlCol="0">
            <a:spAutoFit/>
          </a:bodyPr>
          <a:lstStyle/>
          <a:p>
            <a:pPr algn="ctr"/>
            <a:r>
              <a:rPr lang="de-AT" dirty="0" smtClean="0">
                <a:latin typeface="Arial Rounded MT Bold" panose="020F0704030504030204" pitchFamily="34" charset="0"/>
              </a:rPr>
              <a:t>Die sich auch in 2 Stunden erwandern lässt.</a:t>
            </a:r>
          </a:p>
          <a:p>
            <a:pPr algn="ctr"/>
            <a:endParaRPr lang="de-AT" dirty="0">
              <a:latin typeface="Arial Rounded MT Bold" panose="020F0704030504030204" pitchFamily="34" charset="0"/>
            </a:endParaRPr>
          </a:p>
          <a:p>
            <a:pPr algn="ctr"/>
            <a:r>
              <a:rPr lang="de-AT" dirty="0" smtClean="0">
                <a:latin typeface="Arial Rounded MT Bold" panose="020F0704030504030204" pitchFamily="34" charset="0"/>
              </a:rPr>
              <a:t>Zur Belohnung gibt’s </a:t>
            </a:r>
          </a:p>
          <a:p>
            <a:pPr algn="ctr"/>
            <a:r>
              <a:rPr lang="de-AT" dirty="0">
                <a:latin typeface="Arial Rounded MT Bold" panose="020F0704030504030204" pitchFamily="34" charset="0"/>
              </a:rPr>
              <a:t>a</a:t>
            </a:r>
            <a:r>
              <a:rPr lang="de-AT" dirty="0" smtClean="0">
                <a:latin typeface="Arial Rounded MT Bold" panose="020F0704030504030204" pitchFamily="34" charset="0"/>
              </a:rPr>
              <a:t>b Mai 2016</a:t>
            </a:r>
          </a:p>
          <a:p>
            <a:pPr algn="ctr"/>
            <a:r>
              <a:rPr lang="de-AT" dirty="0">
                <a:latin typeface="Arial Rounded MT Bold" panose="020F0704030504030204" pitchFamily="34" charset="0"/>
              </a:rPr>
              <a:t>e</a:t>
            </a:r>
            <a:r>
              <a:rPr lang="de-AT" dirty="0" smtClean="0">
                <a:latin typeface="Arial Rounded MT Bold" panose="020F0704030504030204" pitchFamily="34" charset="0"/>
              </a:rPr>
              <a:t>in Schwimmbad mit Sauna</a:t>
            </a:r>
          </a:p>
        </p:txBody>
      </p:sp>
    </p:spTree>
    <p:extLst>
      <p:ext uri="{BB962C8B-B14F-4D97-AF65-F5344CB8AC3E}">
        <p14:creationId xmlns:p14="http://schemas.microsoft.com/office/powerpoint/2010/main" val="1158164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10892" y="157469"/>
            <a:ext cx="3598999" cy="400110"/>
          </a:xfrm>
          <a:prstGeom prst="rect">
            <a:avLst/>
          </a:prstGeom>
          <a:noFill/>
        </p:spPr>
        <p:txBody>
          <a:bodyPr wrap="none" rtlCol="0">
            <a:spAutoFit/>
          </a:bodyPr>
          <a:lstStyle/>
          <a:p>
            <a:pPr algn="ctr"/>
            <a:r>
              <a:rPr lang="de-AT" dirty="0" smtClean="0">
                <a:latin typeface="Arial Rounded MT Bold" panose="020F0704030504030204" pitchFamily="34" charset="0"/>
              </a:rPr>
              <a:t>Im  </a:t>
            </a:r>
            <a:r>
              <a:rPr lang="de-AT" sz="2000" dirty="0" err="1" smtClean="0">
                <a:latin typeface="Arial Rounded MT Bold" panose="020F0704030504030204" pitchFamily="34" charset="0"/>
              </a:rPr>
              <a:t>Yspertal</a:t>
            </a:r>
            <a:r>
              <a:rPr lang="de-AT" sz="2000" dirty="0">
                <a:latin typeface="Arial Rounded MT Bold" panose="020F0704030504030204" pitchFamily="34" charset="0"/>
              </a:rPr>
              <a:t> </a:t>
            </a:r>
            <a:r>
              <a:rPr lang="de-AT" dirty="0" smtClean="0">
                <a:latin typeface="Arial Rounded MT Bold" panose="020F0704030504030204" pitchFamily="34" charset="0"/>
              </a:rPr>
              <a:t>ist die </a:t>
            </a:r>
            <a:r>
              <a:rPr lang="de-AT" sz="2000" dirty="0" err="1" smtClean="0">
                <a:solidFill>
                  <a:prstClr val="black"/>
                </a:solidFill>
                <a:latin typeface="Arial Rounded MT Bold" panose="020F0704030504030204" pitchFamily="34" charset="0"/>
              </a:rPr>
              <a:t>Ysperklamm</a:t>
            </a:r>
            <a:r>
              <a:rPr lang="de-AT" sz="2000" dirty="0" smtClean="0">
                <a:solidFill>
                  <a:prstClr val="black"/>
                </a:solidFill>
                <a:latin typeface="Arial Rounded MT Bold" panose="020F0704030504030204" pitchFamily="34" charset="0"/>
              </a:rPr>
              <a:t>:</a:t>
            </a:r>
            <a:endParaRPr lang="de-AT" dirty="0">
              <a:latin typeface="Arial Rounded MT Bold" panose="020F0704030504030204" pitchFamily="34" charset="0"/>
            </a:endParaRPr>
          </a:p>
        </p:txBody>
      </p:sp>
      <p:pic>
        <p:nvPicPr>
          <p:cNvPr id="8194" name="Picture 2" descr="Ysperklamm Stei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946" y="666619"/>
            <a:ext cx="4740890" cy="184367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forellenhof-ysperklamm.at/images/middle_Forellenho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540" y="2619338"/>
            <a:ext cx="2548296" cy="2051941"/>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207085" y="2691726"/>
            <a:ext cx="2087431" cy="1261884"/>
          </a:xfrm>
          <a:prstGeom prst="rect">
            <a:avLst/>
          </a:prstGeom>
          <a:noFill/>
        </p:spPr>
        <p:txBody>
          <a:bodyPr wrap="none" rtlCol="0">
            <a:spAutoFit/>
          </a:bodyPr>
          <a:lstStyle/>
          <a:p>
            <a:pPr algn="ctr"/>
            <a:r>
              <a:rPr lang="de-AT" dirty="0" smtClean="0">
                <a:latin typeface="Arial Rounded MT Bold" panose="020F0704030504030204" pitchFamily="34" charset="0"/>
              </a:rPr>
              <a:t>An deren Eingang sich der</a:t>
            </a:r>
          </a:p>
          <a:p>
            <a:pPr algn="ctr"/>
            <a:r>
              <a:rPr lang="de-AT" sz="2000" dirty="0" smtClean="0">
                <a:solidFill>
                  <a:prstClr val="black"/>
                </a:solidFill>
                <a:latin typeface="Arial Rounded MT Bold" panose="020F0704030504030204" pitchFamily="34" charset="0"/>
              </a:rPr>
              <a:t>Forellenhof</a:t>
            </a:r>
          </a:p>
          <a:p>
            <a:pPr lvl="0" algn="ctr"/>
            <a:r>
              <a:rPr lang="de-AT" dirty="0" smtClean="0">
                <a:solidFill>
                  <a:prstClr val="black"/>
                </a:solidFill>
                <a:latin typeface="Arial Rounded MT Bold" panose="020F0704030504030204" pitchFamily="34" charset="0"/>
              </a:rPr>
              <a:t>Befindet.</a:t>
            </a:r>
          </a:p>
          <a:p>
            <a:pPr lvl="0" algn="ctr"/>
            <a:r>
              <a:rPr lang="de-AT" dirty="0" smtClean="0">
                <a:solidFill>
                  <a:prstClr val="black"/>
                </a:solidFill>
                <a:latin typeface="Arial Rounded MT Bold" panose="020F0704030504030204" pitchFamily="34" charset="0"/>
              </a:rPr>
              <a:t>Die guten Tiere sind essbar</a:t>
            </a:r>
            <a:br>
              <a:rPr lang="de-AT" dirty="0" smtClean="0">
                <a:solidFill>
                  <a:prstClr val="black"/>
                </a:solidFill>
                <a:latin typeface="Arial Rounded MT Bold" panose="020F0704030504030204" pitchFamily="34" charset="0"/>
              </a:rPr>
            </a:br>
            <a:r>
              <a:rPr lang="de-AT" dirty="0" smtClean="0">
                <a:solidFill>
                  <a:prstClr val="black"/>
                </a:solidFill>
                <a:latin typeface="Arial Rounded MT Bold" panose="020F0704030504030204" pitchFamily="34" charset="0"/>
              </a:rPr>
              <a:t>und werden auch </a:t>
            </a:r>
            <a:br>
              <a:rPr lang="de-AT" dirty="0" smtClean="0">
                <a:solidFill>
                  <a:prstClr val="black"/>
                </a:solidFill>
                <a:latin typeface="Arial Rounded MT Bold" panose="020F0704030504030204" pitchFamily="34" charset="0"/>
              </a:rPr>
            </a:br>
            <a:r>
              <a:rPr lang="de-AT" dirty="0" smtClean="0">
                <a:solidFill>
                  <a:prstClr val="black"/>
                </a:solidFill>
                <a:latin typeface="Arial Rounded MT Bold" panose="020F0704030504030204" pitchFamily="34" charset="0"/>
              </a:rPr>
              <a:t>frisch serviert!</a:t>
            </a:r>
            <a:endParaRPr lang="de-AT"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2235630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itelbild restaurant_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36" y="941899"/>
            <a:ext cx="3619500" cy="2095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1005629" y="157469"/>
            <a:ext cx="3209533" cy="744819"/>
          </a:xfrm>
          <a:prstGeom prst="rect">
            <a:avLst/>
          </a:prstGeom>
          <a:noFill/>
        </p:spPr>
        <p:txBody>
          <a:bodyPr wrap="none" rtlCol="0">
            <a:spAutoFit/>
          </a:bodyPr>
          <a:lstStyle/>
          <a:p>
            <a:pPr algn="ctr"/>
            <a:r>
              <a:rPr lang="de-AT" dirty="0" smtClean="0">
                <a:latin typeface="Arial Rounded MT Bold" panose="020F0704030504030204" pitchFamily="34" charset="0"/>
              </a:rPr>
              <a:t>Etwas anderes ist der</a:t>
            </a:r>
          </a:p>
          <a:p>
            <a:pPr algn="ctr"/>
            <a:r>
              <a:rPr lang="de-AT" sz="2000" dirty="0" err="1" smtClean="0">
                <a:latin typeface="Arial Rounded MT Bold" panose="020F0704030504030204" pitchFamily="34" charset="0"/>
              </a:rPr>
              <a:t>Steinschalerhof</a:t>
            </a:r>
            <a:endParaRPr lang="de-AT" sz="2000" dirty="0" smtClean="0">
              <a:latin typeface="Arial Rounded MT Bold" panose="020F0704030504030204" pitchFamily="34" charset="0"/>
            </a:endParaRPr>
          </a:p>
          <a:p>
            <a:pPr algn="ctr"/>
            <a:r>
              <a:rPr lang="de-AT" dirty="0" smtClean="0">
                <a:latin typeface="Arial Rounded MT Bold" panose="020F0704030504030204" pitchFamily="34" charset="0"/>
              </a:rPr>
              <a:t>In Rabenstein im </a:t>
            </a:r>
            <a:r>
              <a:rPr lang="de-AT" dirty="0" err="1" smtClean="0">
                <a:latin typeface="Arial Rounded MT Bold" panose="020F0704030504030204" pitchFamily="34" charset="0"/>
              </a:rPr>
              <a:t>Pielachtal</a:t>
            </a:r>
            <a:r>
              <a:rPr lang="de-AT" dirty="0" smtClean="0">
                <a:latin typeface="Arial Rounded MT Bold" panose="020F0704030504030204" pitchFamily="34" charset="0"/>
              </a:rPr>
              <a:t>, dem „Dirndltal“</a:t>
            </a:r>
            <a:endParaRPr lang="de-AT" dirty="0">
              <a:latin typeface="Arial Rounded MT Bold" panose="020F0704030504030204" pitchFamily="34" charset="0"/>
            </a:endParaRPr>
          </a:p>
        </p:txBody>
      </p:sp>
      <p:sp>
        <p:nvSpPr>
          <p:cNvPr id="4" name="Textfeld 3"/>
          <p:cNvSpPr txBox="1"/>
          <p:nvPr/>
        </p:nvSpPr>
        <p:spPr>
          <a:xfrm>
            <a:off x="1169552" y="3145789"/>
            <a:ext cx="2763898" cy="437043"/>
          </a:xfrm>
          <a:prstGeom prst="rect">
            <a:avLst/>
          </a:prstGeom>
          <a:noFill/>
        </p:spPr>
        <p:txBody>
          <a:bodyPr wrap="none" rtlCol="0">
            <a:spAutoFit/>
          </a:bodyPr>
          <a:lstStyle/>
          <a:p>
            <a:pPr algn="ctr"/>
            <a:r>
              <a:rPr lang="de-AT" dirty="0" smtClean="0">
                <a:latin typeface="Arial Rounded MT Bold" panose="020F0704030504030204" pitchFamily="34" charset="0"/>
              </a:rPr>
              <a:t>Er liegt direkt an der </a:t>
            </a:r>
            <a:r>
              <a:rPr lang="de-AT" dirty="0" err="1" smtClean="0">
                <a:latin typeface="Arial Rounded MT Bold" panose="020F0704030504030204" pitchFamily="34" charset="0"/>
              </a:rPr>
              <a:t>Mariazellerbahn</a:t>
            </a:r>
            <a:endParaRPr lang="de-AT" dirty="0" smtClean="0">
              <a:latin typeface="Arial Rounded MT Bold" panose="020F0704030504030204" pitchFamily="34" charset="0"/>
            </a:endParaRPr>
          </a:p>
          <a:p>
            <a:pPr algn="ctr"/>
            <a:r>
              <a:rPr lang="de-AT" dirty="0" smtClean="0">
                <a:latin typeface="Arial Rounded MT Bold" panose="020F0704030504030204" pitchFamily="34" charset="0"/>
              </a:rPr>
              <a:t>(mit eigener Haltestelle)</a:t>
            </a:r>
          </a:p>
        </p:txBody>
      </p:sp>
    </p:spTree>
    <p:extLst>
      <p:ext uri="{BB962C8B-B14F-4D97-AF65-F5344CB8AC3E}">
        <p14:creationId xmlns:p14="http://schemas.microsoft.com/office/powerpoint/2010/main" val="204990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78658" y="167301"/>
            <a:ext cx="3272050" cy="400110"/>
          </a:xfrm>
          <a:prstGeom prst="rect">
            <a:avLst/>
          </a:prstGeom>
          <a:noFill/>
        </p:spPr>
        <p:txBody>
          <a:bodyPr wrap="none" rtlCol="0">
            <a:spAutoFit/>
          </a:bodyPr>
          <a:lstStyle/>
          <a:p>
            <a:pPr algn="ctr"/>
            <a:r>
              <a:rPr lang="de-AT" sz="2000" dirty="0" smtClean="0">
                <a:latin typeface="Arial Rounded MT Bold" panose="020F0704030504030204" pitchFamily="34" charset="0"/>
              </a:rPr>
              <a:t>Wohin soll‘s denn gehen:</a:t>
            </a:r>
          </a:p>
        </p:txBody>
      </p:sp>
      <p:sp>
        <p:nvSpPr>
          <p:cNvPr id="4" name="Textfeld 3"/>
          <p:cNvSpPr txBox="1"/>
          <p:nvPr/>
        </p:nvSpPr>
        <p:spPr>
          <a:xfrm>
            <a:off x="157316" y="2551623"/>
            <a:ext cx="2946640" cy="400110"/>
          </a:xfrm>
          <a:prstGeom prst="rect">
            <a:avLst/>
          </a:prstGeom>
          <a:noFill/>
        </p:spPr>
        <p:txBody>
          <a:bodyPr wrap="none" rtlCol="0">
            <a:spAutoFit/>
          </a:bodyPr>
          <a:lstStyle/>
          <a:p>
            <a:pPr algn="ctr"/>
            <a:r>
              <a:rPr lang="de-AT" sz="2000" dirty="0" smtClean="0">
                <a:latin typeface="Arial Rounded MT Bold" panose="020F0704030504030204" pitchFamily="34" charset="0"/>
              </a:rPr>
              <a:t>Wann soll‘s denn sein:</a:t>
            </a:r>
          </a:p>
        </p:txBody>
      </p:sp>
      <p:sp>
        <p:nvSpPr>
          <p:cNvPr id="5" name="Rechteck 4"/>
          <p:cNvSpPr/>
          <p:nvPr/>
        </p:nvSpPr>
        <p:spPr>
          <a:xfrm>
            <a:off x="157316" y="567411"/>
            <a:ext cx="4876800" cy="18021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 name="Rechteck 6"/>
          <p:cNvSpPr/>
          <p:nvPr/>
        </p:nvSpPr>
        <p:spPr>
          <a:xfrm>
            <a:off x="157316" y="3133782"/>
            <a:ext cx="4876800" cy="18021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Textfeld 7"/>
          <p:cNvSpPr txBox="1"/>
          <p:nvPr/>
        </p:nvSpPr>
        <p:spPr>
          <a:xfrm>
            <a:off x="157316" y="573575"/>
            <a:ext cx="1952779" cy="1815882"/>
          </a:xfrm>
          <a:prstGeom prst="rect">
            <a:avLst/>
          </a:prstGeom>
          <a:noFill/>
        </p:spPr>
        <p:txBody>
          <a:bodyPr wrap="none" rtlCol="0">
            <a:spAutoFit/>
          </a:bodyPr>
          <a:lstStyle/>
          <a:p>
            <a:pPr marL="171450" indent="-171450">
              <a:buFont typeface="Courier New" panose="02070309020205020404" pitchFamily="49" charset="0"/>
              <a:buChar char="o"/>
            </a:pPr>
            <a:r>
              <a:rPr lang="de-AT" dirty="0" smtClean="0"/>
              <a:t>Teichwirt</a:t>
            </a:r>
          </a:p>
          <a:p>
            <a:pPr marL="171450" indent="-171450">
              <a:buFont typeface="Courier New" panose="02070309020205020404" pitchFamily="49" charset="0"/>
              <a:buChar char="o"/>
            </a:pPr>
            <a:r>
              <a:rPr lang="de-AT" dirty="0" smtClean="0"/>
              <a:t>Pierer</a:t>
            </a:r>
          </a:p>
          <a:p>
            <a:pPr marL="171450" indent="-171450">
              <a:buFont typeface="Courier New" panose="02070309020205020404" pitchFamily="49" charset="0"/>
              <a:buChar char="o"/>
            </a:pPr>
            <a:r>
              <a:rPr lang="de-AT" dirty="0" err="1" smtClean="0"/>
              <a:t>Mand</a:t>
            </a:r>
            <a:r>
              <a:rPr lang="de-AT" dirty="0" smtClean="0"/>
              <a:t>/</a:t>
            </a:r>
            <a:r>
              <a:rPr lang="de-AT" dirty="0" err="1" smtClean="0"/>
              <a:t>Göstlig</a:t>
            </a:r>
            <a:r>
              <a:rPr lang="de-AT" dirty="0" smtClean="0"/>
              <a:t> / </a:t>
            </a:r>
            <a:r>
              <a:rPr lang="de-AT" dirty="0" err="1" smtClean="0"/>
              <a:t>Ybbstal</a:t>
            </a:r>
            <a:endParaRPr lang="de-AT" dirty="0" smtClean="0"/>
          </a:p>
          <a:p>
            <a:pPr marL="171450" indent="-171450">
              <a:buFont typeface="Courier New" panose="02070309020205020404" pitchFamily="49" charset="0"/>
              <a:buChar char="o"/>
            </a:pPr>
            <a:r>
              <a:rPr lang="de-AT" dirty="0" smtClean="0"/>
              <a:t>Goldener Stern / Gmünd</a:t>
            </a:r>
          </a:p>
          <a:p>
            <a:pPr marL="171450" indent="-171450">
              <a:buFont typeface="Courier New" panose="02070309020205020404" pitchFamily="49" charset="0"/>
              <a:buChar char="o"/>
            </a:pPr>
            <a:r>
              <a:rPr lang="de-AT" dirty="0" smtClean="0"/>
              <a:t>Schwarzalm / </a:t>
            </a:r>
            <a:r>
              <a:rPr lang="de-AT" dirty="0" err="1" smtClean="0"/>
              <a:t>Zwettl</a:t>
            </a:r>
            <a:endParaRPr lang="de-AT" dirty="0"/>
          </a:p>
          <a:p>
            <a:pPr marL="171450" indent="-171450">
              <a:buFont typeface="Courier New" panose="02070309020205020404" pitchFamily="49" charset="0"/>
              <a:buChar char="o"/>
            </a:pPr>
            <a:r>
              <a:rPr lang="de-AT" dirty="0" smtClean="0"/>
              <a:t>Forellenhof / </a:t>
            </a:r>
            <a:r>
              <a:rPr lang="de-AT" dirty="0" err="1" smtClean="0"/>
              <a:t>Ysperklamm</a:t>
            </a:r>
            <a:endParaRPr lang="de-AT" dirty="0" smtClean="0"/>
          </a:p>
          <a:p>
            <a:pPr marL="171450" indent="-171450">
              <a:buFont typeface="Courier New" panose="02070309020205020404" pitchFamily="49" charset="0"/>
              <a:buChar char="o"/>
            </a:pPr>
            <a:r>
              <a:rPr lang="de-AT" dirty="0" err="1" smtClean="0"/>
              <a:t>Steinschalerhof</a:t>
            </a:r>
            <a:r>
              <a:rPr lang="de-AT" dirty="0" smtClean="0"/>
              <a:t> / </a:t>
            </a:r>
            <a:r>
              <a:rPr lang="de-AT" dirty="0" err="1" smtClean="0"/>
              <a:t>Pielachtal</a:t>
            </a:r>
            <a:endParaRPr lang="de-AT" dirty="0" smtClean="0"/>
          </a:p>
          <a:p>
            <a:pPr marL="171450" indent="-171450">
              <a:buFont typeface="Courier New" panose="02070309020205020404" pitchFamily="49" charset="0"/>
              <a:buChar char="o"/>
            </a:pPr>
            <a:endParaRPr lang="de-AT" dirty="0" smtClean="0"/>
          </a:p>
          <a:p>
            <a:pPr marL="171450" indent="-171450">
              <a:buFont typeface="Courier New" panose="02070309020205020404" pitchFamily="49" charset="0"/>
              <a:buChar char="o"/>
            </a:pPr>
            <a:endParaRPr lang="de-AT" dirty="0"/>
          </a:p>
          <a:p>
            <a:pPr marL="171450" indent="-171450">
              <a:buFont typeface="Courier New" panose="02070309020205020404" pitchFamily="49" charset="0"/>
              <a:buChar char="o"/>
            </a:pPr>
            <a:r>
              <a:rPr lang="de-AT" dirty="0" smtClean="0"/>
              <a:t>Was anderes: …………………..</a:t>
            </a:r>
          </a:p>
        </p:txBody>
      </p:sp>
    </p:spTree>
    <p:extLst>
      <p:ext uri="{BB962C8B-B14F-4D97-AF65-F5344CB8AC3E}">
        <p14:creationId xmlns:p14="http://schemas.microsoft.com/office/powerpoint/2010/main" val="4862960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227</Words>
  <Application>Microsoft Office PowerPoint</Application>
  <PresentationFormat>Benutzerdefiniert</PresentationFormat>
  <Paragraphs>79</Paragraphs>
  <Slides>9</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9</vt:i4>
      </vt:variant>
    </vt:vector>
  </HeadingPairs>
  <TitlesOfParts>
    <vt:vector size="16" baseType="lpstr">
      <vt:lpstr>Arial</vt:lpstr>
      <vt:lpstr>Arial Rounded MT Bold</vt:lpstr>
      <vt:lpstr>Calibri</vt:lpstr>
      <vt:lpstr>Calibri Light</vt:lpstr>
      <vt:lpstr>Courier New</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ITSV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Scherer Wolfgang</dc:creator>
  <cp:lastModifiedBy>Wolfgang Scherer</cp:lastModifiedBy>
  <cp:revision>14</cp:revision>
  <dcterms:created xsi:type="dcterms:W3CDTF">2015-10-09T19:25:27Z</dcterms:created>
  <dcterms:modified xsi:type="dcterms:W3CDTF">2015-10-09T22:42:34Z</dcterms:modified>
</cp:coreProperties>
</file>