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5122525" cy="2879725"/>
  <p:notesSz cx="6867525" cy="9993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0" y="-2106"/>
      </p:cViewPr>
      <p:guideLst>
        <p:guide orient="horz" pos="907"/>
        <p:guide pos="4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34190" y="894582"/>
            <a:ext cx="12854146" cy="617274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68379" y="1631844"/>
            <a:ext cx="10585768" cy="7359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10963831" y="115323"/>
            <a:ext cx="3402568" cy="2457099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56126" y="115323"/>
            <a:ext cx="9955662" cy="2457099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4575" y="1850490"/>
            <a:ext cx="12854146" cy="57194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94575" y="1220550"/>
            <a:ext cx="12854146" cy="6299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56126" y="671936"/>
            <a:ext cx="6679115" cy="19004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7687284" y="671936"/>
            <a:ext cx="6679115" cy="19004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6126" y="644605"/>
            <a:ext cx="6681741" cy="2686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756126" y="913246"/>
            <a:ext cx="6681741" cy="1659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682034" y="644605"/>
            <a:ext cx="6684366" cy="26864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682034" y="913246"/>
            <a:ext cx="6684366" cy="1659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127" y="114656"/>
            <a:ext cx="4975207" cy="48795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12487" y="114656"/>
            <a:ext cx="8453912" cy="24577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56127" y="602609"/>
            <a:ext cx="4975207" cy="19698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4121" y="2015808"/>
            <a:ext cx="9073515" cy="2379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64121" y="257309"/>
            <a:ext cx="9073515" cy="17278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964121" y="2253785"/>
            <a:ext cx="9073515" cy="3379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56126" y="115323"/>
            <a:ext cx="13610273" cy="479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6126" y="671936"/>
            <a:ext cx="13610273" cy="1900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56126" y="2669079"/>
            <a:ext cx="3528589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4A084-C677-4DA5-AABC-6F85F4AF74DE}" type="datetimeFigureOut">
              <a:rPr lang="de-AT" smtClean="0"/>
              <a:pPr/>
              <a:t>15.05.2016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166863" y="2669079"/>
            <a:ext cx="4788800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37810" y="2669079"/>
            <a:ext cx="3528589" cy="1533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57285-787D-4E4D-B5B6-A0FD4873C0BE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1"/>
            <a:ext cx="15122525" cy="28797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10" name="Grafik 9" descr="kiesertrai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57206" y="0"/>
            <a:ext cx="7816397" cy="287972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534" y="1796493"/>
            <a:ext cx="4104878" cy="1083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0040" y="0"/>
            <a:ext cx="923588" cy="1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6566" y="0"/>
            <a:ext cx="895044" cy="11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32670" y="0"/>
            <a:ext cx="929625" cy="1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68774" y="0"/>
            <a:ext cx="966424" cy="1295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04878" y="0"/>
            <a:ext cx="1080121" cy="1295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57007" y="0"/>
            <a:ext cx="1008112" cy="132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feld 18"/>
          <p:cNvSpPr txBox="1"/>
          <p:nvPr/>
        </p:nvSpPr>
        <p:spPr>
          <a:xfrm>
            <a:off x="2664718" y="791790"/>
            <a:ext cx="9300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8800" b="1" dirty="0">
                <a:solidFill>
                  <a:srgbClr val="00B0F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5905078" y="791790"/>
            <a:ext cx="9300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8800" b="1" dirty="0" smtClean="0">
                <a:solidFill>
                  <a:srgbClr val="00B0F0"/>
                </a:solidFill>
                <a:latin typeface="Arial Black" pitchFamily="34" charset="0"/>
              </a:rPr>
              <a:t>=</a:t>
            </a:r>
            <a:endParaRPr lang="de-AT" sz="8800" b="1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977086" y="359742"/>
            <a:ext cx="1008112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2" name="Rechteck 21"/>
          <p:cNvSpPr/>
          <p:nvPr/>
        </p:nvSpPr>
        <p:spPr>
          <a:xfrm>
            <a:off x="3096766" y="0"/>
            <a:ext cx="1008112" cy="1437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3" name="Rechteck 22"/>
          <p:cNvSpPr/>
          <p:nvPr/>
        </p:nvSpPr>
        <p:spPr>
          <a:xfrm>
            <a:off x="3240782" y="0"/>
            <a:ext cx="288032" cy="143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4" name="Rechteck 23"/>
          <p:cNvSpPr/>
          <p:nvPr/>
        </p:nvSpPr>
        <p:spPr>
          <a:xfrm>
            <a:off x="3888854" y="0"/>
            <a:ext cx="216024" cy="143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5" name="Rechteck 24"/>
          <p:cNvSpPr/>
          <p:nvPr/>
        </p:nvSpPr>
        <p:spPr>
          <a:xfrm>
            <a:off x="1008534" y="2808014"/>
            <a:ext cx="4176464" cy="717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6" name="Rechteck 25"/>
          <p:cNvSpPr/>
          <p:nvPr/>
        </p:nvSpPr>
        <p:spPr>
          <a:xfrm>
            <a:off x="216446" y="0"/>
            <a:ext cx="648072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pieren 14"/>
          <p:cNvGrpSpPr/>
          <p:nvPr/>
        </p:nvGrpSpPr>
        <p:grpSpPr>
          <a:xfrm>
            <a:off x="216446" y="0"/>
            <a:ext cx="6480720" cy="2879725"/>
            <a:chOff x="216446" y="0"/>
            <a:chExt cx="6480720" cy="2879725"/>
          </a:xfrm>
        </p:grpSpPr>
        <p:pic>
          <p:nvPicPr>
            <p:cNvPr id="2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08534" y="1796493"/>
              <a:ext cx="4104878" cy="1083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0040" y="0"/>
              <a:ext cx="923588" cy="1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96566" y="0"/>
              <a:ext cx="895044" cy="1178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32670" y="0"/>
              <a:ext cx="929625" cy="1223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168774" y="0"/>
              <a:ext cx="966424" cy="12958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104878" y="0"/>
              <a:ext cx="1080121" cy="12958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10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257007" y="0"/>
              <a:ext cx="1008112" cy="1326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feld 8"/>
            <p:cNvSpPr txBox="1"/>
            <p:nvPr/>
          </p:nvSpPr>
          <p:spPr>
            <a:xfrm>
              <a:off x="2664718" y="791790"/>
              <a:ext cx="93006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8800" b="1" dirty="0">
                  <a:solidFill>
                    <a:srgbClr val="00B0F0"/>
                  </a:solidFill>
                  <a:latin typeface="Arial Black" pitchFamily="34" charset="0"/>
                </a:rPr>
                <a:t>+</a:t>
              </a:r>
            </a:p>
          </p:txBody>
        </p:sp>
        <p:sp>
          <p:nvSpPr>
            <p:cNvPr id="10" name="Rechteck 9"/>
            <p:cNvSpPr/>
            <p:nvPr/>
          </p:nvSpPr>
          <p:spPr>
            <a:xfrm>
              <a:off x="3096766" y="0"/>
              <a:ext cx="1008112" cy="14371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1" name="Rechteck 10"/>
            <p:cNvSpPr/>
            <p:nvPr/>
          </p:nvSpPr>
          <p:spPr>
            <a:xfrm>
              <a:off x="3240782" y="0"/>
              <a:ext cx="288032" cy="143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3888854" y="0"/>
              <a:ext cx="216024" cy="14371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3" name="Rechteck 12"/>
            <p:cNvSpPr/>
            <p:nvPr/>
          </p:nvSpPr>
          <p:spPr>
            <a:xfrm>
              <a:off x="1008534" y="2808014"/>
              <a:ext cx="4176464" cy="7171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216446" y="0"/>
              <a:ext cx="6480720" cy="4571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575766"/>
            <a:ext cx="15122525" cy="172819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3" name="Grafik 2" descr="kiesertrain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153550" y="537867"/>
            <a:ext cx="4792061" cy="1765496"/>
          </a:xfrm>
          <a:prstGeom prst="rect">
            <a:avLst/>
          </a:prstGeom>
        </p:spPr>
      </p:pic>
      <p:pic>
        <p:nvPicPr>
          <p:cNvPr id="4" name="Grafik 3" descr="Gernot_plus_Ki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80543" y="575767"/>
            <a:ext cx="3888432" cy="1730626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6697166" y="719782"/>
            <a:ext cx="9300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8800" b="1" dirty="0" smtClean="0">
                <a:solidFill>
                  <a:srgbClr val="00B0F0"/>
                </a:solidFill>
                <a:latin typeface="Arial Black" pitchFamily="34" charset="0"/>
              </a:rPr>
              <a:t>=</a:t>
            </a:r>
            <a:endParaRPr lang="de-AT" sz="8800" b="1" dirty="0">
              <a:solidFill>
                <a:srgbClr val="00B0F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Benutzerdefiniert</PresentationFormat>
  <Paragraphs>4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Larissa-Design</vt:lpstr>
      <vt:lpstr>Folie 1</vt:lpstr>
      <vt:lpstr>Folie 2</vt:lpstr>
      <vt:lpstr>Folie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</dc:creator>
  <cp:lastModifiedBy>wolfgang</cp:lastModifiedBy>
  <cp:revision>37</cp:revision>
  <dcterms:created xsi:type="dcterms:W3CDTF">2016-05-14T15:47:20Z</dcterms:created>
  <dcterms:modified xsi:type="dcterms:W3CDTF">2016-05-15T10:30:54Z</dcterms:modified>
</cp:coreProperties>
</file>