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0080625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237197"/>
            <a:ext cx="85685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435A-E593-4548-A62A-D2DE03B5FBD5}" type="datetimeFigureOut">
              <a:rPr lang="de-AT" smtClean="0"/>
              <a:t>10.06.2023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7CBA-6663-4F76-BE13-8F76F11C98F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6490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435A-E593-4548-A62A-D2DE03B5FBD5}" type="datetimeFigureOut">
              <a:rPr lang="de-AT" smtClean="0"/>
              <a:t>10.06.2023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7CBA-6663-4F76-BE13-8F76F11C98F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215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402483"/>
            <a:ext cx="2173635" cy="640647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402483"/>
            <a:ext cx="6394896" cy="64064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435A-E593-4548-A62A-D2DE03B5FBD5}" type="datetimeFigureOut">
              <a:rPr lang="de-AT" smtClean="0"/>
              <a:t>10.06.2023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7CBA-6663-4F76-BE13-8F76F11C98F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5141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435A-E593-4548-A62A-D2DE03B5FBD5}" type="datetimeFigureOut">
              <a:rPr lang="de-AT" smtClean="0"/>
              <a:t>10.06.2023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7CBA-6663-4F76-BE13-8F76F11C98F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502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884671"/>
            <a:ext cx="869453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5059035"/>
            <a:ext cx="869453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435A-E593-4548-A62A-D2DE03B5FBD5}" type="datetimeFigureOut">
              <a:rPr lang="de-AT" smtClean="0"/>
              <a:t>10.06.2023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7CBA-6663-4F76-BE13-8F76F11C98F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8572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2012414"/>
            <a:ext cx="4284266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2012414"/>
            <a:ext cx="4284266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435A-E593-4548-A62A-D2DE03B5FBD5}" type="datetimeFigureOut">
              <a:rPr lang="de-AT" smtClean="0"/>
              <a:t>10.06.2023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7CBA-6663-4F76-BE13-8F76F11C98F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8318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02484"/>
            <a:ext cx="8694539" cy="14611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853171"/>
            <a:ext cx="4264576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2761381"/>
            <a:ext cx="4264576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1853171"/>
            <a:ext cx="4285579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2761381"/>
            <a:ext cx="4285579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435A-E593-4548-A62A-D2DE03B5FBD5}" type="datetimeFigureOut">
              <a:rPr lang="de-AT" smtClean="0"/>
              <a:t>10.06.2023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7CBA-6663-4F76-BE13-8F76F11C98F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410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435A-E593-4548-A62A-D2DE03B5FBD5}" type="datetimeFigureOut">
              <a:rPr lang="de-AT" smtClean="0"/>
              <a:t>10.06.2023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7CBA-6663-4F76-BE13-8F76F11C98F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11639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435A-E593-4548-A62A-D2DE03B5FBD5}" type="datetimeFigureOut">
              <a:rPr lang="de-AT" smtClean="0"/>
              <a:t>10.06.2023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7CBA-6663-4F76-BE13-8F76F11C98F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7074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088455"/>
            <a:ext cx="510331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435A-E593-4548-A62A-D2DE03B5FBD5}" type="datetimeFigureOut">
              <a:rPr lang="de-AT" smtClean="0"/>
              <a:t>10.06.2023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7CBA-6663-4F76-BE13-8F76F11C98F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4413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1088455"/>
            <a:ext cx="510331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435A-E593-4548-A62A-D2DE03B5FBD5}" type="datetimeFigureOut">
              <a:rPr lang="de-AT" smtClean="0"/>
              <a:t>10.06.2023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7CBA-6663-4F76-BE13-8F76F11C98F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5748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402484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7006700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C435A-E593-4548-A62A-D2DE03B5FBD5}" type="datetimeFigureOut">
              <a:rPr lang="de-AT" smtClean="0"/>
              <a:t>10.06.2023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7006700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7006700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27CBA-6663-4F76-BE13-8F76F11C98F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6577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96860EF-8F97-4B97-92E4-7C530E02B5DF}"/>
              </a:ext>
            </a:extLst>
          </p:cNvPr>
          <p:cNvSpPr>
            <a:spLocks noChangeAspect="1"/>
          </p:cNvSpPr>
          <p:nvPr/>
        </p:nvSpPr>
        <p:spPr>
          <a:xfrm>
            <a:off x="224702" y="250066"/>
            <a:ext cx="6840000" cy="68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984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A4EDD97-537D-4D35-941A-9557978D80D3}"/>
              </a:ext>
            </a:extLst>
          </p:cNvPr>
          <p:cNvSpPr/>
          <p:nvPr/>
        </p:nvSpPr>
        <p:spPr>
          <a:xfrm>
            <a:off x="295564" y="314036"/>
            <a:ext cx="6687127" cy="24568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Die Blume lädt Euch zu einem Ausflug ein !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1914326-6C27-4644-A2FE-7346D6039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4" y="4257963"/>
            <a:ext cx="6665221" cy="277717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B710F0B-AB2B-46E1-B4E1-C14C49150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9911" y="2848263"/>
            <a:ext cx="26765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75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96860EF-8F97-4B97-92E4-7C530E02B5DF}"/>
              </a:ext>
            </a:extLst>
          </p:cNvPr>
          <p:cNvSpPr>
            <a:spLocks noChangeAspect="1"/>
          </p:cNvSpPr>
          <p:nvPr/>
        </p:nvSpPr>
        <p:spPr>
          <a:xfrm>
            <a:off x="224702" y="250066"/>
            <a:ext cx="6840000" cy="68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984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A4EDD97-537D-4D35-941A-9557978D80D3}"/>
              </a:ext>
            </a:extLst>
          </p:cNvPr>
          <p:cNvSpPr/>
          <p:nvPr/>
        </p:nvSpPr>
        <p:spPr>
          <a:xfrm>
            <a:off x="295564" y="314036"/>
            <a:ext cx="6687127" cy="24568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Die Blume lädt Euch zu einem Ausflug ein !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F30E5F4-4B4E-4371-962B-FE589ED31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2" y="3322155"/>
            <a:ext cx="6810702" cy="376791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CE3D0A2-56AE-4378-AE61-3E5C098BB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51" y="1989859"/>
            <a:ext cx="3814762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14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</Words>
  <Application>Microsoft Office PowerPoint</Application>
  <PresentationFormat>Benutzerdefiniert</PresentationFormat>
  <Paragraphs>2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Wolfgang Scherer</dc:creator>
  <cp:lastModifiedBy>Wolfgang Scherer</cp:lastModifiedBy>
  <cp:revision>2</cp:revision>
  <dcterms:created xsi:type="dcterms:W3CDTF">2023-06-10T12:56:54Z</dcterms:created>
  <dcterms:modified xsi:type="dcterms:W3CDTF">2023-06-10T13:16:18Z</dcterms:modified>
</cp:coreProperties>
</file>