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056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082" y="1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BBC8E4-84DB-465E-AA13-8DCA5A436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8E817A4-D6B7-4198-A28E-4B30DF034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B46183-D9C8-45D7-9331-DA0F03733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7B8718-67AC-4BAC-BF39-6DE446719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5F59E2-43FB-4244-9B95-641E9437B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904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FDCA20-27C0-4028-A159-76E604757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37EE953-19DE-4E35-8A65-D6607CC79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C7C033-4E8D-4143-8520-3469A564F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1368B9-06A7-4372-9955-479972359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0C5641-3438-4620-9CEC-72A25263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18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8A38915-26BD-429C-972B-AEF4E11BB1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0D26836-5B8F-4D26-8535-6DDE8D00D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77419C-4932-4B3D-9735-11E270271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7B118C-4538-48FA-8A11-D12AA4630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888D79-F1E2-48F4-B877-2FBCF7D6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520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BE7A14-697C-4AE5-865E-C27007BD8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0870A1-1666-4CA2-814C-FCC6E013A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0A2E52-5404-40C2-85B9-0AE01953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BAF401-4FC6-4C60-A54E-1772F1E59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6E6B22-B3FF-490B-9F3F-DB0ACF01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2660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FC265B-8FD7-4607-9B36-F4267A175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D15147-D790-4850-9D05-A66128795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A198EF-3769-44BE-853E-F1A2C5FA6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83B69B-A3D1-46BC-AC0B-4C603B1DD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28E822-5EAB-406D-A289-DFC468CD2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684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57050A-DD12-4C2B-8433-6A9CC6A37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B8B68D-AF92-4E63-9270-77D2DA779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F56CE11-2E07-4E34-9585-D7B024ECB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0F155AD-4A5B-44EA-A8D1-62E80F80C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2DDD00-9480-44AF-AEE9-CF2B4237C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19F720-8936-4515-97BA-946BA9BDE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604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EE0F3D-7156-40FA-8356-1FBE640E5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886BC8-6F7B-4C01-A530-7C0537E3C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AFEDCE-0307-40D3-A3D2-29A4CB96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15CE685-785F-4799-A70A-A2EAECB9AE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3F4116D-41A4-4E10-B45D-0FFE63AF3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D82CD91-9673-4C94-82C5-8E32819BA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6645322-EFF9-42D4-A154-17E1C5D9E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592444B-51BD-405F-A419-9DF41224E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527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4575F6-1781-4F00-9661-B8CCA325B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85FEFB-860F-42FC-99A7-B0DC5F258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498BD72-AE5B-4473-8E49-4C33C2334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A91B519-3DC9-481D-A555-58C9DD06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23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41AF0ED-16DA-46EB-B126-0D04AE559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4736E0B-08A2-4BD5-A274-B6ED2407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5D6002-2472-4494-B9AD-CB142C467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931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86C1CB-FEC1-48BA-AE40-9EA461E9C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409670-998C-4B84-B8F0-A54639E1B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A426DCA-1CFE-4B89-A9A0-555786434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8014E4D-E026-4A5E-9386-A378F72A8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5770C6-9289-4E8B-BBE7-009CD417F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340F541-F24A-41A8-A119-6E224A5F2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381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10188-6585-47DC-AF3F-1FF7DEA20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C1D57D4-5839-4544-B50C-BE96FD350A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573B80-3A2A-4154-8E65-2F6E905D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884AF46-B58E-4B46-80C7-05BF58780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C35BA50-040E-4B2F-B567-F0FFB15E4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64A018-415A-4E37-B685-9598C3E33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581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10F8841-4DA8-46F1-94A9-6502309A6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212A61-AD14-46F7-9E03-F60628D8D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DFC208-AB7F-46E0-A655-F5072721D7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5133B-2FAB-4F3A-B199-2C70B4AD01DC}" type="datetimeFigureOut">
              <a:rPr lang="de-AT" smtClean="0"/>
              <a:t>22.12.2024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AFFEDB-F3C6-496E-BB5D-18244D497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CBF99E-B66B-4748-AC97-A01CAB77E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CF059-B556-42B6-8181-ADC13CF9F00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145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C0A8502-EFDA-4C42-9049-8E5368393A79}"/>
              </a:ext>
            </a:extLst>
          </p:cNvPr>
          <p:cNvSpPr txBox="1"/>
          <p:nvPr/>
        </p:nvSpPr>
        <p:spPr>
          <a:xfrm>
            <a:off x="476250" y="1504950"/>
            <a:ext cx="111633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b="1" dirty="0"/>
              <a:t>								                          </a:t>
            </a:r>
            <a:r>
              <a:rPr lang="de-AT" sz="2400" dirty="0"/>
              <a:t>Wolkenturm</a:t>
            </a:r>
          </a:p>
          <a:p>
            <a:r>
              <a:rPr lang="de-AT" sz="2800" b="1" dirty="0"/>
              <a:t>Grafenegg</a:t>
            </a:r>
            <a:r>
              <a:rPr lang="de-AT" sz="2400" dirty="0"/>
              <a:t>							                   3485 Grafenegg 10</a:t>
            </a:r>
          </a:p>
          <a:p>
            <a:r>
              <a:rPr lang="de-AT" sz="2400" dirty="0"/>
              <a:t>grafenegg.com</a:t>
            </a:r>
          </a:p>
          <a:p>
            <a:r>
              <a:rPr lang="de-AT" sz="2800" b="1" dirty="0"/>
              <a:t>Royal Philharmonic Orchestra – Anne Sophie Mutter</a:t>
            </a:r>
          </a:p>
          <a:p>
            <a:r>
              <a:rPr lang="de-AT" sz="2800" b="1" dirty="0"/>
              <a:t>Musik von John Williams</a:t>
            </a:r>
          </a:p>
          <a:p>
            <a:pPr algn="r"/>
            <a:r>
              <a:rPr lang="de-AT" sz="2800" b="1" dirty="0"/>
              <a:t>22.08.2024</a:t>
            </a:r>
          </a:p>
          <a:p>
            <a:pPr algn="r"/>
            <a:r>
              <a:rPr lang="de-AT" sz="2400" dirty="0"/>
              <a:t>Beginn:</a:t>
            </a:r>
            <a:r>
              <a:rPr lang="de-AT" sz="2800" b="1" dirty="0"/>
              <a:t> 19:30</a:t>
            </a:r>
          </a:p>
          <a:p>
            <a:pPr algn="r"/>
            <a:endParaRPr lang="de-AT" sz="2800" b="1" dirty="0"/>
          </a:p>
          <a:p>
            <a:r>
              <a:rPr lang="de-AT" sz="2800" b="1" dirty="0"/>
              <a:t>&lt;Platz noch auszusuchen&gt;</a:t>
            </a:r>
          </a:p>
          <a:p>
            <a:endParaRPr lang="de-AT" sz="2800" b="1" dirty="0"/>
          </a:p>
          <a:p>
            <a:endParaRPr lang="de-AT" sz="2800" b="1" dirty="0"/>
          </a:p>
          <a:p>
            <a:r>
              <a:rPr lang="de-AT" sz="2000" b="1" dirty="0"/>
              <a:t>TIPP: Einführung 18:00 Clemens </a:t>
            </a:r>
            <a:r>
              <a:rPr lang="de-AT" sz="2000" b="1" dirty="0" err="1"/>
              <a:t>Hellsberg</a:t>
            </a:r>
            <a:r>
              <a:rPr lang="de-AT" sz="2000" b="1" dirty="0"/>
              <a:t> 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DCBF7A06-35C5-4036-A786-E44FE8A74C7B}"/>
              </a:ext>
            </a:extLst>
          </p:cNvPr>
          <p:cNvCxnSpPr/>
          <p:nvPr/>
        </p:nvCxnSpPr>
        <p:spPr>
          <a:xfrm>
            <a:off x="609600" y="1581150"/>
            <a:ext cx="11239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C2EB4921-99B5-4352-A96F-9743E44613A2}"/>
              </a:ext>
            </a:extLst>
          </p:cNvPr>
          <p:cNvCxnSpPr/>
          <p:nvPr/>
        </p:nvCxnSpPr>
        <p:spPr>
          <a:xfrm>
            <a:off x="590550" y="4724400"/>
            <a:ext cx="11239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72B5D96D-F57E-410F-AFCF-865C69351A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4838700"/>
            <a:ext cx="1333262" cy="1333262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93F6B98-6AD0-4636-BAA8-ACD149FAF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14387"/>
            <a:ext cx="11515738" cy="44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13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C0A8502-EFDA-4C42-9049-8E5368393A79}"/>
              </a:ext>
            </a:extLst>
          </p:cNvPr>
          <p:cNvSpPr txBox="1"/>
          <p:nvPr/>
        </p:nvSpPr>
        <p:spPr>
          <a:xfrm>
            <a:off x="476250" y="1504950"/>
            <a:ext cx="111633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b="1" dirty="0"/>
              <a:t>								                          </a:t>
            </a:r>
            <a:r>
              <a:rPr lang="de-AT" sz="2400" dirty="0"/>
              <a:t>Wolkenturm</a:t>
            </a:r>
          </a:p>
          <a:p>
            <a:r>
              <a:rPr lang="de-AT" sz="2800" b="1" dirty="0"/>
              <a:t>Grafenegg</a:t>
            </a:r>
            <a:r>
              <a:rPr lang="de-AT" sz="2400" dirty="0"/>
              <a:t>							                   3485 Grafenegg 10</a:t>
            </a:r>
          </a:p>
          <a:p>
            <a:r>
              <a:rPr lang="de-AT" sz="2400" dirty="0"/>
              <a:t>grafenegg.com</a:t>
            </a:r>
          </a:p>
          <a:p>
            <a:r>
              <a:rPr lang="de-AT" sz="2800" b="1" dirty="0"/>
              <a:t>Royal Philharmonic Orchestra – Anne Sophie Mutter</a:t>
            </a:r>
          </a:p>
          <a:p>
            <a:r>
              <a:rPr lang="de-AT" sz="2800" b="1" dirty="0"/>
              <a:t>Musik von John Williams</a:t>
            </a:r>
          </a:p>
          <a:p>
            <a:pPr algn="r"/>
            <a:r>
              <a:rPr lang="de-AT" sz="2800" b="1" dirty="0"/>
              <a:t>22.08.2024</a:t>
            </a:r>
          </a:p>
          <a:p>
            <a:pPr algn="r"/>
            <a:r>
              <a:rPr lang="de-AT" sz="2400" dirty="0"/>
              <a:t>Beginn:</a:t>
            </a:r>
            <a:r>
              <a:rPr lang="de-AT" sz="2800" b="1" dirty="0"/>
              <a:t> 19:30</a:t>
            </a:r>
          </a:p>
          <a:p>
            <a:pPr algn="r"/>
            <a:endParaRPr lang="de-AT" sz="2800" b="1" dirty="0"/>
          </a:p>
          <a:p>
            <a:r>
              <a:rPr lang="de-AT" sz="2800" b="1" dirty="0"/>
              <a:t>&lt;Platz noch auszusuchen&gt;</a:t>
            </a:r>
          </a:p>
          <a:p>
            <a:endParaRPr lang="de-AT" sz="2800" b="1" dirty="0"/>
          </a:p>
          <a:p>
            <a:endParaRPr lang="de-AT" sz="2800" b="1" dirty="0"/>
          </a:p>
          <a:p>
            <a:r>
              <a:rPr lang="de-AT" sz="2000" b="1" dirty="0"/>
              <a:t>TIPP: Einführung 18:00 Clemens </a:t>
            </a:r>
            <a:r>
              <a:rPr lang="de-AT" sz="2000" b="1" dirty="0" err="1"/>
              <a:t>Hellsberg</a:t>
            </a:r>
            <a:r>
              <a:rPr lang="de-AT" sz="2000" b="1" dirty="0"/>
              <a:t> 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DCBF7A06-35C5-4036-A786-E44FE8A74C7B}"/>
              </a:ext>
            </a:extLst>
          </p:cNvPr>
          <p:cNvCxnSpPr/>
          <p:nvPr/>
        </p:nvCxnSpPr>
        <p:spPr>
          <a:xfrm>
            <a:off x="609600" y="1581150"/>
            <a:ext cx="11239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C2EB4921-99B5-4352-A96F-9743E44613A2}"/>
              </a:ext>
            </a:extLst>
          </p:cNvPr>
          <p:cNvCxnSpPr/>
          <p:nvPr/>
        </p:nvCxnSpPr>
        <p:spPr>
          <a:xfrm>
            <a:off x="590550" y="4724400"/>
            <a:ext cx="11239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72B5D96D-F57E-410F-AFCF-865C69351A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4838700"/>
            <a:ext cx="1333262" cy="1333262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93F6B98-6AD0-4636-BAA8-ACD149FAF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14387"/>
            <a:ext cx="11515738" cy="44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049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Breitbild</PresentationFormat>
  <Paragraphs>24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Scherer</dc:creator>
  <cp:lastModifiedBy>Wolfgang Scherer</cp:lastModifiedBy>
  <cp:revision>7</cp:revision>
  <cp:lastPrinted>2024-12-22T12:38:43Z</cp:lastPrinted>
  <dcterms:created xsi:type="dcterms:W3CDTF">2024-12-22T11:30:42Z</dcterms:created>
  <dcterms:modified xsi:type="dcterms:W3CDTF">2024-12-27T22:02:03Z</dcterms:modified>
</cp:coreProperties>
</file>