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2480-501D-4336-B28D-EE6BF7C2CDB2}" type="datetimeFigureOut">
              <a:rPr lang="de-DE" smtClean="0"/>
              <a:t>14.09.2009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CC30-248D-4520-84B7-758C045F110F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ruppenbild mit Pan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78502" y="-964112"/>
            <a:ext cx="4501195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285984" y="5000636"/>
            <a:ext cx="1071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Mathias</a:t>
            </a:r>
            <a:endParaRPr lang="de-DE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214546" y="4857760"/>
            <a:ext cx="1143008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5" name="Gruppieren 24"/>
          <p:cNvGrpSpPr/>
          <p:nvPr/>
        </p:nvGrpSpPr>
        <p:grpSpPr>
          <a:xfrm>
            <a:off x="5000628" y="5000636"/>
            <a:ext cx="1143008" cy="642942"/>
            <a:chOff x="3357554" y="4929198"/>
            <a:chExt cx="1143008" cy="642942"/>
          </a:xfrm>
        </p:grpSpPr>
        <p:sp>
          <p:nvSpPr>
            <p:cNvPr id="7" name="Rechteck 6"/>
            <p:cNvSpPr/>
            <p:nvPr/>
          </p:nvSpPr>
          <p:spPr>
            <a:xfrm>
              <a:off x="3428992" y="5072074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Raffael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4929198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785918" y="5357826"/>
            <a:ext cx="1143008" cy="642942"/>
            <a:chOff x="2366946" y="5010160"/>
            <a:chExt cx="1143008" cy="642942"/>
          </a:xfrm>
        </p:grpSpPr>
        <p:sp>
          <p:nvSpPr>
            <p:cNvPr id="16" name="Rechteck 15"/>
            <p:cNvSpPr/>
            <p:nvPr/>
          </p:nvSpPr>
          <p:spPr>
            <a:xfrm>
              <a:off x="2438384" y="5153036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Rosa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2366946" y="5010160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19" name="Gerade Verbindung 18"/>
          <p:cNvCxnSpPr>
            <a:stCxn id="6" idx="0"/>
          </p:cNvCxnSpPr>
          <p:nvPr/>
        </p:nvCxnSpPr>
        <p:spPr>
          <a:xfrm rot="5400000" flipH="1" flipV="1">
            <a:off x="2071670" y="2643182"/>
            <a:ext cx="2928958" cy="1500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8" idx="0"/>
          </p:cNvCxnSpPr>
          <p:nvPr/>
        </p:nvCxnSpPr>
        <p:spPr>
          <a:xfrm rot="5400000" flipH="1" flipV="1">
            <a:off x="4679157" y="3250405"/>
            <a:ext cx="264320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/>
          <p:cNvGrpSpPr/>
          <p:nvPr/>
        </p:nvGrpSpPr>
        <p:grpSpPr>
          <a:xfrm>
            <a:off x="3509954" y="5081598"/>
            <a:ext cx="1143008" cy="642942"/>
            <a:chOff x="3357554" y="4929198"/>
            <a:chExt cx="1143008" cy="642942"/>
          </a:xfrm>
        </p:grpSpPr>
        <p:sp>
          <p:nvSpPr>
            <p:cNvPr id="27" name="Rechteck 26"/>
            <p:cNvSpPr/>
            <p:nvPr/>
          </p:nvSpPr>
          <p:spPr>
            <a:xfrm>
              <a:off x="3428992" y="5072074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Moriz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3357554" y="4929198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31" name="Gerade Verbindung 30"/>
          <p:cNvCxnSpPr>
            <a:stCxn id="28" idx="0"/>
          </p:cNvCxnSpPr>
          <p:nvPr/>
        </p:nvCxnSpPr>
        <p:spPr>
          <a:xfrm rot="5400000" flipH="1" flipV="1">
            <a:off x="3393273" y="2974177"/>
            <a:ext cx="2795606" cy="141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17" idx="0"/>
          </p:cNvCxnSpPr>
          <p:nvPr/>
        </p:nvCxnSpPr>
        <p:spPr>
          <a:xfrm rot="5400000" flipH="1" flipV="1">
            <a:off x="1928794" y="3000372"/>
            <a:ext cx="2786082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2786050" y="5429264"/>
            <a:ext cx="1143008" cy="642942"/>
            <a:chOff x="2366946" y="5010160"/>
            <a:chExt cx="1143008" cy="642942"/>
          </a:xfrm>
        </p:grpSpPr>
        <p:sp>
          <p:nvSpPr>
            <p:cNvPr id="37" name="Rechteck 36"/>
            <p:cNvSpPr/>
            <p:nvPr/>
          </p:nvSpPr>
          <p:spPr>
            <a:xfrm>
              <a:off x="2438384" y="5153036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Vivy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2366946" y="5010160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39" name="Gerade Verbindung 38"/>
          <p:cNvCxnSpPr/>
          <p:nvPr/>
        </p:nvCxnSpPr>
        <p:spPr>
          <a:xfrm rot="5400000" flipH="1" flipV="1">
            <a:off x="2750331" y="3107529"/>
            <a:ext cx="2928958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/>
          <p:cNvGrpSpPr/>
          <p:nvPr/>
        </p:nvGrpSpPr>
        <p:grpSpPr>
          <a:xfrm>
            <a:off x="2143108" y="6072206"/>
            <a:ext cx="1143008" cy="642942"/>
            <a:chOff x="2366946" y="5010160"/>
            <a:chExt cx="1143008" cy="642942"/>
          </a:xfrm>
        </p:grpSpPr>
        <p:sp>
          <p:nvSpPr>
            <p:cNvPr id="42" name="Rechteck 41"/>
            <p:cNvSpPr/>
            <p:nvPr/>
          </p:nvSpPr>
          <p:spPr>
            <a:xfrm>
              <a:off x="2438384" y="5153036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Lea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2366946" y="5010160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44" name="Gerade Verbindung 43"/>
          <p:cNvCxnSpPr>
            <a:stCxn id="43" idx="0"/>
          </p:cNvCxnSpPr>
          <p:nvPr/>
        </p:nvCxnSpPr>
        <p:spPr>
          <a:xfrm rot="5400000" flipH="1" flipV="1">
            <a:off x="2500298" y="3929066"/>
            <a:ext cx="2357454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ieren 45"/>
          <p:cNvGrpSpPr/>
          <p:nvPr/>
        </p:nvGrpSpPr>
        <p:grpSpPr>
          <a:xfrm>
            <a:off x="5143504" y="5786454"/>
            <a:ext cx="1143008" cy="642942"/>
            <a:chOff x="2366946" y="5010160"/>
            <a:chExt cx="1143008" cy="642942"/>
          </a:xfrm>
        </p:grpSpPr>
        <p:sp>
          <p:nvSpPr>
            <p:cNvPr id="47" name="Rechteck 46"/>
            <p:cNvSpPr/>
            <p:nvPr/>
          </p:nvSpPr>
          <p:spPr>
            <a:xfrm>
              <a:off x="2438384" y="5153036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Nino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2366946" y="5010160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49" name="Gerade Verbindung 48"/>
          <p:cNvCxnSpPr/>
          <p:nvPr/>
        </p:nvCxnSpPr>
        <p:spPr>
          <a:xfrm rot="5400000" flipH="1" flipV="1">
            <a:off x="5143504" y="4000504"/>
            <a:ext cx="2357454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ieren 49"/>
          <p:cNvGrpSpPr/>
          <p:nvPr/>
        </p:nvGrpSpPr>
        <p:grpSpPr>
          <a:xfrm>
            <a:off x="4357686" y="6215058"/>
            <a:ext cx="1143008" cy="642942"/>
            <a:chOff x="2366946" y="5010160"/>
            <a:chExt cx="1143008" cy="642942"/>
          </a:xfrm>
        </p:grpSpPr>
        <p:sp>
          <p:nvSpPr>
            <p:cNvPr id="51" name="Rechteck 50"/>
            <p:cNvSpPr/>
            <p:nvPr/>
          </p:nvSpPr>
          <p:spPr>
            <a:xfrm>
              <a:off x="2438384" y="5153036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Laura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2366946" y="5010160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53" name="Gerade Verbindung 52"/>
          <p:cNvCxnSpPr/>
          <p:nvPr/>
        </p:nvCxnSpPr>
        <p:spPr>
          <a:xfrm rot="5400000" flipH="1" flipV="1">
            <a:off x="4607731" y="4321963"/>
            <a:ext cx="2214554" cy="15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ieren 55"/>
          <p:cNvGrpSpPr/>
          <p:nvPr/>
        </p:nvGrpSpPr>
        <p:grpSpPr>
          <a:xfrm>
            <a:off x="5929322" y="6215058"/>
            <a:ext cx="1143008" cy="642942"/>
            <a:chOff x="2366946" y="5010160"/>
            <a:chExt cx="1143008" cy="642942"/>
          </a:xfrm>
        </p:grpSpPr>
        <p:sp>
          <p:nvSpPr>
            <p:cNvPr id="57" name="Rechteck 56"/>
            <p:cNvSpPr/>
            <p:nvPr/>
          </p:nvSpPr>
          <p:spPr>
            <a:xfrm>
              <a:off x="2438384" y="5153036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Annika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2366946" y="5010160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59" name="Gerade Verbindung 58"/>
          <p:cNvCxnSpPr/>
          <p:nvPr/>
        </p:nvCxnSpPr>
        <p:spPr>
          <a:xfrm rot="5400000" flipH="1" flipV="1">
            <a:off x="5893615" y="4536277"/>
            <a:ext cx="2285992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60"/>
          <p:cNvGrpSpPr/>
          <p:nvPr/>
        </p:nvGrpSpPr>
        <p:grpSpPr>
          <a:xfrm>
            <a:off x="3286116" y="6000768"/>
            <a:ext cx="1143008" cy="642942"/>
            <a:chOff x="2366946" y="5010160"/>
            <a:chExt cx="1143008" cy="642942"/>
          </a:xfrm>
        </p:grpSpPr>
        <p:sp>
          <p:nvSpPr>
            <p:cNvPr id="62" name="Rechteck 61"/>
            <p:cNvSpPr/>
            <p:nvPr/>
          </p:nvSpPr>
          <p:spPr>
            <a:xfrm>
              <a:off x="2438384" y="5153036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Sarah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3" name="Ellipse 62"/>
            <p:cNvSpPr/>
            <p:nvPr/>
          </p:nvSpPr>
          <p:spPr>
            <a:xfrm>
              <a:off x="2366946" y="5010160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64" name="Gerade Verbindung 63"/>
          <p:cNvCxnSpPr/>
          <p:nvPr/>
        </p:nvCxnSpPr>
        <p:spPr>
          <a:xfrm rot="5400000" flipH="1" flipV="1">
            <a:off x="3750463" y="3964785"/>
            <a:ext cx="2143140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pieren 65"/>
          <p:cNvGrpSpPr/>
          <p:nvPr/>
        </p:nvGrpSpPr>
        <p:grpSpPr>
          <a:xfrm>
            <a:off x="1142976" y="5929330"/>
            <a:ext cx="1143008" cy="642942"/>
            <a:chOff x="2366946" y="5010160"/>
            <a:chExt cx="1143008" cy="642942"/>
          </a:xfrm>
        </p:grpSpPr>
        <p:sp>
          <p:nvSpPr>
            <p:cNvPr id="67" name="Rechteck 66"/>
            <p:cNvSpPr/>
            <p:nvPr/>
          </p:nvSpPr>
          <p:spPr>
            <a:xfrm>
              <a:off x="2438384" y="5153036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Olivia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Ellipse 67"/>
            <p:cNvSpPr/>
            <p:nvPr/>
          </p:nvSpPr>
          <p:spPr>
            <a:xfrm>
              <a:off x="2366946" y="5010160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69" name="Gerade Verbindung 68"/>
          <p:cNvCxnSpPr>
            <a:stCxn id="68" idx="0"/>
          </p:cNvCxnSpPr>
          <p:nvPr/>
        </p:nvCxnSpPr>
        <p:spPr>
          <a:xfrm rot="5400000" flipH="1" flipV="1">
            <a:off x="1607323" y="3679033"/>
            <a:ext cx="2357454" cy="214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uppieren 70"/>
          <p:cNvGrpSpPr/>
          <p:nvPr/>
        </p:nvGrpSpPr>
        <p:grpSpPr>
          <a:xfrm>
            <a:off x="4224334" y="5510226"/>
            <a:ext cx="1143008" cy="642942"/>
            <a:chOff x="2366946" y="5010160"/>
            <a:chExt cx="1143008" cy="642942"/>
          </a:xfrm>
        </p:grpSpPr>
        <p:sp>
          <p:nvSpPr>
            <p:cNvPr id="72" name="Rechteck 71"/>
            <p:cNvSpPr/>
            <p:nvPr/>
          </p:nvSpPr>
          <p:spPr>
            <a:xfrm>
              <a:off x="2438384" y="5153036"/>
              <a:ext cx="10715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Noah</a:t>
              </a:r>
              <a:endParaRPr lang="de-DE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3" name="Ellipse 72"/>
            <p:cNvSpPr/>
            <p:nvPr/>
          </p:nvSpPr>
          <p:spPr>
            <a:xfrm>
              <a:off x="2366946" y="5010160"/>
              <a:ext cx="114300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74" name="Gerade Verbindung 73"/>
          <p:cNvCxnSpPr>
            <a:stCxn id="73" idx="0"/>
          </p:cNvCxnSpPr>
          <p:nvPr/>
        </p:nvCxnSpPr>
        <p:spPr>
          <a:xfrm rot="5400000" flipH="1" flipV="1">
            <a:off x="4117177" y="3474243"/>
            <a:ext cx="2714644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Bildschirmpräsentation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Company>Hannas 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3</cp:revision>
  <dcterms:created xsi:type="dcterms:W3CDTF">2009-09-14T17:14:11Z</dcterms:created>
  <dcterms:modified xsi:type="dcterms:W3CDTF">2009-09-14T17:35:02Z</dcterms:modified>
</cp:coreProperties>
</file>