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482" y="-7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7C00-4A58-45DD-B3B4-F3990E81709B}" type="datetimeFigureOut">
              <a:rPr lang="de-DE" smtClean="0"/>
              <a:t>22.10.2009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F7D6B-1588-43DA-B086-586D7B79EB3B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7C00-4A58-45DD-B3B4-F3990E81709B}" type="datetimeFigureOut">
              <a:rPr lang="de-DE" smtClean="0"/>
              <a:t>22.10.2009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F7D6B-1588-43DA-B086-586D7B79EB3B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7C00-4A58-45DD-B3B4-F3990E81709B}" type="datetimeFigureOut">
              <a:rPr lang="de-DE" smtClean="0"/>
              <a:t>22.10.2009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F7D6B-1588-43DA-B086-586D7B79EB3B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7C00-4A58-45DD-B3B4-F3990E81709B}" type="datetimeFigureOut">
              <a:rPr lang="de-DE" smtClean="0"/>
              <a:t>22.10.2009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F7D6B-1588-43DA-B086-586D7B79EB3B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7C00-4A58-45DD-B3B4-F3990E81709B}" type="datetimeFigureOut">
              <a:rPr lang="de-DE" smtClean="0"/>
              <a:t>22.10.2009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F7D6B-1588-43DA-B086-586D7B79EB3B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7C00-4A58-45DD-B3B4-F3990E81709B}" type="datetimeFigureOut">
              <a:rPr lang="de-DE" smtClean="0"/>
              <a:t>22.10.2009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F7D6B-1588-43DA-B086-586D7B79EB3B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7C00-4A58-45DD-B3B4-F3990E81709B}" type="datetimeFigureOut">
              <a:rPr lang="de-DE" smtClean="0"/>
              <a:t>22.10.2009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F7D6B-1588-43DA-B086-586D7B79EB3B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7C00-4A58-45DD-B3B4-F3990E81709B}" type="datetimeFigureOut">
              <a:rPr lang="de-DE" smtClean="0"/>
              <a:t>22.10.2009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F7D6B-1588-43DA-B086-586D7B79EB3B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7C00-4A58-45DD-B3B4-F3990E81709B}" type="datetimeFigureOut">
              <a:rPr lang="de-DE" smtClean="0"/>
              <a:t>22.10.2009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F7D6B-1588-43DA-B086-586D7B79EB3B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7C00-4A58-45DD-B3B4-F3990E81709B}" type="datetimeFigureOut">
              <a:rPr lang="de-DE" smtClean="0"/>
              <a:t>22.10.2009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F7D6B-1588-43DA-B086-586D7B79EB3B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7C00-4A58-45DD-B3B4-F3990E81709B}" type="datetimeFigureOut">
              <a:rPr lang="de-DE" smtClean="0"/>
              <a:t>22.10.2009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F7D6B-1588-43DA-B086-586D7B79EB3B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437C00-4A58-45DD-B3B4-F3990E81709B}" type="datetimeFigureOut">
              <a:rPr lang="de-DE" smtClean="0"/>
              <a:t>22.10.2009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CF7D6B-1588-43DA-B086-586D7B79EB3B}" type="slidenum">
              <a:rPr lang="de-AT" smtClean="0"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619112" y="1351508"/>
            <a:ext cx="866777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800" dirty="0" smtClean="0"/>
              <a:t>MATHIAS </a:t>
            </a:r>
          </a:p>
          <a:p>
            <a:r>
              <a:rPr lang="de-DE" sz="8800" dirty="0" smtClean="0"/>
              <a:t>UND </a:t>
            </a:r>
          </a:p>
          <a:p>
            <a:r>
              <a:rPr lang="de-DE" sz="8800" dirty="0" smtClean="0"/>
              <a:t>LIEBER FELIX-HASE </a:t>
            </a:r>
            <a:endParaRPr lang="de-AT" sz="8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A4-Papier (210x297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Folie 1</vt:lpstr>
    </vt:vector>
  </TitlesOfParts>
  <Company>Hannas Zoo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Wolfgang Scherer</dc:creator>
  <cp:lastModifiedBy>Wolfgang Scherer</cp:lastModifiedBy>
  <cp:revision>30</cp:revision>
  <dcterms:created xsi:type="dcterms:W3CDTF">2009-10-22T16:34:12Z</dcterms:created>
  <dcterms:modified xsi:type="dcterms:W3CDTF">2009-10-22T21:37:38Z</dcterms:modified>
</cp:coreProperties>
</file>