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-207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FD4D-8841-469F-A718-255D7FE640A6}" type="datetimeFigureOut">
              <a:rPr lang="de-AT" smtClean="0"/>
              <a:t>01.12.2013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1C173-11A7-41BC-9231-D6F9331826CC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764704" y="467544"/>
            <a:ext cx="4428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u="sng" dirty="0" smtClean="0"/>
              <a:t>Team SW-F-A</a:t>
            </a:r>
            <a:r>
              <a:rPr lang="de-AT" dirty="0" smtClean="0"/>
              <a:t>:	Allgemeine Stamm-Daten</a:t>
            </a:r>
          </a:p>
          <a:p>
            <a:r>
              <a:rPr lang="de-AT" dirty="0"/>
              <a:t>	</a:t>
            </a:r>
            <a:r>
              <a:rPr lang="de-AT" dirty="0" smtClean="0"/>
              <a:t>	Abrechnung</a:t>
            </a:r>
            <a:endParaRPr lang="de-AT" dirty="0"/>
          </a:p>
        </p:txBody>
      </p:sp>
      <p:sp>
        <p:nvSpPr>
          <p:cNvPr id="5" name="Textfeld 4"/>
          <p:cNvSpPr txBox="1"/>
          <p:nvPr/>
        </p:nvSpPr>
        <p:spPr>
          <a:xfrm>
            <a:off x="548680" y="1763688"/>
            <a:ext cx="6201569" cy="72943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u="sng" dirty="0" smtClean="0"/>
              <a:t>Anteil am Life-Cycle</a:t>
            </a:r>
            <a:r>
              <a:rPr lang="de-AT" dirty="0" smtClean="0"/>
              <a:t>:</a:t>
            </a:r>
          </a:p>
          <a:p>
            <a:endParaRPr lang="de-AT" dirty="0" smtClean="0"/>
          </a:p>
          <a:p>
            <a:r>
              <a:rPr lang="de-AT" dirty="0" smtClean="0"/>
              <a:t>Bedarf fachlich		SV-Träger / Key-User</a:t>
            </a:r>
          </a:p>
          <a:p>
            <a:r>
              <a:rPr lang="de-AT" dirty="0" smtClean="0"/>
              <a:t>Analyse fachlich		HVB - IT-ORG =&gt; Team</a:t>
            </a:r>
          </a:p>
          <a:p>
            <a:r>
              <a:rPr lang="de-AT" dirty="0" smtClean="0"/>
              <a:t>Analyse betrieblich		Team</a:t>
            </a:r>
          </a:p>
          <a:p>
            <a:r>
              <a:rPr lang="de-AT" dirty="0" smtClean="0"/>
              <a:t>Analyse technisch		Team</a:t>
            </a:r>
          </a:p>
          <a:p>
            <a:r>
              <a:rPr lang="de-AT" dirty="0" smtClean="0"/>
              <a:t>Entwurf			Team</a:t>
            </a:r>
          </a:p>
          <a:p>
            <a:r>
              <a:rPr lang="de-AT" dirty="0" smtClean="0"/>
              <a:t>Umsetzung		Team</a:t>
            </a:r>
          </a:p>
          <a:p>
            <a:r>
              <a:rPr lang="de-AT" dirty="0" smtClean="0"/>
              <a:t>Test			Team</a:t>
            </a:r>
          </a:p>
          <a:p>
            <a:r>
              <a:rPr lang="de-AT" dirty="0" smtClean="0"/>
              <a:t>Inbetriebsetzung		Team + ITSV-RZ</a:t>
            </a:r>
          </a:p>
          <a:p>
            <a:r>
              <a:rPr lang="de-AT" dirty="0" smtClean="0"/>
              <a:t>Betrieb			ITSV-RZ</a:t>
            </a:r>
          </a:p>
          <a:p>
            <a:r>
              <a:rPr lang="de-AT" dirty="0" smtClean="0"/>
              <a:t>Support			L1: ITSV-SD</a:t>
            </a:r>
          </a:p>
          <a:p>
            <a:r>
              <a:rPr lang="de-AT" dirty="0"/>
              <a:t>	</a:t>
            </a:r>
            <a:r>
              <a:rPr lang="de-AT" dirty="0" smtClean="0"/>
              <a:t>		L2: technisch: Team, fachlich: HVB</a:t>
            </a:r>
          </a:p>
          <a:p>
            <a:r>
              <a:rPr lang="de-AT" dirty="0"/>
              <a:t>	</a:t>
            </a:r>
            <a:r>
              <a:rPr lang="de-AT" dirty="0" smtClean="0"/>
              <a:t>		L3: technisch: Team, fachlich: HVB</a:t>
            </a:r>
          </a:p>
          <a:p>
            <a:endParaRPr lang="de-AT" dirty="0"/>
          </a:p>
          <a:p>
            <a:r>
              <a:rPr lang="de-AT" b="1" u="sng" dirty="0" smtClean="0"/>
              <a:t>Themen:</a:t>
            </a:r>
          </a:p>
          <a:p>
            <a:endParaRPr lang="de-AT" dirty="0"/>
          </a:p>
          <a:p>
            <a:r>
              <a:rPr lang="de-AT" dirty="0" smtClean="0"/>
              <a:t>Allgemeine Stammdaten	ZPV – Zentrale Partnerverwaltung</a:t>
            </a:r>
          </a:p>
          <a:p>
            <a:r>
              <a:rPr lang="de-AT" dirty="0"/>
              <a:t>	</a:t>
            </a:r>
            <a:r>
              <a:rPr lang="de-AT" dirty="0" smtClean="0"/>
              <a:t>		ZP-I – Zentraler Patientenindex</a:t>
            </a:r>
          </a:p>
          <a:p>
            <a:r>
              <a:rPr lang="de-AT" dirty="0"/>
              <a:t>	</a:t>
            </a:r>
            <a:r>
              <a:rPr lang="de-AT" dirty="0" smtClean="0"/>
              <a:t>		auch: Eigene Einrichtungen</a:t>
            </a:r>
          </a:p>
          <a:p>
            <a:r>
              <a:rPr lang="de-AT" dirty="0"/>
              <a:t>	</a:t>
            </a:r>
            <a:r>
              <a:rPr lang="de-AT" dirty="0" smtClean="0"/>
              <a:t>		auch: Business Regeln</a:t>
            </a:r>
          </a:p>
          <a:p>
            <a:endParaRPr lang="de-AT" dirty="0" smtClean="0"/>
          </a:p>
          <a:p>
            <a:r>
              <a:rPr lang="de-AT" dirty="0" smtClean="0"/>
              <a:t>Abrechnung		AVPAB – Anreicherung VPAB</a:t>
            </a:r>
          </a:p>
          <a:p>
            <a:r>
              <a:rPr lang="de-AT"/>
              <a:t>	</a:t>
            </a:r>
            <a:r>
              <a:rPr lang="de-AT" smtClean="0"/>
              <a:t>		auch: ALVA, NOVA, FALKE, ELAN, …</a:t>
            </a:r>
            <a:endParaRPr lang="de-AT" dirty="0" smtClean="0"/>
          </a:p>
          <a:p>
            <a:r>
              <a:rPr lang="de-AT" dirty="0"/>
              <a:t>	</a:t>
            </a:r>
            <a:r>
              <a:rPr lang="de-AT" dirty="0" smtClean="0"/>
              <a:t>		auch: HONO, KAL</a:t>
            </a:r>
          </a:p>
          <a:p>
            <a:r>
              <a:rPr lang="de-AT" dirty="0"/>
              <a:t>	</a:t>
            </a:r>
            <a:r>
              <a:rPr lang="de-AT" dirty="0" smtClean="0"/>
              <a:t>		auch: Kreditlinien, Treasury, </a:t>
            </a:r>
            <a:r>
              <a:rPr lang="de-AT" dirty="0" err="1" smtClean="0"/>
              <a:t>Risk</a:t>
            </a:r>
            <a:r>
              <a:rPr lang="de-AT" dirty="0" smtClean="0"/>
              <a:t>, 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Bildschirmpräsentation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PUCON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2</cp:revision>
  <dcterms:created xsi:type="dcterms:W3CDTF">2013-12-01T20:17:38Z</dcterms:created>
  <dcterms:modified xsi:type="dcterms:W3CDTF">2013-12-01T20:29:56Z</dcterms:modified>
</cp:coreProperties>
</file>