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A14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3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00DB3-E39A-4325-8595-4826485E470C}" type="datetimeFigureOut">
              <a:rPr lang="de-AT" smtClean="0"/>
              <a:t>01.06.2017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656F-EDD9-46D9-B500-18327D39A3CB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00DB3-E39A-4325-8595-4826485E470C}" type="datetimeFigureOut">
              <a:rPr lang="de-AT" smtClean="0"/>
              <a:t>01.06.2017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656F-EDD9-46D9-B500-18327D39A3CB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00DB3-E39A-4325-8595-4826485E470C}" type="datetimeFigureOut">
              <a:rPr lang="de-AT" smtClean="0"/>
              <a:t>01.06.2017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656F-EDD9-46D9-B500-18327D39A3CB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00DB3-E39A-4325-8595-4826485E470C}" type="datetimeFigureOut">
              <a:rPr lang="de-AT" smtClean="0"/>
              <a:t>01.06.2017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656F-EDD9-46D9-B500-18327D39A3CB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00DB3-E39A-4325-8595-4826485E470C}" type="datetimeFigureOut">
              <a:rPr lang="de-AT" smtClean="0"/>
              <a:t>01.06.2017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656F-EDD9-46D9-B500-18327D39A3CB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00DB3-E39A-4325-8595-4826485E470C}" type="datetimeFigureOut">
              <a:rPr lang="de-AT" smtClean="0"/>
              <a:t>01.06.2017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656F-EDD9-46D9-B500-18327D39A3CB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00DB3-E39A-4325-8595-4826485E470C}" type="datetimeFigureOut">
              <a:rPr lang="de-AT" smtClean="0"/>
              <a:t>01.06.2017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656F-EDD9-46D9-B500-18327D39A3CB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00DB3-E39A-4325-8595-4826485E470C}" type="datetimeFigureOut">
              <a:rPr lang="de-AT" smtClean="0"/>
              <a:t>01.06.2017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656F-EDD9-46D9-B500-18327D39A3CB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00DB3-E39A-4325-8595-4826485E470C}" type="datetimeFigureOut">
              <a:rPr lang="de-AT" smtClean="0"/>
              <a:t>01.06.2017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656F-EDD9-46D9-B500-18327D39A3CB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00DB3-E39A-4325-8595-4826485E470C}" type="datetimeFigureOut">
              <a:rPr lang="de-AT" smtClean="0"/>
              <a:t>01.06.2017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656F-EDD9-46D9-B500-18327D39A3CB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00DB3-E39A-4325-8595-4826485E470C}" type="datetimeFigureOut">
              <a:rPr lang="de-AT" smtClean="0"/>
              <a:t>01.06.2017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656F-EDD9-46D9-B500-18327D39A3CB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00DB3-E39A-4325-8595-4826485E470C}" type="datetimeFigureOut">
              <a:rPr lang="de-AT" smtClean="0"/>
              <a:t>01.06.2017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1656F-EDD9-46D9-B500-18327D39A3CB}" type="slidenum">
              <a:rPr lang="de-AT" smtClean="0"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907704" y="2852936"/>
            <a:ext cx="54004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4800" dirty="0" smtClean="0">
                <a:solidFill>
                  <a:srgbClr val="63A141"/>
                </a:solidFill>
                <a:latin typeface="Arial Black" pitchFamily="34" charset="0"/>
              </a:rPr>
              <a:t>Fahrrad-Dünger</a:t>
            </a:r>
            <a:endParaRPr lang="de-AT" sz="4800" dirty="0">
              <a:solidFill>
                <a:srgbClr val="63A141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907704" y="2852936"/>
            <a:ext cx="40984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3600" dirty="0" smtClean="0">
                <a:solidFill>
                  <a:srgbClr val="63A141"/>
                </a:solidFill>
                <a:latin typeface="Arial Black" pitchFamily="34" charset="0"/>
              </a:rPr>
              <a:t>Fahrrad-Dünger</a:t>
            </a:r>
            <a:endParaRPr lang="de-AT" sz="3600" dirty="0">
              <a:solidFill>
                <a:srgbClr val="63A141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043608" y="1628800"/>
            <a:ext cx="716093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AT" sz="7200" dirty="0" smtClean="0">
                <a:solidFill>
                  <a:srgbClr val="63A141"/>
                </a:solidFill>
                <a:latin typeface="Arial Black" pitchFamily="34" charset="0"/>
              </a:rPr>
              <a:t>Wachstums-</a:t>
            </a:r>
          </a:p>
          <a:p>
            <a:pPr algn="ctr"/>
            <a:r>
              <a:rPr lang="de-AT" sz="7200" dirty="0" smtClean="0">
                <a:solidFill>
                  <a:srgbClr val="63A141"/>
                </a:solidFill>
                <a:latin typeface="Arial Black" pitchFamily="34" charset="0"/>
              </a:rPr>
              <a:t>Mai-Regen für</a:t>
            </a:r>
          </a:p>
          <a:p>
            <a:pPr algn="ctr"/>
            <a:r>
              <a:rPr lang="de-AT" sz="7200" dirty="0" err="1" smtClean="0">
                <a:solidFill>
                  <a:srgbClr val="63A141"/>
                </a:solidFill>
                <a:latin typeface="Arial Black" pitchFamily="34" charset="0"/>
              </a:rPr>
              <a:t>Fahhräder</a:t>
            </a:r>
            <a:endParaRPr lang="de-AT" sz="7200" dirty="0">
              <a:solidFill>
                <a:srgbClr val="63A141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Bildschirmpräsentation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Larissa-Design</vt:lpstr>
      <vt:lpstr>Folie 1</vt:lpstr>
      <vt:lpstr>Folie 2</vt:lpstr>
      <vt:lpstr>Folie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Wolfgang Scherer</dc:creator>
  <cp:lastModifiedBy>Wolfgang Scherer</cp:lastModifiedBy>
  <cp:revision>1</cp:revision>
  <dcterms:created xsi:type="dcterms:W3CDTF">2017-06-01T16:47:42Z</dcterms:created>
  <dcterms:modified xsi:type="dcterms:W3CDTF">2017-06-01T16:56:07Z</dcterms:modified>
</cp:coreProperties>
</file>