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A14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4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043608" y="1628800"/>
            <a:ext cx="716093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7200" dirty="0" smtClean="0">
                <a:solidFill>
                  <a:srgbClr val="63A141"/>
                </a:solidFill>
                <a:latin typeface="Arial Black" pitchFamily="34" charset="0"/>
              </a:rPr>
              <a:t>Wachstums-</a:t>
            </a:r>
          </a:p>
          <a:p>
            <a:pPr algn="ctr"/>
            <a:r>
              <a:rPr lang="de-AT" sz="7200" dirty="0" smtClean="0">
                <a:solidFill>
                  <a:srgbClr val="63A141"/>
                </a:solidFill>
                <a:latin typeface="Arial Black" pitchFamily="34" charset="0"/>
              </a:rPr>
              <a:t>Mai-Regen für</a:t>
            </a:r>
          </a:p>
          <a:p>
            <a:pPr algn="ctr"/>
            <a:r>
              <a:rPr lang="de-AT" sz="7200" dirty="0" smtClean="0">
                <a:solidFill>
                  <a:srgbClr val="63A141"/>
                </a:solidFill>
                <a:latin typeface="Arial Black" pitchFamily="34" charset="0"/>
              </a:rPr>
              <a:t>Fahrräder</a:t>
            </a:r>
            <a:endParaRPr lang="de-AT" sz="7200" dirty="0">
              <a:solidFill>
                <a:srgbClr val="63A14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Bildschirmpräsentation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Scherer</dc:creator>
  <cp:lastModifiedBy>Wolfgang Scherer</cp:lastModifiedBy>
  <cp:revision>2</cp:revision>
  <dcterms:created xsi:type="dcterms:W3CDTF">2017-06-01T16:47:42Z</dcterms:created>
  <dcterms:modified xsi:type="dcterms:W3CDTF">2017-06-01T20:33:58Z</dcterms:modified>
</cp:coreProperties>
</file>