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6004500" cy="7921625"/>
  <p:notesSz cx="6867525" cy="9993313"/>
  <p:defaultTextStyle>
    <a:defPPr>
      <a:defRPr lang="de-DE"/>
    </a:defPPr>
    <a:lvl1pPr marL="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344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688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033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3776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7220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066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410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755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138" y="-1950"/>
      </p:cViewPr>
      <p:guideLst>
        <p:guide orient="horz" pos="2495"/>
        <p:guide pos="113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700339" y="2460839"/>
            <a:ext cx="30603825" cy="169801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0675" y="4488921"/>
            <a:ext cx="25203150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0503-8D32-4DF1-A600-464397D6375B}" type="datetimeFigureOut">
              <a:rPr lang="de-AT" smtClean="0"/>
              <a:t>03.06.2017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CE1-6BAD-4893-9A34-3DEF5563BA4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0503-8D32-4DF1-A600-464397D6375B}" type="datetimeFigureOut">
              <a:rPr lang="de-AT" smtClean="0"/>
              <a:t>03.06.2017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CE1-6BAD-4893-9A34-3DEF5563BA4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26103263" y="317234"/>
            <a:ext cx="8101013" cy="675905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800226" y="317234"/>
            <a:ext cx="23702963" cy="675905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0503-8D32-4DF1-A600-464397D6375B}" type="datetimeFigureOut">
              <a:rPr lang="de-AT" smtClean="0"/>
              <a:t>03.06.2017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CE1-6BAD-4893-9A34-3DEF5563BA4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0503-8D32-4DF1-A600-464397D6375B}" type="datetimeFigureOut">
              <a:rPr lang="de-AT" smtClean="0"/>
              <a:t>03.06.2017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CE1-6BAD-4893-9A34-3DEF5563BA4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44108" y="5090378"/>
            <a:ext cx="30603825" cy="1573323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44108" y="3357523"/>
            <a:ext cx="30603825" cy="1732855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0503-8D32-4DF1-A600-464397D6375B}" type="datetimeFigureOut">
              <a:rPr lang="de-AT" smtClean="0"/>
              <a:t>03.06.2017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CE1-6BAD-4893-9A34-3DEF5563BA4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800225" y="1848381"/>
            <a:ext cx="15901988" cy="5227906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8302287" y="1848381"/>
            <a:ext cx="15901988" cy="5227906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0503-8D32-4DF1-A600-464397D6375B}" type="datetimeFigureOut">
              <a:rPr lang="de-AT" smtClean="0"/>
              <a:t>03.06.2017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CE1-6BAD-4893-9A34-3DEF5563BA4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800225" y="1773198"/>
            <a:ext cx="15908240" cy="738984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800225" y="2512182"/>
            <a:ext cx="15908240" cy="4564103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8289789" y="1773198"/>
            <a:ext cx="15914489" cy="738984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8289789" y="2512182"/>
            <a:ext cx="15914489" cy="4564103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0503-8D32-4DF1-A600-464397D6375B}" type="datetimeFigureOut">
              <a:rPr lang="de-AT" smtClean="0"/>
              <a:t>03.06.2017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CE1-6BAD-4893-9A34-3DEF5563BA4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0503-8D32-4DF1-A600-464397D6375B}" type="datetimeFigureOut">
              <a:rPr lang="de-AT" smtClean="0"/>
              <a:t>03.06.2017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CE1-6BAD-4893-9A34-3DEF5563BA4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0503-8D32-4DF1-A600-464397D6375B}" type="datetimeFigureOut">
              <a:rPr lang="de-AT" smtClean="0"/>
              <a:t>03.06.2017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CE1-6BAD-4893-9A34-3DEF5563BA4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00227" y="315398"/>
            <a:ext cx="11845232" cy="1342276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76759" y="315399"/>
            <a:ext cx="20127516" cy="6760888"/>
          </a:xfrm>
        </p:spPr>
        <p:txBody>
          <a:bodyPr/>
          <a:lstStyle>
            <a:lvl1pPr>
              <a:defRPr sz="8600"/>
            </a:lvl1pPr>
            <a:lvl2pPr>
              <a:defRPr sz="76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800227" y="1657674"/>
            <a:ext cx="11845232" cy="5418612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0503-8D32-4DF1-A600-464397D6375B}" type="datetimeFigureOut">
              <a:rPr lang="de-AT" smtClean="0"/>
              <a:t>03.06.2017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CE1-6BAD-4893-9A34-3DEF5563BA4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57134" y="5545138"/>
            <a:ext cx="21602700" cy="654635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7057134" y="707812"/>
            <a:ext cx="21602700" cy="4752975"/>
          </a:xfrm>
        </p:spPr>
        <p:txBody>
          <a:bodyPr/>
          <a:lstStyle>
            <a:lvl1pPr marL="0" indent="0">
              <a:buNone/>
              <a:defRPr sz="8600"/>
            </a:lvl1pPr>
            <a:lvl2pPr marL="1234440" indent="0">
              <a:buNone/>
              <a:defRPr sz="7600"/>
            </a:lvl2pPr>
            <a:lvl3pPr marL="2468880" indent="0">
              <a:buNone/>
              <a:defRPr sz="650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057134" y="6199773"/>
            <a:ext cx="21602700" cy="929690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0503-8D32-4DF1-A600-464397D6375B}" type="datetimeFigureOut">
              <a:rPr lang="de-AT" smtClean="0"/>
              <a:t>03.06.2017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5CE1-6BAD-4893-9A34-3DEF5563BA4A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800225" y="317232"/>
            <a:ext cx="32404050" cy="1320271"/>
          </a:xfrm>
          <a:prstGeom prst="rect">
            <a:avLst/>
          </a:prstGeom>
        </p:spPr>
        <p:txBody>
          <a:bodyPr vert="horz" lIns="246888" tIns="123444" rIns="246888" bIns="123444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800225" y="1848381"/>
            <a:ext cx="32404050" cy="5227906"/>
          </a:xfrm>
          <a:prstGeom prst="rect">
            <a:avLst/>
          </a:prstGeom>
        </p:spPr>
        <p:txBody>
          <a:bodyPr vert="horz" lIns="246888" tIns="123444" rIns="246888" bIns="123444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1800225" y="7342174"/>
            <a:ext cx="8401050" cy="421753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90503-8D32-4DF1-A600-464397D6375B}" type="datetimeFigureOut">
              <a:rPr lang="de-AT" smtClean="0"/>
              <a:t>03.06.2017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301539" y="7342174"/>
            <a:ext cx="11401425" cy="421753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5803225" y="7342174"/>
            <a:ext cx="8401050" cy="421753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05CE1-6BAD-4893-9A34-3DEF5563BA4A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68880" rtl="0" eaLnBrk="1" latinLnBrk="0" hangingPunct="1">
        <a:spcBef>
          <a:spcPct val="0"/>
        </a:spcBef>
        <a:buNone/>
        <a:defRPr sz="11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5830" indent="-925830" algn="l" defTabSz="246888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965" indent="-771525" algn="l" defTabSz="2468880" rtl="0" eaLnBrk="1" latinLnBrk="0" hangingPunct="1">
        <a:spcBef>
          <a:spcPct val="20000"/>
        </a:spcBef>
        <a:buFont typeface="Arial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spcBef>
          <a:spcPct val="20000"/>
        </a:spcBef>
        <a:buFont typeface="Arial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spcBef>
          <a:spcPct val="20000"/>
        </a:spcBef>
        <a:buFont typeface="Arial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spcBef>
          <a:spcPct val="20000"/>
        </a:spcBef>
        <a:buFont typeface="Arial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20" y="1"/>
            <a:ext cx="35990680" cy="7921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/>
          <p:nvPr/>
        </p:nvSpPr>
        <p:spPr>
          <a:xfrm>
            <a:off x="4896794" y="5833020"/>
            <a:ext cx="273706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9600" b="1" spc="7200" dirty="0" smtClean="0">
                <a:solidFill>
                  <a:schemeClr val="bg1"/>
                </a:solidFill>
              </a:rPr>
              <a:t>ANEROBIC LIFESTYLE</a:t>
            </a:r>
            <a:endParaRPr lang="de-AT" sz="9600" b="1" spc="7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Benutzerdefiniert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3</cp:revision>
  <dcterms:created xsi:type="dcterms:W3CDTF">2017-06-03T09:51:51Z</dcterms:created>
  <dcterms:modified xsi:type="dcterms:W3CDTF">2017-06-03T11:15:43Z</dcterms:modified>
</cp:coreProperties>
</file>