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8B14B-7A9A-455A-A254-E78F1973EA79}" type="datetimeFigureOut">
              <a:rPr lang="de-AT" smtClean="0"/>
              <a:t>17.07.2021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30E16-887A-4746-B62B-EFC60606AB38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131840" y="1412776"/>
            <a:ext cx="3170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>
                <a:solidFill>
                  <a:srgbClr val="7030A0"/>
                </a:solidFill>
              </a:rPr>
              <a:t>Was da hinein gehört, hat noch </a:t>
            </a:r>
          </a:p>
          <a:p>
            <a:r>
              <a:rPr lang="de-AT" b="1" dirty="0" smtClean="0">
                <a:solidFill>
                  <a:srgbClr val="7030A0"/>
                </a:solidFill>
              </a:rPr>
              <a:t>der Postfuchs …</a:t>
            </a:r>
            <a:br>
              <a:rPr lang="de-AT" b="1" dirty="0" smtClean="0">
                <a:solidFill>
                  <a:srgbClr val="7030A0"/>
                </a:solidFill>
              </a:rPr>
            </a:br>
            <a:r>
              <a:rPr lang="de-AT" b="1" dirty="0" smtClean="0">
                <a:solidFill>
                  <a:srgbClr val="7030A0"/>
                </a:solidFill>
              </a:rPr>
              <a:t>(siehe Rückseite)</a:t>
            </a:r>
            <a:endParaRPr lang="de-AT" b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268760"/>
            <a:ext cx="963563" cy="121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1</cp:revision>
  <dcterms:created xsi:type="dcterms:W3CDTF">2021-07-17T11:14:50Z</dcterms:created>
  <dcterms:modified xsi:type="dcterms:W3CDTF">2021-07-17T14:54:32Z</dcterms:modified>
</cp:coreProperties>
</file>