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319588" cy="5400675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60" autoAdjust="0"/>
    <p:restoredTop sz="94660"/>
  </p:normalViewPr>
  <p:slideViewPr>
    <p:cSldViewPr snapToGrid="0">
      <p:cViewPr varScale="1">
        <p:scale>
          <a:sx n="143" d="100"/>
          <a:sy n="143" d="100"/>
        </p:scale>
        <p:origin x="307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969" y="883861"/>
            <a:ext cx="3671650" cy="1880235"/>
          </a:xfrm>
        </p:spPr>
        <p:txBody>
          <a:bodyPr anchor="b"/>
          <a:lstStyle>
            <a:lvl1pPr algn="ctr">
              <a:defRPr sz="2834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949" y="2836605"/>
            <a:ext cx="3239691" cy="1303913"/>
          </a:xfrm>
        </p:spPr>
        <p:txBody>
          <a:bodyPr/>
          <a:lstStyle>
            <a:lvl1pPr marL="0" indent="0" algn="ctr">
              <a:buNone/>
              <a:defRPr sz="1134"/>
            </a:lvl1pPr>
            <a:lvl2pPr marL="215981" indent="0" algn="ctr">
              <a:buNone/>
              <a:defRPr sz="945"/>
            </a:lvl2pPr>
            <a:lvl3pPr marL="431963" indent="0" algn="ctr">
              <a:buNone/>
              <a:defRPr sz="850"/>
            </a:lvl3pPr>
            <a:lvl4pPr marL="647944" indent="0" algn="ctr">
              <a:buNone/>
              <a:defRPr sz="756"/>
            </a:lvl4pPr>
            <a:lvl5pPr marL="863925" indent="0" algn="ctr">
              <a:buNone/>
              <a:defRPr sz="756"/>
            </a:lvl5pPr>
            <a:lvl6pPr marL="1079906" indent="0" algn="ctr">
              <a:buNone/>
              <a:defRPr sz="756"/>
            </a:lvl6pPr>
            <a:lvl7pPr marL="1295888" indent="0" algn="ctr">
              <a:buNone/>
              <a:defRPr sz="756"/>
            </a:lvl7pPr>
            <a:lvl8pPr marL="1511869" indent="0" algn="ctr">
              <a:buNone/>
              <a:defRPr sz="756"/>
            </a:lvl8pPr>
            <a:lvl9pPr marL="1727850" indent="0" algn="ctr">
              <a:buNone/>
              <a:defRPr sz="756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DB80C-7116-446E-AA4B-53887E5AEC67}" type="datetimeFigureOut">
              <a:rPr lang="de-AT" smtClean="0"/>
              <a:t>04.12.2023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003C-EE4F-4E61-B649-80C24D0485D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65637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DB80C-7116-446E-AA4B-53887E5AEC67}" type="datetimeFigureOut">
              <a:rPr lang="de-AT" smtClean="0"/>
              <a:t>04.12.2023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003C-EE4F-4E61-B649-80C24D0485D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3299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91205" y="287536"/>
            <a:ext cx="931411" cy="4576822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6972" y="287536"/>
            <a:ext cx="2740239" cy="4576822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DB80C-7116-446E-AA4B-53887E5AEC67}" type="datetimeFigureOut">
              <a:rPr lang="de-AT" smtClean="0"/>
              <a:t>04.12.2023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003C-EE4F-4E61-B649-80C24D0485D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26957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DB80C-7116-446E-AA4B-53887E5AEC67}" type="datetimeFigureOut">
              <a:rPr lang="de-AT" smtClean="0"/>
              <a:t>04.12.2023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003C-EE4F-4E61-B649-80C24D0485D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24303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722" y="1346420"/>
            <a:ext cx="3725645" cy="2246530"/>
          </a:xfrm>
        </p:spPr>
        <p:txBody>
          <a:bodyPr anchor="b"/>
          <a:lstStyle>
            <a:lvl1pPr>
              <a:defRPr sz="2834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722" y="3614203"/>
            <a:ext cx="3725645" cy="1181397"/>
          </a:xfrm>
        </p:spPr>
        <p:txBody>
          <a:bodyPr/>
          <a:lstStyle>
            <a:lvl1pPr marL="0" indent="0">
              <a:buNone/>
              <a:defRPr sz="1134">
                <a:solidFill>
                  <a:schemeClr val="tx1"/>
                </a:solidFill>
              </a:defRPr>
            </a:lvl1pPr>
            <a:lvl2pPr marL="215981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2pPr>
            <a:lvl3pPr marL="431963" indent="0">
              <a:buNone/>
              <a:defRPr sz="850">
                <a:solidFill>
                  <a:schemeClr val="tx1">
                    <a:tint val="75000"/>
                  </a:schemeClr>
                </a:solidFill>
              </a:defRPr>
            </a:lvl3pPr>
            <a:lvl4pPr marL="647944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4pPr>
            <a:lvl5pPr marL="863925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5pPr>
            <a:lvl6pPr marL="1079906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6pPr>
            <a:lvl7pPr marL="1295888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7pPr>
            <a:lvl8pPr marL="1511869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8pPr>
            <a:lvl9pPr marL="1727850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DB80C-7116-446E-AA4B-53887E5AEC67}" type="datetimeFigureOut">
              <a:rPr lang="de-AT" smtClean="0"/>
              <a:t>04.12.2023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003C-EE4F-4E61-B649-80C24D0485D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89540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6972" y="1437680"/>
            <a:ext cx="1835825" cy="342667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86791" y="1437680"/>
            <a:ext cx="1835825" cy="342667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DB80C-7116-446E-AA4B-53887E5AEC67}" type="datetimeFigureOut">
              <a:rPr lang="de-AT" smtClean="0"/>
              <a:t>04.12.2023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003C-EE4F-4E61-B649-80C24D0485D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65954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34" y="287537"/>
            <a:ext cx="3725645" cy="1043881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535" y="1323916"/>
            <a:ext cx="1827388" cy="648831"/>
          </a:xfrm>
        </p:spPr>
        <p:txBody>
          <a:bodyPr anchor="b"/>
          <a:lstStyle>
            <a:lvl1pPr marL="0" indent="0">
              <a:buNone/>
              <a:defRPr sz="1134" b="1"/>
            </a:lvl1pPr>
            <a:lvl2pPr marL="215981" indent="0">
              <a:buNone/>
              <a:defRPr sz="945" b="1"/>
            </a:lvl2pPr>
            <a:lvl3pPr marL="431963" indent="0">
              <a:buNone/>
              <a:defRPr sz="850" b="1"/>
            </a:lvl3pPr>
            <a:lvl4pPr marL="647944" indent="0">
              <a:buNone/>
              <a:defRPr sz="756" b="1"/>
            </a:lvl4pPr>
            <a:lvl5pPr marL="863925" indent="0">
              <a:buNone/>
              <a:defRPr sz="756" b="1"/>
            </a:lvl5pPr>
            <a:lvl6pPr marL="1079906" indent="0">
              <a:buNone/>
              <a:defRPr sz="756" b="1"/>
            </a:lvl6pPr>
            <a:lvl7pPr marL="1295888" indent="0">
              <a:buNone/>
              <a:defRPr sz="756" b="1"/>
            </a:lvl7pPr>
            <a:lvl8pPr marL="1511869" indent="0">
              <a:buNone/>
              <a:defRPr sz="756" b="1"/>
            </a:lvl8pPr>
            <a:lvl9pPr marL="1727850" indent="0">
              <a:buNone/>
              <a:defRPr sz="756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535" y="1972747"/>
            <a:ext cx="1827388" cy="290161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86791" y="1323916"/>
            <a:ext cx="1836388" cy="648831"/>
          </a:xfrm>
        </p:spPr>
        <p:txBody>
          <a:bodyPr anchor="b"/>
          <a:lstStyle>
            <a:lvl1pPr marL="0" indent="0">
              <a:buNone/>
              <a:defRPr sz="1134" b="1"/>
            </a:lvl1pPr>
            <a:lvl2pPr marL="215981" indent="0">
              <a:buNone/>
              <a:defRPr sz="945" b="1"/>
            </a:lvl2pPr>
            <a:lvl3pPr marL="431963" indent="0">
              <a:buNone/>
              <a:defRPr sz="850" b="1"/>
            </a:lvl3pPr>
            <a:lvl4pPr marL="647944" indent="0">
              <a:buNone/>
              <a:defRPr sz="756" b="1"/>
            </a:lvl4pPr>
            <a:lvl5pPr marL="863925" indent="0">
              <a:buNone/>
              <a:defRPr sz="756" b="1"/>
            </a:lvl5pPr>
            <a:lvl6pPr marL="1079906" indent="0">
              <a:buNone/>
              <a:defRPr sz="756" b="1"/>
            </a:lvl6pPr>
            <a:lvl7pPr marL="1295888" indent="0">
              <a:buNone/>
              <a:defRPr sz="756" b="1"/>
            </a:lvl7pPr>
            <a:lvl8pPr marL="1511869" indent="0">
              <a:buNone/>
              <a:defRPr sz="756" b="1"/>
            </a:lvl8pPr>
            <a:lvl9pPr marL="1727850" indent="0">
              <a:buNone/>
              <a:defRPr sz="756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86791" y="1972747"/>
            <a:ext cx="1836388" cy="290161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DB80C-7116-446E-AA4B-53887E5AEC67}" type="datetimeFigureOut">
              <a:rPr lang="de-AT" smtClean="0"/>
              <a:t>04.12.2023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003C-EE4F-4E61-B649-80C24D0485D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78121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DB80C-7116-446E-AA4B-53887E5AEC67}" type="datetimeFigureOut">
              <a:rPr lang="de-AT" smtClean="0"/>
              <a:t>04.12.2023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003C-EE4F-4E61-B649-80C24D0485D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49561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DB80C-7116-446E-AA4B-53887E5AEC67}" type="datetimeFigureOut">
              <a:rPr lang="de-AT" smtClean="0"/>
              <a:t>04.12.2023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003C-EE4F-4E61-B649-80C24D0485D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39516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34" y="360045"/>
            <a:ext cx="1393180" cy="1260158"/>
          </a:xfrm>
        </p:spPr>
        <p:txBody>
          <a:bodyPr anchor="b"/>
          <a:lstStyle>
            <a:lvl1pPr>
              <a:defRPr sz="1512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6388" y="777598"/>
            <a:ext cx="2186791" cy="3837980"/>
          </a:xfrm>
        </p:spPr>
        <p:txBody>
          <a:bodyPr/>
          <a:lstStyle>
            <a:lvl1pPr>
              <a:defRPr sz="1512"/>
            </a:lvl1pPr>
            <a:lvl2pPr>
              <a:defRPr sz="1323"/>
            </a:lvl2pPr>
            <a:lvl3pPr>
              <a:defRPr sz="1134"/>
            </a:lvl3pPr>
            <a:lvl4pPr>
              <a:defRPr sz="945"/>
            </a:lvl4pPr>
            <a:lvl5pPr>
              <a:defRPr sz="945"/>
            </a:lvl5pPr>
            <a:lvl6pPr>
              <a:defRPr sz="945"/>
            </a:lvl6pPr>
            <a:lvl7pPr>
              <a:defRPr sz="945"/>
            </a:lvl7pPr>
            <a:lvl8pPr>
              <a:defRPr sz="945"/>
            </a:lvl8pPr>
            <a:lvl9pPr>
              <a:defRPr sz="945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534" y="1620202"/>
            <a:ext cx="1393180" cy="3001626"/>
          </a:xfrm>
        </p:spPr>
        <p:txBody>
          <a:bodyPr/>
          <a:lstStyle>
            <a:lvl1pPr marL="0" indent="0">
              <a:buNone/>
              <a:defRPr sz="756"/>
            </a:lvl1pPr>
            <a:lvl2pPr marL="215981" indent="0">
              <a:buNone/>
              <a:defRPr sz="661"/>
            </a:lvl2pPr>
            <a:lvl3pPr marL="431963" indent="0">
              <a:buNone/>
              <a:defRPr sz="567"/>
            </a:lvl3pPr>
            <a:lvl4pPr marL="647944" indent="0">
              <a:buNone/>
              <a:defRPr sz="472"/>
            </a:lvl4pPr>
            <a:lvl5pPr marL="863925" indent="0">
              <a:buNone/>
              <a:defRPr sz="472"/>
            </a:lvl5pPr>
            <a:lvl6pPr marL="1079906" indent="0">
              <a:buNone/>
              <a:defRPr sz="472"/>
            </a:lvl6pPr>
            <a:lvl7pPr marL="1295888" indent="0">
              <a:buNone/>
              <a:defRPr sz="472"/>
            </a:lvl7pPr>
            <a:lvl8pPr marL="1511869" indent="0">
              <a:buNone/>
              <a:defRPr sz="472"/>
            </a:lvl8pPr>
            <a:lvl9pPr marL="1727850" indent="0">
              <a:buNone/>
              <a:defRPr sz="472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DB80C-7116-446E-AA4B-53887E5AEC67}" type="datetimeFigureOut">
              <a:rPr lang="de-AT" smtClean="0"/>
              <a:t>04.12.2023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003C-EE4F-4E61-B649-80C24D0485D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34237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34" y="360045"/>
            <a:ext cx="1393180" cy="1260158"/>
          </a:xfrm>
        </p:spPr>
        <p:txBody>
          <a:bodyPr anchor="b"/>
          <a:lstStyle>
            <a:lvl1pPr>
              <a:defRPr sz="1512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36388" y="777598"/>
            <a:ext cx="2186791" cy="3837980"/>
          </a:xfrm>
        </p:spPr>
        <p:txBody>
          <a:bodyPr anchor="t"/>
          <a:lstStyle>
            <a:lvl1pPr marL="0" indent="0">
              <a:buNone/>
              <a:defRPr sz="1512"/>
            </a:lvl1pPr>
            <a:lvl2pPr marL="215981" indent="0">
              <a:buNone/>
              <a:defRPr sz="1323"/>
            </a:lvl2pPr>
            <a:lvl3pPr marL="431963" indent="0">
              <a:buNone/>
              <a:defRPr sz="1134"/>
            </a:lvl3pPr>
            <a:lvl4pPr marL="647944" indent="0">
              <a:buNone/>
              <a:defRPr sz="945"/>
            </a:lvl4pPr>
            <a:lvl5pPr marL="863925" indent="0">
              <a:buNone/>
              <a:defRPr sz="945"/>
            </a:lvl5pPr>
            <a:lvl6pPr marL="1079906" indent="0">
              <a:buNone/>
              <a:defRPr sz="945"/>
            </a:lvl6pPr>
            <a:lvl7pPr marL="1295888" indent="0">
              <a:buNone/>
              <a:defRPr sz="945"/>
            </a:lvl7pPr>
            <a:lvl8pPr marL="1511869" indent="0">
              <a:buNone/>
              <a:defRPr sz="945"/>
            </a:lvl8pPr>
            <a:lvl9pPr marL="1727850" indent="0">
              <a:buNone/>
              <a:defRPr sz="945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534" y="1620202"/>
            <a:ext cx="1393180" cy="3001626"/>
          </a:xfrm>
        </p:spPr>
        <p:txBody>
          <a:bodyPr/>
          <a:lstStyle>
            <a:lvl1pPr marL="0" indent="0">
              <a:buNone/>
              <a:defRPr sz="756"/>
            </a:lvl1pPr>
            <a:lvl2pPr marL="215981" indent="0">
              <a:buNone/>
              <a:defRPr sz="661"/>
            </a:lvl2pPr>
            <a:lvl3pPr marL="431963" indent="0">
              <a:buNone/>
              <a:defRPr sz="567"/>
            </a:lvl3pPr>
            <a:lvl4pPr marL="647944" indent="0">
              <a:buNone/>
              <a:defRPr sz="472"/>
            </a:lvl4pPr>
            <a:lvl5pPr marL="863925" indent="0">
              <a:buNone/>
              <a:defRPr sz="472"/>
            </a:lvl5pPr>
            <a:lvl6pPr marL="1079906" indent="0">
              <a:buNone/>
              <a:defRPr sz="472"/>
            </a:lvl6pPr>
            <a:lvl7pPr marL="1295888" indent="0">
              <a:buNone/>
              <a:defRPr sz="472"/>
            </a:lvl7pPr>
            <a:lvl8pPr marL="1511869" indent="0">
              <a:buNone/>
              <a:defRPr sz="472"/>
            </a:lvl8pPr>
            <a:lvl9pPr marL="1727850" indent="0">
              <a:buNone/>
              <a:defRPr sz="472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DB80C-7116-446E-AA4B-53887E5AEC67}" type="datetimeFigureOut">
              <a:rPr lang="de-AT" smtClean="0"/>
              <a:t>04.12.2023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003C-EE4F-4E61-B649-80C24D0485D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88609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6972" y="287537"/>
            <a:ext cx="3725645" cy="10438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6972" y="1437680"/>
            <a:ext cx="3725645" cy="3426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6972" y="5005627"/>
            <a:ext cx="971907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DB80C-7116-446E-AA4B-53887E5AEC67}" type="datetimeFigureOut">
              <a:rPr lang="de-AT" smtClean="0"/>
              <a:t>04.12.2023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30864" y="5005627"/>
            <a:ext cx="1457861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50709" y="5005627"/>
            <a:ext cx="971907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1003C-EE4F-4E61-B649-80C24D0485D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72605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1963" rtl="0" eaLnBrk="1" latinLnBrk="0" hangingPunct="1">
        <a:lnSpc>
          <a:spcPct val="90000"/>
        </a:lnSpc>
        <a:spcBef>
          <a:spcPct val="0"/>
        </a:spcBef>
        <a:buNone/>
        <a:defRPr sz="207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991" indent="-107991" algn="l" defTabSz="431963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23972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39953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55934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4pPr>
      <a:lvl5pPr marL="971916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5pPr>
      <a:lvl6pPr marL="1187897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6pPr>
      <a:lvl7pPr marL="1403878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7pPr>
      <a:lvl8pPr marL="1619860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8pPr>
      <a:lvl9pPr marL="1835841" indent="-107991" algn="l" defTabSz="431963" rtl="0" eaLnBrk="1" latinLnBrk="0" hangingPunct="1">
        <a:lnSpc>
          <a:spcPct val="90000"/>
        </a:lnSpc>
        <a:spcBef>
          <a:spcPts val="236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1pPr>
      <a:lvl2pPr marL="215981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2pPr>
      <a:lvl3pPr marL="431963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3pPr>
      <a:lvl4pPr marL="647944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4pPr>
      <a:lvl5pPr marL="863925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5pPr>
      <a:lvl6pPr marL="1079906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6pPr>
      <a:lvl7pPr marL="1295888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7pPr>
      <a:lvl8pPr marL="1511869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8pPr>
      <a:lvl9pPr marL="1727850" algn="l" defTabSz="431963" rtl="0" eaLnBrk="1" latinLnBrk="0" hangingPunct="1">
        <a:defRPr sz="8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1A8A4157-0E8F-4140-AC45-CFEE16566A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80492"/>
            <a:ext cx="4319588" cy="3239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649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Wolfgang Scherer</dc:creator>
  <cp:lastModifiedBy>Wolfgang Scherer</cp:lastModifiedBy>
  <cp:revision>2</cp:revision>
  <cp:lastPrinted>2023-12-04T20:49:13Z</cp:lastPrinted>
  <dcterms:created xsi:type="dcterms:W3CDTF">2023-12-04T20:38:29Z</dcterms:created>
  <dcterms:modified xsi:type="dcterms:W3CDTF">2023-12-04T20:52:45Z</dcterms:modified>
</cp:coreProperties>
</file>