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4321175" cy="4321175"/>
  <p:notesSz cx="6867525" cy="9993313"/>
  <p:defaultTextStyle>
    <a:defPPr>
      <a:defRPr lang="de-DE"/>
    </a:defPPr>
    <a:lvl1pPr marL="0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1793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3585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5378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7171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8964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70756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32549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94342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02" d="100"/>
          <a:sy n="202" d="100"/>
        </p:scale>
        <p:origin x="-1548" y="-96"/>
      </p:cViewPr>
      <p:guideLst>
        <p:guide orient="horz" pos="1361"/>
        <p:guide pos="13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4089" y="1342365"/>
            <a:ext cx="3672998" cy="92625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48177" y="2448666"/>
            <a:ext cx="3024823" cy="1104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1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3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5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8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70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32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9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132851" y="173048"/>
            <a:ext cx="972265" cy="36870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6060" y="173048"/>
            <a:ext cx="2844773" cy="368700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1343" y="2776755"/>
            <a:ext cx="3672998" cy="858233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1343" y="1831499"/>
            <a:ext cx="3672998" cy="945256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179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358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537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717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896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7075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3254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943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6059" y="1008274"/>
            <a:ext cx="1908518" cy="285177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196598" y="1008274"/>
            <a:ext cx="1908518" cy="285177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6059" y="967263"/>
            <a:ext cx="1909270" cy="403110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793" indent="0">
              <a:buNone/>
              <a:defRPr sz="1100" b="1"/>
            </a:lvl2pPr>
            <a:lvl3pPr marL="523585" indent="0">
              <a:buNone/>
              <a:defRPr sz="1000" b="1"/>
            </a:lvl3pPr>
            <a:lvl4pPr marL="785378" indent="0">
              <a:buNone/>
              <a:defRPr sz="900" b="1"/>
            </a:lvl4pPr>
            <a:lvl5pPr marL="1047171" indent="0">
              <a:buNone/>
              <a:defRPr sz="900" b="1"/>
            </a:lvl5pPr>
            <a:lvl6pPr marL="1308964" indent="0">
              <a:buNone/>
              <a:defRPr sz="900" b="1"/>
            </a:lvl6pPr>
            <a:lvl7pPr marL="1570756" indent="0">
              <a:buNone/>
              <a:defRPr sz="900" b="1"/>
            </a:lvl7pPr>
            <a:lvl8pPr marL="1832549" indent="0">
              <a:buNone/>
              <a:defRPr sz="900" b="1"/>
            </a:lvl8pPr>
            <a:lvl9pPr marL="2094342" indent="0">
              <a:buNone/>
              <a:defRPr sz="9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16059" y="1370373"/>
            <a:ext cx="1909270" cy="248967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195097" y="967263"/>
            <a:ext cx="1910019" cy="403110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793" indent="0">
              <a:buNone/>
              <a:defRPr sz="1100" b="1"/>
            </a:lvl2pPr>
            <a:lvl3pPr marL="523585" indent="0">
              <a:buNone/>
              <a:defRPr sz="1000" b="1"/>
            </a:lvl3pPr>
            <a:lvl4pPr marL="785378" indent="0">
              <a:buNone/>
              <a:defRPr sz="900" b="1"/>
            </a:lvl4pPr>
            <a:lvl5pPr marL="1047171" indent="0">
              <a:buNone/>
              <a:defRPr sz="900" b="1"/>
            </a:lvl5pPr>
            <a:lvl6pPr marL="1308964" indent="0">
              <a:buNone/>
              <a:defRPr sz="900" b="1"/>
            </a:lvl6pPr>
            <a:lvl7pPr marL="1570756" indent="0">
              <a:buNone/>
              <a:defRPr sz="900" b="1"/>
            </a:lvl7pPr>
            <a:lvl8pPr marL="1832549" indent="0">
              <a:buNone/>
              <a:defRPr sz="900" b="1"/>
            </a:lvl8pPr>
            <a:lvl9pPr marL="2094342" indent="0">
              <a:buNone/>
              <a:defRPr sz="9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195097" y="1370373"/>
            <a:ext cx="1910019" cy="248967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6060" y="172047"/>
            <a:ext cx="1421637" cy="732199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689460" y="172047"/>
            <a:ext cx="2415656" cy="368800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16060" y="904246"/>
            <a:ext cx="1421637" cy="2955804"/>
          </a:xfrm>
        </p:spPr>
        <p:txBody>
          <a:bodyPr/>
          <a:lstStyle>
            <a:lvl1pPr marL="0" indent="0">
              <a:buNone/>
              <a:defRPr sz="800"/>
            </a:lvl1pPr>
            <a:lvl2pPr marL="261793" indent="0">
              <a:buNone/>
              <a:defRPr sz="700"/>
            </a:lvl2pPr>
            <a:lvl3pPr marL="523585" indent="0">
              <a:buNone/>
              <a:defRPr sz="600"/>
            </a:lvl3pPr>
            <a:lvl4pPr marL="785378" indent="0">
              <a:buNone/>
              <a:defRPr sz="500"/>
            </a:lvl4pPr>
            <a:lvl5pPr marL="1047171" indent="0">
              <a:buNone/>
              <a:defRPr sz="500"/>
            </a:lvl5pPr>
            <a:lvl6pPr marL="1308964" indent="0">
              <a:buNone/>
              <a:defRPr sz="500"/>
            </a:lvl6pPr>
            <a:lvl7pPr marL="1570756" indent="0">
              <a:buNone/>
              <a:defRPr sz="500"/>
            </a:lvl7pPr>
            <a:lvl8pPr marL="1832549" indent="0">
              <a:buNone/>
              <a:defRPr sz="500"/>
            </a:lvl8pPr>
            <a:lvl9pPr marL="2094342" indent="0">
              <a:buNone/>
              <a:defRPr sz="5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982" y="3024823"/>
            <a:ext cx="2592705" cy="357097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46982" y="386105"/>
            <a:ext cx="2592705" cy="2592705"/>
          </a:xfrm>
        </p:spPr>
        <p:txBody>
          <a:bodyPr/>
          <a:lstStyle>
            <a:lvl1pPr marL="0" indent="0">
              <a:buNone/>
              <a:defRPr sz="1800"/>
            </a:lvl1pPr>
            <a:lvl2pPr marL="261793" indent="0">
              <a:buNone/>
              <a:defRPr sz="1600"/>
            </a:lvl2pPr>
            <a:lvl3pPr marL="523585" indent="0">
              <a:buNone/>
              <a:defRPr sz="1400"/>
            </a:lvl3pPr>
            <a:lvl4pPr marL="785378" indent="0">
              <a:buNone/>
              <a:defRPr sz="1100"/>
            </a:lvl4pPr>
            <a:lvl5pPr marL="1047171" indent="0">
              <a:buNone/>
              <a:defRPr sz="1100"/>
            </a:lvl5pPr>
            <a:lvl6pPr marL="1308964" indent="0">
              <a:buNone/>
              <a:defRPr sz="1100"/>
            </a:lvl6pPr>
            <a:lvl7pPr marL="1570756" indent="0">
              <a:buNone/>
              <a:defRPr sz="1100"/>
            </a:lvl7pPr>
            <a:lvl8pPr marL="1832549" indent="0">
              <a:buNone/>
              <a:defRPr sz="1100"/>
            </a:lvl8pPr>
            <a:lvl9pPr marL="2094342" indent="0">
              <a:buNone/>
              <a:defRPr sz="11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46982" y="3381920"/>
            <a:ext cx="2592705" cy="507137"/>
          </a:xfrm>
        </p:spPr>
        <p:txBody>
          <a:bodyPr/>
          <a:lstStyle>
            <a:lvl1pPr marL="0" indent="0">
              <a:buNone/>
              <a:defRPr sz="800"/>
            </a:lvl1pPr>
            <a:lvl2pPr marL="261793" indent="0">
              <a:buNone/>
              <a:defRPr sz="700"/>
            </a:lvl2pPr>
            <a:lvl3pPr marL="523585" indent="0">
              <a:buNone/>
              <a:defRPr sz="600"/>
            </a:lvl3pPr>
            <a:lvl4pPr marL="785378" indent="0">
              <a:buNone/>
              <a:defRPr sz="500"/>
            </a:lvl4pPr>
            <a:lvl5pPr marL="1047171" indent="0">
              <a:buNone/>
              <a:defRPr sz="500"/>
            </a:lvl5pPr>
            <a:lvl6pPr marL="1308964" indent="0">
              <a:buNone/>
              <a:defRPr sz="500"/>
            </a:lvl6pPr>
            <a:lvl7pPr marL="1570756" indent="0">
              <a:buNone/>
              <a:defRPr sz="500"/>
            </a:lvl7pPr>
            <a:lvl8pPr marL="1832549" indent="0">
              <a:buNone/>
              <a:defRPr sz="500"/>
            </a:lvl8pPr>
            <a:lvl9pPr marL="2094342" indent="0">
              <a:buNone/>
              <a:defRPr sz="5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16059" y="173047"/>
            <a:ext cx="3889057" cy="720196"/>
          </a:xfrm>
          <a:prstGeom prst="rect">
            <a:avLst/>
          </a:prstGeom>
        </p:spPr>
        <p:txBody>
          <a:bodyPr vert="horz" lIns="52359" tIns="26179" rIns="52359" bIns="26179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6059" y="1008274"/>
            <a:ext cx="3889057" cy="2851776"/>
          </a:xfrm>
          <a:prstGeom prst="rect">
            <a:avLst/>
          </a:prstGeom>
        </p:spPr>
        <p:txBody>
          <a:bodyPr vert="horz" lIns="52359" tIns="26179" rIns="52359" bIns="26179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16059" y="4005089"/>
            <a:ext cx="1008274" cy="230062"/>
          </a:xfrm>
          <a:prstGeom prst="rect">
            <a:avLst/>
          </a:prstGeom>
        </p:spPr>
        <p:txBody>
          <a:bodyPr vert="horz" lIns="52359" tIns="26179" rIns="52359" bIns="26179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76403" y="4005089"/>
            <a:ext cx="1368372" cy="230062"/>
          </a:xfrm>
          <a:prstGeom prst="rect">
            <a:avLst/>
          </a:prstGeom>
        </p:spPr>
        <p:txBody>
          <a:bodyPr vert="horz" lIns="52359" tIns="26179" rIns="52359" bIns="26179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096842" y="4005089"/>
            <a:ext cx="1008274" cy="230062"/>
          </a:xfrm>
          <a:prstGeom prst="rect">
            <a:avLst/>
          </a:prstGeom>
        </p:spPr>
        <p:txBody>
          <a:bodyPr vert="horz" lIns="52359" tIns="26179" rIns="52359" bIns="26179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3585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6345" indent="-196345" algn="l" defTabSz="52358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5413" indent="-163620" algn="l" defTabSz="523585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4482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6275" indent="-130896" algn="l" defTabSz="523585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8067" indent="-130896" algn="l" defTabSz="523585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860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01653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63445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5238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1793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3585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5378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7171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8964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70756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32549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94342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1852" y="426535"/>
            <a:ext cx="352211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>
                <a:latin typeface="Segoe Script" pitchFamily="34" charset="0"/>
              </a:rPr>
              <a:t>Liebe Mutti, lieber Vati,</a:t>
            </a:r>
          </a:p>
          <a:p>
            <a:r>
              <a:rPr lang="de-AT" dirty="0" smtClean="0">
                <a:latin typeface="Segoe Script" pitchFamily="34" charset="0"/>
              </a:rPr>
              <a:t>Liebe Omi, lieber Opa,</a:t>
            </a:r>
          </a:p>
          <a:p>
            <a:endParaRPr lang="de-AT" dirty="0">
              <a:latin typeface="Segoe Script" pitchFamily="34" charset="0"/>
            </a:endParaRPr>
          </a:p>
          <a:p>
            <a:r>
              <a:rPr lang="de-AT" dirty="0" smtClean="0">
                <a:latin typeface="Segoe Script" pitchFamily="34" charset="0"/>
              </a:rPr>
              <a:t>Zu Fest der Familie möchten wir Euch</a:t>
            </a:r>
          </a:p>
          <a:p>
            <a:r>
              <a:rPr lang="de-AT" dirty="0" smtClean="0">
                <a:latin typeface="Segoe Script" pitchFamily="34" charset="0"/>
              </a:rPr>
              <a:t>zu ein paar Tagen des Miteinanders einladen</a:t>
            </a:r>
          </a:p>
          <a:p>
            <a:endParaRPr lang="de-AT" dirty="0">
              <a:latin typeface="Segoe Script" pitchFamily="34" charset="0"/>
            </a:endParaRPr>
          </a:p>
          <a:p>
            <a:r>
              <a:rPr lang="de-AT" dirty="0" smtClean="0">
                <a:latin typeface="Segoe Script" pitchFamily="34" charset="0"/>
              </a:rPr>
              <a:t>Lasst uns miteinander ein längeres Wochenende</a:t>
            </a:r>
          </a:p>
          <a:p>
            <a:r>
              <a:rPr lang="de-AT" dirty="0" smtClean="0">
                <a:latin typeface="Segoe Script" pitchFamily="34" charset="0"/>
              </a:rPr>
              <a:t>An einem netten Platz verbringen.</a:t>
            </a:r>
          </a:p>
          <a:p>
            <a:endParaRPr lang="de-AT" dirty="0">
              <a:latin typeface="Segoe Script" pitchFamily="34" charset="0"/>
            </a:endParaRPr>
          </a:p>
          <a:p>
            <a:r>
              <a:rPr lang="de-AT" dirty="0" smtClean="0">
                <a:latin typeface="Segoe Script" pitchFamily="34" charset="0"/>
              </a:rPr>
              <a:t>Ein frohes Fest !</a:t>
            </a:r>
          </a:p>
          <a:p>
            <a:endParaRPr lang="de-AT" dirty="0"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wein-wellness-hotel.at/wp-content/uploads/2016/10/2015-07-09-Kappel-0202-e1475515273948-1024x5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363" y="1008459"/>
            <a:ext cx="3168352" cy="1741775"/>
          </a:xfrm>
          <a:prstGeom prst="rect">
            <a:avLst/>
          </a:prstGeom>
          <a:noFill/>
        </p:spPr>
      </p:pic>
      <p:pic>
        <p:nvPicPr>
          <p:cNvPr id="18436" name="Picture 4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6651" y="288379"/>
            <a:ext cx="1440160" cy="430862"/>
          </a:xfrm>
          <a:prstGeom prst="rect">
            <a:avLst/>
          </a:prstGeom>
          <a:noFill/>
        </p:spPr>
      </p:pic>
      <p:sp>
        <p:nvSpPr>
          <p:cNvPr id="4" name="Textfeld 3"/>
          <p:cNvSpPr txBox="1"/>
          <p:nvPr/>
        </p:nvSpPr>
        <p:spPr>
          <a:xfrm>
            <a:off x="216371" y="360387"/>
            <a:ext cx="2428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>
                <a:solidFill>
                  <a:srgbClr val="00B050"/>
                </a:solidFill>
                <a:latin typeface="Segoe Script" pitchFamily="34" charset="0"/>
              </a:rPr>
              <a:t>Da kennen wir doch schon den </a:t>
            </a:r>
            <a:endParaRPr lang="de-AT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pic>
        <p:nvPicPr>
          <p:cNvPr id="18437" name="Picture 5" descr="P:\users\Ereignisse\20150429 - Familien-Wochenende Kitzeck\CIMG137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3291222" y="2110072"/>
            <a:ext cx="748011" cy="561008"/>
          </a:xfrm>
          <a:prstGeom prst="rect">
            <a:avLst/>
          </a:prstGeom>
          <a:noFill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84723" y="1008460"/>
            <a:ext cx="692578" cy="65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/>
          <p:nvPr/>
        </p:nvSpPr>
        <p:spPr>
          <a:xfrm>
            <a:off x="144363" y="2880667"/>
            <a:ext cx="37753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>
                <a:solidFill>
                  <a:srgbClr val="00B050"/>
                </a:solidFill>
                <a:latin typeface="Segoe Script" pitchFamily="34" charset="0"/>
              </a:rPr>
              <a:t>… in dem wir ja schon ein paar schöne Tage </a:t>
            </a:r>
          </a:p>
          <a:p>
            <a:r>
              <a:rPr lang="de-AT" b="1" dirty="0" smtClean="0">
                <a:solidFill>
                  <a:srgbClr val="00B050"/>
                </a:solidFill>
                <a:latin typeface="Segoe Script" pitchFamily="34" charset="0"/>
              </a:rPr>
              <a:t>Verbringen konnten.</a:t>
            </a:r>
          </a:p>
          <a:p>
            <a:endParaRPr lang="de-AT" b="1" dirty="0">
              <a:solidFill>
                <a:srgbClr val="00B050"/>
              </a:solidFill>
              <a:latin typeface="Segoe Script" pitchFamily="34" charset="0"/>
            </a:endParaRPr>
          </a:p>
          <a:p>
            <a:r>
              <a:rPr lang="de-AT" b="1" dirty="0" smtClean="0">
                <a:solidFill>
                  <a:srgbClr val="00B050"/>
                </a:solidFill>
                <a:latin typeface="Segoe Script" pitchFamily="34" charset="0"/>
              </a:rPr>
              <a:t>Lasst uns miteinander einen Zeitpunkt auswählen,</a:t>
            </a:r>
          </a:p>
          <a:p>
            <a:r>
              <a:rPr lang="de-AT" b="1" dirty="0">
                <a:solidFill>
                  <a:srgbClr val="00B050"/>
                </a:solidFill>
                <a:latin typeface="Segoe Script" pitchFamily="34" charset="0"/>
              </a:rPr>
              <a:t>u</a:t>
            </a:r>
            <a:r>
              <a:rPr lang="de-AT" b="1" dirty="0" smtClean="0">
                <a:solidFill>
                  <a:srgbClr val="00B050"/>
                </a:solidFill>
                <a:latin typeface="Segoe Script" pitchFamily="34" charset="0"/>
              </a:rPr>
              <a:t>m diesen Platz noch weiter zu erkunden und die</a:t>
            </a:r>
          </a:p>
          <a:p>
            <a:r>
              <a:rPr lang="de-AT" b="1" dirty="0" smtClean="0">
                <a:solidFill>
                  <a:srgbClr val="00B050"/>
                </a:solidFill>
                <a:latin typeface="Segoe Script" pitchFamily="34" charset="0"/>
              </a:rPr>
              <a:t>Angebote zu genießen!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Benutzerdefiniert</PresentationFormat>
  <Paragraphs>17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</dc:creator>
  <cp:lastModifiedBy>wolfgang</cp:lastModifiedBy>
  <cp:revision>4</cp:revision>
  <dcterms:created xsi:type="dcterms:W3CDTF">2016-12-22T21:16:45Z</dcterms:created>
  <dcterms:modified xsi:type="dcterms:W3CDTF">2016-12-24T10:45:12Z</dcterms:modified>
</cp:coreProperties>
</file>