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4321175" cy="4321175"/>
  <p:notesSz cx="6867525" cy="9993313"/>
  <p:defaultTextStyle>
    <a:defPPr>
      <a:defRPr lang="de-DE"/>
    </a:defPPr>
    <a:lvl1pPr marL="0" algn="l" defTabSz="523585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261793" algn="l" defTabSz="523585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523585" algn="l" defTabSz="523585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785378" algn="l" defTabSz="523585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047171" algn="l" defTabSz="523585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308964" algn="l" defTabSz="523585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1570756" algn="l" defTabSz="523585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1832549" algn="l" defTabSz="523585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094342" algn="l" defTabSz="523585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02" d="100"/>
          <a:sy n="202" d="100"/>
        </p:scale>
        <p:origin x="-1548" y="-96"/>
      </p:cViewPr>
      <p:guideLst>
        <p:guide orient="horz" pos="1361"/>
        <p:guide pos="136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24089" y="1342365"/>
            <a:ext cx="3672998" cy="926252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48177" y="2448666"/>
            <a:ext cx="3024823" cy="11043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617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23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85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471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089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707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325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943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F47E4-5527-4309-9C26-E98AE6D9B315}" type="datetimeFigureOut">
              <a:rPr lang="de-AT" smtClean="0"/>
              <a:t>22.12.2016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C419-D75A-4021-A5E2-32248507BDE0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F47E4-5527-4309-9C26-E98AE6D9B315}" type="datetimeFigureOut">
              <a:rPr lang="de-AT" smtClean="0"/>
              <a:t>22.12.2016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C419-D75A-4021-A5E2-32248507BDE0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3132851" y="173048"/>
            <a:ext cx="972265" cy="368700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16060" y="173048"/>
            <a:ext cx="2844773" cy="3687003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F47E4-5527-4309-9C26-E98AE6D9B315}" type="datetimeFigureOut">
              <a:rPr lang="de-AT" smtClean="0"/>
              <a:t>22.12.2016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C419-D75A-4021-A5E2-32248507BDE0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F47E4-5527-4309-9C26-E98AE6D9B315}" type="datetimeFigureOut">
              <a:rPr lang="de-AT" smtClean="0"/>
              <a:t>22.12.2016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C419-D75A-4021-A5E2-32248507BDE0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1343" y="2776755"/>
            <a:ext cx="3672998" cy="858233"/>
          </a:xfrm>
        </p:spPr>
        <p:txBody>
          <a:bodyPr anchor="t"/>
          <a:lstStyle>
            <a:lvl1pPr algn="l">
              <a:defRPr sz="23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1343" y="1831499"/>
            <a:ext cx="3672998" cy="945256"/>
          </a:xfrm>
        </p:spPr>
        <p:txBody>
          <a:bodyPr anchor="b"/>
          <a:lstStyle>
            <a:lvl1pPr marL="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1pPr>
            <a:lvl2pPr marL="261793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2pPr>
            <a:lvl3pPr marL="52358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85378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4pPr>
            <a:lvl5pPr marL="1047171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5pPr>
            <a:lvl6pPr marL="1308964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6pPr>
            <a:lvl7pPr marL="1570756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7pPr>
            <a:lvl8pPr marL="1832549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8pPr>
            <a:lvl9pPr marL="2094342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F47E4-5527-4309-9C26-E98AE6D9B315}" type="datetimeFigureOut">
              <a:rPr lang="de-AT" smtClean="0"/>
              <a:t>22.12.2016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C419-D75A-4021-A5E2-32248507BDE0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16059" y="1008274"/>
            <a:ext cx="1908518" cy="2851776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2196598" y="1008274"/>
            <a:ext cx="1908518" cy="2851776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F47E4-5527-4309-9C26-E98AE6D9B315}" type="datetimeFigureOut">
              <a:rPr lang="de-AT" smtClean="0"/>
              <a:t>22.12.2016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C419-D75A-4021-A5E2-32248507BDE0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16059" y="967263"/>
            <a:ext cx="1909270" cy="403110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61793" indent="0">
              <a:buNone/>
              <a:defRPr sz="1100" b="1"/>
            </a:lvl2pPr>
            <a:lvl3pPr marL="523585" indent="0">
              <a:buNone/>
              <a:defRPr sz="1000" b="1"/>
            </a:lvl3pPr>
            <a:lvl4pPr marL="785378" indent="0">
              <a:buNone/>
              <a:defRPr sz="900" b="1"/>
            </a:lvl4pPr>
            <a:lvl5pPr marL="1047171" indent="0">
              <a:buNone/>
              <a:defRPr sz="900" b="1"/>
            </a:lvl5pPr>
            <a:lvl6pPr marL="1308964" indent="0">
              <a:buNone/>
              <a:defRPr sz="900" b="1"/>
            </a:lvl6pPr>
            <a:lvl7pPr marL="1570756" indent="0">
              <a:buNone/>
              <a:defRPr sz="900" b="1"/>
            </a:lvl7pPr>
            <a:lvl8pPr marL="1832549" indent="0">
              <a:buNone/>
              <a:defRPr sz="900" b="1"/>
            </a:lvl8pPr>
            <a:lvl9pPr marL="2094342" indent="0">
              <a:buNone/>
              <a:defRPr sz="9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216059" y="1370373"/>
            <a:ext cx="1909270" cy="2489677"/>
          </a:xfrm>
        </p:spPr>
        <p:txBody>
          <a:bodyPr/>
          <a:lstStyle>
            <a:lvl1pPr>
              <a:defRPr sz="14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2195097" y="967263"/>
            <a:ext cx="1910019" cy="403110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61793" indent="0">
              <a:buNone/>
              <a:defRPr sz="1100" b="1"/>
            </a:lvl2pPr>
            <a:lvl3pPr marL="523585" indent="0">
              <a:buNone/>
              <a:defRPr sz="1000" b="1"/>
            </a:lvl3pPr>
            <a:lvl4pPr marL="785378" indent="0">
              <a:buNone/>
              <a:defRPr sz="900" b="1"/>
            </a:lvl4pPr>
            <a:lvl5pPr marL="1047171" indent="0">
              <a:buNone/>
              <a:defRPr sz="900" b="1"/>
            </a:lvl5pPr>
            <a:lvl6pPr marL="1308964" indent="0">
              <a:buNone/>
              <a:defRPr sz="900" b="1"/>
            </a:lvl6pPr>
            <a:lvl7pPr marL="1570756" indent="0">
              <a:buNone/>
              <a:defRPr sz="900" b="1"/>
            </a:lvl7pPr>
            <a:lvl8pPr marL="1832549" indent="0">
              <a:buNone/>
              <a:defRPr sz="900" b="1"/>
            </a:lvl8pPr>
            <a:lvl9pPr marL="2094342" indent="0">
              <a:buNone/>
              <a:defRPr sz="9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2195097" y="1370373"/>
            <a:ext cx="1910019" cy="2489677"/>
          </a:xfrm>
        </p:spPr>
        <p:txBody>
          <a:bodyPr/>
          <a:lstStyle>
            <a:lvl1pPr>
              <a:defRPr sz="14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F47E4-5527-4309-9C26-E98AE6D9B315}" type="datetimeFigureOut">
              <a:rPr lang="de-AT" smtClean="0"/>
              <a:t>22.12.2016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C419-D75A-4021-A5E2-32248507BDE0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F47E4-5527-4309-9C26-E98AE6D9B315}" type="datetimeFigureOut">
              <a:rPr lang="de-AT" smtClean="0"/>
              <a:t>22.12.2016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C419-D75A-4021-A5E2-32248507BDE0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F47E4-5527-4309-9C26-E98AE6D9B315}" type="datetimeFigureOut">
              <a:rPr lang="de-AT" smtClean="0"/>
              <a:t>22.12.2016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C419-D75A-4021-A5E2-32248507BDE0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6060" y="172047"/>
            <a:ext cx="1421637" cy="732199"/>
          </a:xfrm>
        </p:spPr>
        <p:txBody>
          <a:bodyPr anchor="b"/>
          <a:lstStyle>
            <a:lvl1pPr algn="l">
              <a:defRPr sz="11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689460" y="172047"/>
            <a:ext cx="2415656" cy="3688003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16060" y="904246"/>
            <a:ext cx="1421637" cy="2955804"/>
          </a:xfrm>
        </p:spPr>
        <p:txBody>
          <a:bodyPr/>
          <a:lstStyle>
            <a:lvl1pPr marL="0" indent="0">
              <a:buNone/>
              <a:defRPr sz="800"/>
            </a:lvl1pPr>
            <a:lvl2pPr marL="261793" indent="0">
              <a:buNone/>
              <a:defRPr sz="700"/>
            </a:lvl2pPr>
            <a:lvl3pPr marL="523585" indent="0">
              <a:buNone/>
              <a:defRPr sz="600"/>
            </a:lvl3pPr>
            <a:lvl4pPr marL="785378" indent="0">
              <a:buNone/>
              <a:defRPr sz="500"/>
            </a:lvl4pPr>
            <a:lvl5pPr marL="1047171" indent="0">
              <a:buNone/>
              <a:defRPr sz="500"/>
            </a:lvl5pPr>
            <a:lvl6pPr marL="1308964" indent="0">
              <a:buNone/>
              <a:defRPr sz="500"/>
            </a:lvl6pPr>
            <a:lvl7pPr marL="1570756" indent="0">
              <a:buNone/>
              <a:defRPr sz="500"/>
            </a:lvl7pPr>
            <a:lvl8pPr marL="1832549" indent="0">
              <a:buNone/>
              <a:defRPr sz="500"/>
            </a:lvl8pPr>
            <a:lvl9pPr marL="2094342" indent="0">
              <a:buNone/>
              <a:defRPr sz="5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F47E4-5527-4309-9C26-E98AE6D9B315}" type="datetimeFigureOut">
              <a:rPr lang="de-AT" smtClean="0"/>
              <a:t>22.12.2016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C419-D75A-4021-A5E2-32248507BDE0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46982" y="3024823"/>
            <a:ext cx="2592705" cy="357097"/>
          </a:xfrm>
        </p:spPr>
        <p:txBody>
          <a:bodyPr anchor="b"/>
          <a:lstStyle>
            <a:lvl1pPr algn="l">
              <a:defRPr sz="11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846982" y="386105"/>
            <a:ext cx="2592705" cy="2592705"/>
          </a:xfrm>
        </p:spPr>
        <p:txBody>
          <a:bodyPr/>
          <a:lstStyle>
            <a:lvl1pPr marL="0" indent="0">
              <a:buNone/>
              <a:defRPr sz="1800"/>
            </a:lvl1pPr>
            <a:lvl2pPr marL="261793" indent="0">
              <a:buNone/>
              <a:defRPr sz="1600"/>
            </a:lvl2pPr>
            <a:lvl3pPr marL="523585" indent="0">
              <a:buNone/>
              <a:defRPr sz="1400"/>
            </a:lvl3pPr>
            <a:lvl4pPr marL="785378" indent="0">
              <a:buNone/>
              <a:defRPr sz="1100"/>
            </a:lvl4pPr>
            <a:lvl5pPr marL="1047171" indent="0">
              <a:buNone/>
              <a:defRPr sz="1100"/>
            </a:lvl5pPr>
            <a:lvl6pPr marL="1308964" indent="0">
              <a:buNone/>
              <a:defRPr sz="1100"/>
            </a:lvl6pPr>
            <a:lvl7pPr marL="1570756" indent="0">
              <a:buNone/>
              <a:defRPr sz="1100"/>
            </a:lvl7pPr>
            <a:lvl8pPr marL="1832549" indent="0">
              <a:buNone/>
              <a:defRPr sz="1100"/>
            </a:lvl8pPr>
            <a:lvl9pPr marL="2094342" indent="0">
              <a:buNone/>
              <a:defRPr sz="11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46982" y="3381920"/>
            <a:ext cx="2592705" cy="507137"/>
          </a:xfrm>
        </p:spPr>
        <p:txBody>
          <a:bodyPr/>
          <a:lstStyle>
            <a:lvl1pPr marL="0" indent="0">
              <a:buNone/>
              <a:defRPr sz="800"/>
            </a:lvl1pPr>
            <a:lvl2pPr marL="261793" indent="0">
              <a:buNone/>
              <a:defRPr sz="700"/>
            </a:lvl2pPr>
            <a:lvl3pPr marL="523585" indent="0">
              <a:buNone/>
              <a:defRPr sz="600"/>
            </a:lvl3pPr>
            <a:lvl4pPr marL="785378" indent="0">
              <a:buNone/>
              <a:defRPr sz="500"/>
            </a:lvl4pPr>
            <a:lvl5pPr marL="1047171" indent="0">
              <a:buNone/>
              <a:defRPr sz="500"/>
            </a:lvl5pPr>
            <a:lvl6pPr marL="1308964" indent="0">
              <a:buNone/>
              <a:defRPr sz="500"/>
            </a:lvl6pPr>
            <a:lvl7pPr marL="1570756" indent="0">
              <a:buNone/>
              <a:defRPr sz="500"/>
            </a:lvl7pPr>
            <a:lvl8pPr marL="1832549" indent="0">
              <a:buNone/>
              <a:defRPr sz="500"/>
            </a:lvl8pPr>
            <a:lvl9pPr marL="2094342" indent="0">
              <a:buNone/>
              <a:defRPr sz="5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F47E4-5527-4309-9C26-E98AE6D9B315}" type="datetimeFigureOut">
              <a:rPr lang="de-AT" smtClean="0"/>
              <a:t>22.12.2016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C419-D75A-4021-A5E2-32248507BDE0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216059" y="173047"/>
            <a:ext cx="3889057" cy="720196"/>
          </a:xfrm>
          <a:prstGeom prst="rect">
            <a:avLst/>
          </a:prstGeom>
        </p:spPr>
        <p:txBody>
          <a:bodyPr vert="horz" lIns="52359" tIns="26179" rIns="52359" bIns="26179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16059" y="1008274"/>
            <a:ext cx="3889057" cy="2851776"/>
          </a:xfrm>
          <a:prstGeom prst="rect">
            <a:avLst/>
          </a:prstGeom>
        </p:spPr>
        <p:txBody>
          <a:bodyPr vert="horz" lIns="52359" tIns="26179" rIns="52359" bIns="26179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216059" y="4005089"/>
            <a:ext cx="1008274" cy="230062"/>
          </a:xfrm>
          <a:prstGeom prst="rect">
            <a:avLst/>
          </a:prstGeom>
        </p:spPr>
        <p:txBody>
          <a:bodyPr vert="horz" lIns="52359" tIns="26179" rIns="52359" bIns="26179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2F47E4-5527-4309-9C26-E98AE6D9B315}" type="datetimeFigureOut">
              <a:rPr lang="de-AT" smtClean="0"/>
              <a:t>22.12.2016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76403" y="4005089"/>
            <a:ext cx="1368372" cy="230062"/>
          </a:xfrm>
          <a:prstGeom prst="rect">
            <a:avLst/>
          </a:prstGeom>
        </p:spPr>
        <p:txBody>
          <a:bodyPr vert="horz" lIns="52359" tIns="26179" rIns="52359" bIns="26179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3096842" y="4005089"/>
            <a:ext cx="1008274" cy="230062"/>
          </a:xfrm>
          <a:prstGeom prst="rect">
            <a:avLst/>
          </a:prstGeom>
        </p:spPr>
        <p:txBody>
          <a:bodyPr vert="horz" lIns="52359" tIns="26179" rIns="52359" bIns="26179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2C419-D75A-4021-A5E2-32248507BDE0}" type="slidenum">
              <a:rPr lang="de-AT" smtClean="0"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23585" rtl="0" eaLnBrk="1" latinLnBrk="0" hangingPunct="1">
        <a:spcBef>
          <a:spcPct val="0"/>
        </a:spcBef>
        <a:buNone/>
        <a:defRPr sz="2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6345" indent="-196345" algn="l" defTabSz="523585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25413" indent="-163620" algn="l" defTabSz="523585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54482" indent="-130896" algn="l" defTabSz="523585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916275" indent="-130896" algn="l" defTabSz="523585" rtl="0" eaLnBrk="1" latinLnBrk="0" hangingPunct="1">
        <a:spcBef>
          <a:spcPct val="20000"/>
        </a:spcBef>
        <a:buFont typeface="Arial" pitchFamily="34" charset="0"/>
        <a:buChar char="–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178067" indent="-130896" algn="l" defTabSz="523585" rtl="0" eaLnBrk="1" latinLnBrk="0" hangingPunct="1">
        <a:spcBef>
          <a:spcPct val="20000"/>
        </a:spcBef>
        <a:buFont typeface="Arial" pitchFamily="34" charset="0"/>
        <a:buChar char="»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439860" indent="-130896" algn="l" defTabSz="523585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701653" indent="-130896" algn="l" defTabSz="523585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1963445" indent="-130896" algn="l" defTabSz="523585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225238" indent="-130896" algn="l" defTabSz="523585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523585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261793" algn="l" defTabSz="523585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523585" algn="l" defTabSz="523585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785378" algn="l" defTabSz="523585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047171" algn="l" defTabSz="523585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308964" algn="l" defTabSz="523585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570756" algn="l" defTabSz="523585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832549" algn="l" defTabSz="523585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2094342" algn="l" defTabSz="523585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431852" y="426535"/>
            <a:ext cx="3225563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 smtClean="0">
                <a:latin typeface="Segoe Script" pitchFamily="34" charset="0"/>
              </a:rPr>
              <a:t>Lieber Peter,</a:t>
            </a:r>
          </a:p>
          <a:p>
            <a:endParaRPr lang="de-AT" dirty="0">
              <a:latin typeface="Segoe Script" pitchFamily="34" charset="0"/>
            </a:endParaRPr>
          </a:p>
          <a:p>
            <a:r>
              <a:rPr lang="de-AT" dirty="0" smtClean="0">
                <a:latin typeface="Segoe Script" pitchFamily="34" charset="0"/>
              </a:rPr>
              <a:t>Zu Weihnachten möchte ich Dir</a:t>
            </a:r>
          </a:p>
          <a:p>
            <a:r>
              <a:rPr lang="de-AT" dirty="0" smtClean="0">
                <a:latin typeface="Segoe Script" pitchFamily="34" charset="0"/>
              </a:rPr>
              <a:t>eine Gelegenheit  des miteinander blöd </a:t>
            </a:r>
          </a:p>
          <a:p>
            <a:r>
              <a:rPr lang="de-AT" dirty="0" smtClean="0">
                <a:latin typeface="Segoe Script" pitchFamily="34" charset="0"/>
              </a:rPr>
              <a:t>Redens und vor allen </a:t>
            </a:r>
            <a:r>
              <a:rPr lang="de-AT" dirty="0" err="1" smtClean="0">
                <a:latin typeface="Segoe Script" pitchFamily="34" charset="0"/>
              </a:rPr>
              <a:t>gscheit</a:t>
            </a:r>
            <a:r>
              <a:rPr lang="de-AT" dirty="0" smtClean="0">
                <a:latin typeface="Segoe Script" pitchFamily="34" charset="0"/>
              </a:rPr>
              <a:t> Hörens</a:t>
            </a:r>
          </a:p>
          <a:p>
            <a:r>
              <a:rPr lang="de-AT" dirty="0">
                <a:latin typeface="Segoe Script" pitchFamily="34" charset="0"/>
              </a:rPr>
              <a:t>m</a:t>
            </a:r>
            <a:r>
              <a:rPr lang="de-AT" dirty="0" smtClean="0">
                <a:latin typeface="Segoe Script" pitchFamily="34" charset="0"/>
              </a:rPr>
              <a:t>it uns beiden schenken.</a:t>
            </a:r>
          </a:p>
          <a:p>
            <a:endParaRPr lang="de-AT" dirty="0">
              <a:latin typeface="Segoe Script" pitchFamily="34" charset="0"/>
            </a:endParaRPr>
          </a:p>
          <a:p>
            <a:r>
              <a:rPr lang="de-AT" dirty="0" smtClean="0">
                <a:latin typeface="Segoe Script" pitchFamily="34" charset="0"/>
              </a:rPr>
              <a:t>Lass uns miteinander einen gemütlichen</a:t>
            </a:r>
          </a:p>
          <a:p>
            <a:r>
              <a:rPr lang="de-AT" dirty="0" smtClean="0">
                <a:latin typeface="Segoe Script" pitchFamily="34" charset="0"/>
              </a:rPr>
              <a:t>Abend aus der Auswahl auf den folgenden </a:t>
            </a:r>
          </a:p>
          <a:p>
            <a:r>
              <a:rPr lang="de-AT" dirty="0" smtClean="0">
                <a:latin typeface="Segoe Script" pitchFamily="34" charset="0"/>
              </a:rPr>
              <a:t>Seiten verbringen.</a:t>
            </a:r>
          </a:p>
          <a:p>
            <a:endParaRPr lang="de-AT" dirty="0">
              <a:latin typeface="Segoe Script" pitchFamily="34" charset="0"/>
            </a:endParaRPr>
          </a:p>
          <a:p>
            <a:r>
              <a:rPr lang="de-AT" dirty="0" smtClean="0">
                <a:latin typeface="Segoe Script" pitchFamily="34" charset="0"/>
              </a:rPr>
              <a:t>Ein frohes Fest sowieso!</a:t>
            </a:r>
          </a:p>
          <a:p>
            <a:endParaRPr lang="de-AT" dirty="0">
              <a:latin typeface="Segoe Script" pitchFamily="34" charset="0"/>
            </a:endParaRPr>
          </a:p>
          <a:p>
            <a:endParaRPr lang="de-AT" dirty="0" smtClean="0">
              <a:latin typeface="Segoe Script" pitchFamily="34" charset="0"/>
            </a:endParaRPr>
          </a:p>
          <a:p>
            <a:r>
              <a:rPr lang="de-AT" dirty="0">
                <a:latin typeface="Segoe Script" pitchFamily="34" charset="0"/>
              </a:rPr>
              <a:t>	</a:t>
            </a:r>
            <a:r>
              <a:rPr lang="de-AT" dirty="0" smtClean="0">
                <a:latin typeface="Segoe Script" pitchFamily="34" charset="0"/>
              </a:rPr>
              <a:t>		</a:t>
            </a:r>
            <a:r>
              <a:rPr lang="de-AT" dirty="0" err="1" smtClean="0">
                <a:latin typeface="Segoe Script" pitchFamily="34" charset="0"/>
              </a:rPr>
              <a:t>Wolfi</a:t>
            </a:r>
            <a:endParaRPr lang="de-AT" dirty="0" smtClean="0">
              <a:latin typeface="Segoe Script" pitchFamily="34" charset="0"/>
            </a:endParaRPr>
          </a:p>
          <a:p>
            <a:endParaRPr lang="de-AT" dirty="0">
              <a:latin typeface="Segoe Script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70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530" y="946751"/>
            <a:ext cx="2819169" cy="2822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1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531" y="368733"/>
            <a:ext cx="2742248" cy="6014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feld 11"/>
          <p:cNvSpPr txBox="1"/>
          <p:nvPr/>
        </p:nvSpPr>
        <p:spPr>
          <a:xfrm>
            <a:off x="1152475" y="3960787"/>
            <a:ext cx="2058577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500" dirty="0" smtClean="0"/>
              <a:t>https://www.events.at/e/die-grosse-heinz-erhardt-revue#st-241578608</a:t>
            </a:r>
            <a:endParaRPr lang="de-AT" sz="500" dirty="0"/>
          </a:p>
        </p:txBody>
      </p:sp>
      <p:sp>
        <p:nvSpPr>
          <p:cNvPr id="11273" name="AutoShape 9" descr="Preview of your QR Code"/>
          <p:cNvSpPr>
            <a:spLocks noChangeAspect="1" noChangeArrowheads="1"/>
          </p:cNvSpPr>
          <p:nvPr/>
        </p:nvSpPr>
        <p:spPr bwMode="auto">
          <a:xfrm>
            <a:off x="177856" y="-115962"/>
            <a:ext cx="344823" cy="242119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pic>
        <p:nvPicPr>
          <p:cNvPr id="11274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0758" y="3600747"/>
            <a:ext cx="773606" cy="615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1851" y="1640372"/>
            <a:ext cx="2736848" cy="2019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1852" y="310931"/>
            <a:ext cx="2268571" cy="530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feld 3"/>
          <p:cNvSpPr txBox="1"/>
          <p:nvPr/>
        </p:nvSpPr>
        <p:spPr>
          <a:xfrm>
            <a:off x="720427" y="3816771"/>
            <a:ext cx="236154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600" dirty="0" smtClean="0"/>
              <a:t>https://www.events.at/e/andreas-vitasek-gruenmandl#st-241572918</a:t>
            </a:r>
            <a:endParaRPr lang="de-AT" sz="600" dirty="0"/>
          </a:p>
        </p:txBody>
      </p:sp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07550" y="599939"/>
            <a:ext cx="905165" cy="820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40707" y="3456731"/>
            <a:ext cx="855819" cy="744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60588" y="79724"/>
            <a:ext cx="1872208" cy="688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0387" y="792435"/>
            <a:ext cx="2279460" cy="885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1134" y="1698174"/>
            <a:ext cx="3431894" cy="1441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feld 4"/>
          <p:cNvSpPr txBox="1"/>
          <p:nvPr/>
        </p:nvSpPr>
        <p:spPr>
          <a:xfrm>
            <a:off x="360387" y="3600747"/>
            <a:ext cx="258436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400" dirty="0" smtClean="0"/>
              <a:t>https://www.events.at/e/thomas-maurer-robert-palfrader-und-florian-scheuba-wir-staatskuenstler#st-241571215</a:t>
            </a:r>
            <a:endParaRPr lang="de-AT" sz="400" dirty="0"/>
          </a:p>
        </p:txBody>
      </p:sp>
      <p:pic>
        <p:nvPicPr>
          <p:cNvPr id="15366" name="Picture 6" descr="Preview of your QR Cod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24683" y="3168699"/>
            <a:ext cx="987849" cy="8376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20627" y="144363"/>
            <a:ext cx="1491541" cy="520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0387" y="720427"/>
            <a:ext cx="1986011" cy="533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8379" y="1440507"/>
            <a:ext cx="3786211" cy="1329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feld 4"/>
          <p:cNvSpPr txBox="1"/>
          <p:nvPr/>
        </p:nvSpPr>
        <p:spPr>
          <a:xfrm>
            <a:off x="648419" y="2808659"/>
            <a:ext cx="2385589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600" dirty="0" smtClean="0"/>
              <a:t>https://www.events.at/e/wiener-comedian-harmonists#st-241575669</a:t>
            </a:r>
            <a:endParaRPr lang="de-AT" sz="600" dirty="0"/>
          </a:p>
        </p:txBody>
      </p:sp>
      <p:pic>
        <p:nvPicPr>
          <p:cNvPr id="16390" name="Picture 6" descr="Preview of your QR Cod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24683" y="2808659"/>
            <a:ext cx="938140" cy="790136"/>
          </a:xfrm>
          <a:prstGeom prst="rect">
            <a:avLst/>
          </a:prstGeom>
          <a:noFill/>
        </p:spPr>
      </p:pic>
      <p:sp>
        <p:nvSpPr>
          <p:cNvPr id="7" name="Textfeld 6"/>
          <p:cNvSpPr txBox="1"/>
          <p:nvPr/>
        </p:nvSpPr>
        <p:spPr>
          <a:xfrm>
            <a:off x="1080467" y="3528739"/>
            <a:ext cx="120417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700" dirty="0" smtClean="0"/>
              <a:t>https://youtu.be/8LjiI_riXL0</a:t>
            </a:r>
            <a:endParaRPr lang="de-AT" sz="700" dirty="0"/>
          </a:p>
        </p:txBody>
      </p:sp>
      <p:pic>
        <p:nvPicPr>
          <p:cNvPr id="16392" name="Picture 8" descr="Preview of your QR Cod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60387" y="3096691"/>
            <a:ext cx="740887" cy="6877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Otto Schenk &amp; Michael Niavarani © Jan Frank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6371" y="144363"/>
            <a:ext cx="3888432" cy="1524768"/>
          </a:xfrm>
          <a:prstGeom prst="rect">
            <a:avLst/>
          </a:prstGeom>
          <a:noFill/>
        </p:spPr>
      </p:pic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363" y="1728539"/>
            <a:ext cx="2522651" cy="34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88579" y="1944563"/>
            <a:ext cx="1969631" cy="405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6371" y="2376611"/>
            <a:ext cx="3264927" cy="828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feld 5"/>
          <p:cNvSpPr txBox="1"/>
          <p:nvPr/>
        </p:nvSpPr>
        <p:spPr>
          <a:xfrm>
            <a:off x="216371" y="3960787"/>
            <a:ext cx="3331361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600" dirty="0" smtClean="0"/>
              <a:t>https://www.events.at/e/otto-schenk-und-michael-niavarani-zu-bloed-um-alt-zu-sein#st-241570089</a:t>
            </a:r>
            <a:endParaRPr lang="de-AT" sz="600" dirty="0"/>
          </a:p>
        </p:txBody>
      </p:sp>
      <p:pic>
        <p:nvPicPr>
          <p:cNvPr id="17415" name="Picture 7" descr="Preview of your QR Cod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40707" y="3240707"/>
            <a:ext cx="823208" cy="7200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</Words>
  <Application>Microsoft Office PowerPoint</Application>
  <PresentationFormat>Benutzerdefiniert</PresentationFormat>
  <Paragraphs>21</Paragraphs>
  <Slides>6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7" baseType="lpstr">
      <vt:lpstr>Larissa-Design</vt:lpstr>
      <vt:lpstr>Folie 1</vt:lpstr>
      <vt:lpstr>Folie 2</vt:lpstr>
      <vt:lpstr>Folie 3</vt:lpstr>
      <vt:lpstr>Folie 4</vt:lpstr>
      <vt:lpstr>Folie 5</vt:lpstr>
      <vt:lpstr>Folie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wolfgang</dc:creator>
  <cp:lastModifiedBy>wolfgang</cp:lastModifiedBy>
  <cp:revision>2</cp:revision>
  <dcterms:created xsi:type="dcterms:W3CDTF">2016-12-22T21:16:45Z</dcterms:created>
  <dcterms:modified xsi:type="dcterms:W3CDTF">2016-12-24T09:36:54Z</dcterms:modified>
</cp:coreProperties>
</file>