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74883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9770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7387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9527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2111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9144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9267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6446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3939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1253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2905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BBE0E-4BD5-43BA-80F4-6EA64E8312C4}" type="datetimeFigureOut">
              <a:rPr lang="de-AT" smtClean="0"/>
              <a:t>06.07.2016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388D2-0C5A-43F7-BCE5-36F9F85420C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865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984385" y="1484417"/>
            <a:ext cx="1763486" cy="1763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Flussdiagramm: Zusammenführen 3"/>
          <p:cNvSpPr/>
          <p:nvPr/>
        </p:nvSpPr>
        <p:spPr>
          <a:xfrm>
            <a:off x="3824070" y="1484418"/>
            <a:ext cx="1763486" cy="1763485"/>
          </a:xfrm>
          <a:prstGeom prst="flowChartMerg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Flussdiagramm: Zusammenführen 4"/>
          <p:cNvSpPr/>
          <p:nvPr/>
        </p:nvSpPr>
        <p:spPr>
          <a:xfrm rot="16200000">
            <a:off x="7218932" y="1484416"/>
            <a:ext cx="1763486" cy="1763489"/>
          </a:xfrm>
          <a:prstGeom prst="flowChartMerg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31149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>ITSV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Scherer</dc:creator>
  <cp:lastModifiedBy>Wolfgang Scherer</cp:lastModifiedBy>
  <cp:revision>1</cp:revision>
  <dcterms:created xsi:type="dcterms:W3CDTF">2016-07-06T14:20:18Z</dcterms:created>
  <dcterms:modified xsi:type="dcterms:W3CDTF">2016-07-06T14:28:03Z</dcterms:modified>
</cp:coreProperties>
</file>