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202" y="-1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7EE9C-AE6B-4BCD-826B-50F05CB3E5BB}" type="datetimeFigureOut">
              <a:rPr lang="de-DE" smtClean="0"/>
              <a:t>28.09.2009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F5AE-5CCE-4040-8D23-753A9431F901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2009 - Dienstzeugnis KCC-KCP - Seite 001 von 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13"/>
            <a:ext cx="6858000" cy="9431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09 - Dienstzeugnis KCC-KCP - Seite 002 von 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322"/>
            <a:ext cx="6858000" cy="94533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A4-Papier (210x297 mm)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Folie 1</vt:lpstr>
      <vt:lpstr>Folie 2</vt:lpstr>
    </vt:vector>
  </TitlesOfParts>
  <Company>Hannas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3</cp:revision>
  <dcterms:created xsi:type="dcterms:W3CDTF">2009-09-28T21:44:57Z</dcterms:created>
  <dcterms:modified xsi:type="dcterms:W3CDTF">2009-09-28T22:06:02Z</dcterms:modified>
</cp:coreProperties>
</file>