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6" r:id="rId2"/>
  </p:sldIdLst>
  <p:sldSz cx="9906000" cy="6858000" type="A4"/>
  <p:notesSz cx="6854825" cy="9750425"/>
  <p:defaultTextStyle>
    <a:defPPr>
      <a:defRPr lang="de-CH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18" autoAdjust="0"/>
    <p:restoredTop sz="90929"/>
  </p:normalViewPr>
  <p:slideViewPr>
    <p:cSldViewPr snapToGrid="0" snapToObjects="1">
      <p:cViewPr varScale="1">
        <p:scale>
          <a:sx n="102" d="100"/>
          <a:sy n="102" d="100"/>
        </p:scale>
        <p:origin x="-1854" y="-84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CH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3025" y="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CH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63063"/>
            <a:ext cx="2971800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CH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3025" y="9263063"/>
            <a:ext cx="2971800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ECFA5F8-FEDD-473E-B761-C0973DE4E2D1}" type="slidenum">
              <a:rPr lang="de-CH"/>
              <a:pPr/>
              <a:t>‹Nr.›</a:t>
            </a:fld>
            <a:endParaRPr lang="de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B948FD-0D61-4EC4-B211-17B785908BB4}" type="slidenum">
              <a:rPr lang="de-CH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FEDE62-7B6C-4B42-BD48-DD7F8E1030F9}" type="slidenum">
              <a:rPr lang="de-CH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058025" y="609600"/>
            <a:ext cx="2105025" cy="54864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742950" y="609600"/>
            <a:ext cx="6162675" cy="548640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9AE882-C75E-4A3E-A4C3-17BBDA5AFD36}" type="slidenum">
              <a:rPr lang="de-CH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el, ClipArt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42950" y="609600"/>
            <a:ext cx="8420100" cy="1143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ClipArt-Platzhalter 2"/>
          <p:cNvSpPr>
            <a:spLocks noGrp="1"/>
          </p:cNvSpPr>
          <p:nvPr>
            <p:ph type="clipArt" sz="half" idx="1"/>
          </p:nvPr>
        </p:nvSpPr>
        <p:spPr>
          <a:xfrm>
            <a:off x="742950" y="1981200"/>
            <a:ext cx="4133850" cy="4114800"/>
          </a:xfrm>
        </p:spPr>
        <p:txBody>
          <a:bodyPr/>
          <a:lstStyle/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5029200" y="1981200"/>
            <a:ext cx="4133850" cy="41148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742950" y="6248400"/>
            <a:ext cx="2063750" cy="457200"/>
          </a:xfrm>
        </p:spPr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384550" y="6248400"/>
            <a:ext cx="3136900" cy="457200"/>
          </a:xfrm>
        </p:spPr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7099300" y="6248400"/>
            <a:ext cx="2063750" cy="457200"/>
          </a:xfrm>
        </p:spPr>
        <p:txBody>
          <a:bodyPr/>
          <a:lstStyle>
            <a:lvl1pPr>
              <a:defRPr/>
            </a:lvl1pPr>
          </a:lstStyle>
          <a:p>
            <a:fld id="{807C765A-E2E8-49F6-B844-698279804AD3}" type="slidenum">
              <a:rPr lang="de-CH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469675-21CA-4F81-B134-46C966207107}" type="slidenum">
              <a:rPr lang="de-CH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96C49D-A17B-43D0-A564-6518822B0223}" type="slidenum">
              <a:rPr lang="de-CH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742950" y="19812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29200" y="19812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08167A-65DD-456D-88F0-EF78783266A3}" type="slidenum">
              <a:rPr lang="de-CH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92FE38-BCC9-4C1C-B789-157F28F5E505}" type="slidenum">
              <a:rPr lang="de-CH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87B93D-BEA9-4185-A619-8F79E1672EEF}" type="slidenum">
              <a:rPr lang="de-CH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8A05BF-AAFD-42D6-98E7-B2B2DD3640E7}" type="slidenum">
              <a:rPr lang="de-CH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4C8C10-BFEC-4A72-93FC-640ADE29B8A4}" type="slidenum">
              <a:rPr lang="de-CH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FA3C4B-55C9-4692-98D9-5E68966AD9B8}" type="slidenum">
              <a:rPr lang="de-CH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CH" smtClean="0"/>
              <a:t>Klicken Sie, um das Titelformat zu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smtClean="0"/>
              <a:t>Klicken Sie, um die Formate des Vorlagentextes zu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de-CH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de-CH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1DD0C7D-BC2F-485D-8DAE-C22A8FDBCD1D}" type="slidenum">
              <a:rPr lang="de-CH"/>
              <a:pPr/>
              <a:t>‹Nr.›</a:t>
            </a:fld>
            <a:endParaRPr lang="de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9" name="Picture 21" descr="Fuessen Juli 2002 Neuschwanstei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91125" y="1588"/>
            <a:ext cx="4714875" cy="6621462"/>
          </a:xfrm>
          <a:prstGeom prst="rect">
            <a:avLst/>
          </a:prstGeom>
          <a:noFill/>
        </p:spPr>
      </p:pic>
      <p:pic>
        <p:nvPicPr>
          <p:cNvPr id="2068" name="Picture 20" descr="Fuessen Juli 2002 Linderhof Springbrunnen"/>
          <p:cNvPicPr>
            <a:picLocks noChangeAspect="1" noChangeArrowheads="1"/>
          </p:cNvPicPr>
          <p:nvPr/>
        </p:nvPicPr>
        <p:blipFill>
          <a:blip r:embed="rId3" cstate="print">
            <a:lum bright="-20000" contrast="12000"/>
          </a:blip>
          <a:srcRect/>
          <a:stretch>
            <a:fillRect/>
          </a:stretch>
        </p:blipFill>
        <p:spPr bwMode="auto">
          <a:xfrm>
            <a:off x="0" y="0"/>
            <a:ext cx="4722813" cy="662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4714875" cy="6621463"/>
          </a:xfrm>
          <a:prstGeom prst="rect">
            <a:avLst/>
          </a:prstGeom>
          <a:noFill/>
          <a:ln w="317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AT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5191125" y="0"/>
            <a:ext cx="4714875" cy="6621463"/>
          </a:xfrm>
          <a:prstGeom prst="rect">
            <a:avLst/>
          </a:prstGeom>
          <a:noFill/>
          <a:ln w="317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AT"/>
          </a:p>
        </p:txBody>
      </p:sp>
      <p:sp>
        <p:nvSpPr>
          <p:cNvPr id="2057" name="Text Box 9"/>
          <p:cNvSpPr txBox="1">
            <a:spLocks noChangeAspect="1" noChangeArrowheads="1"/>
          </p:cNvSpPr>
          <p:nvPr/>
        </p:nvSpPr>
        <p:spPr bwMode="auto">
          <a:xfrm>
            <a:off x="4722813" y="0"/>
            <a:ext cx="468312" cy="6621463"/>
          </a:xfrm>
          <a:prstGeom prst="rect">
            <a:avLst/>
          </a:prstGeom>
          <a:noFill/>
          <a:ln w="317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vert="eaVert" lIns="0" tIns="0" rIns="0" bIns="0" anchor="ctr" anchorCtr="1"/>
          <a:lstStyle/>
          <a:p>
            <a:pPr>
              <a:spcBef>
                <a:spcPct val="50000"/>
              </a:spcBef>
            </a:pPr>
            <a:endParaRPr lang="de-DE" sz="2800" b="1">
              <a:latin typeface="Comic Sans MS" pitchFamily="66" charset="0"/>
            </a:endParaRPr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5191125" y="635000"/>
            <a:ext cx="4759325" cy="468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de-CH" sz="32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  <a:p>
            <a:pPr algn="ctr">
              <a:spcBef>
                <a:spcPct val="50000"/>
              </a:spcBef>
            </a:pPr>
            <a:r>
              <a:rPr lang="de-CH" sz="40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Allgäu</a:t>
            </a:r>
            <a:r>
              <a:rPr lang="de-CH" sz="32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/>
            </a:r>
            <a:br>
              <a:rPr lang="de-CH" sz="32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</a:br>
            <a:r>
              <a:rPr lang="de-CH" sz="20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Juli 2002</a:t>
            </a:r>
          </a:p>
          <a:p>
            <a:pPr algn="ctr">
              <a:spcBef>
                <a:spcPct val="50000"/>
              </a:spcBef>
            </a:pPr>
            <a:endParaRPr lang="de-CH" sz="28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  <a:p>
            <a:pPr algn="ctr">
              <a:spcBef>
                <a:spcPct val="50000"/>
              </a:spcBef>
            </a:pPr>
            <a:r>
              <a:rPr lang="de-CH" sz="28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Ein Film von</a:t>
            </a:r>
          </a:p>
          <a:p>
            <a:pPr algn="ctr">
              <a:spcBef>
                <a:spcPct val="50000"/>
              </a:spcBef>
            </a:pPr>
            <a:r>
              <a:rPr lang="de-CH" sz="28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Silvedi Film</a:t>
            </a:r>
          </a:p>
          <a:p>
            <a:pPr algn="ctr">
              <a:spcBef>
                <a:spcPct val="50000"/>
              </a:spcBef>
            </a:pPr>
            <a:endParaRPr lang="de-CH" sz="28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  <a:p>
            <a:pPr algn="ctr">
              <a:spcBef>
                <a:spcPct val="50000"/>
              </a:spcBef>
            </a:pPr>
            <a:r>
              <a:rPr lang="de-CH" sz="14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Copyright © Silvedi Film 2004</a:t>
            </a:r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517525" y="3795713"/>
            <a:ext cx="3703638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CH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Filmformat: 16:9</a:t>
            </a:r>
          </a:p>
          <a:p>
            <a:pPr algn="ctr">
              <a:spcBef>
                <a:spcPct val="50000"/>
              </a:spcBef>
            </a:pPr>
            <a:r>
              <a:rPr lang="de-CH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Erstellt auf DVD+R</a:t>
            </a:r>
          </a:p>
        </p:txBody>
      </p:sp>
      <p:pic>
        <p:nvPicPr>
          <p:cNvPr id="2062" name="Picture 14" descr="dvdplusrw_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36663" y="4922838"/>
            <a:ext cx="2068512" cy="1371600"/>
          </a:xfrm>
          <a:prstGeom prst="rect">
            <a:avLst/>
          </a:prstGeom>
          <a:noFill/>
        </p:spPr>
      </p:pic>
      <p:sp>
        <p:nvSpPr>
          <p:cNvPr id="2070" name="Text Box 22"/>
          <p:cNvSpPr txBox="1">
            <a:spLocks noChangeArrowheads="1"/>
          </p:cNvSpPr>
          <p:nvPr/>
        </p:nvSpPr>
        <p:spPr bwMode="auto">
          <a:xfrm rot="5400000">
            <a:off x="1646238" y="3052763"/>
            <a:ext cx="66214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CH" sz="2800" b="1">
                <a:latin typeface="Comic Sans MS" pitchFamily="66" charset="0"/>
              </a:rPr>
              <a:t>Allgäu Juli 2002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VD-Cover Vorlage">
  <a:themeElements>
    <a:clrScheme name="DVD-Cover Vorlag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VD-Cover Vorlag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VD-Cover Vorlag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VD-Cover Vorlag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VD-Cover Vorlag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VD-Cover Vorlag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VD-Cover Vorlag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VD-Cover Vorlag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VD-Cover Vorlag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DVD-Cover Vorlage</Template>
  <TotalTime>0</TotalTime>
  <Words>10</Words>
  <Application>Microsoft Office PowerPoint</Application>
  <PresentationFormat>A4-Papier (210x297 mm)</PresentationFormat>
  <Paragraphs>10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Times New Roman</vt:lpstr>
      <vt:lpstr>Comic Sans MS</vt:lpstr>
      <vt:lpstr>DVD-Cover Vorlage</vt:lpstr>
      <vt:lpstr>Folie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Edmond P. Pellet</dc:creator>
  <cp:lastModifiedBy>Wolfgang Scherer</cp:lastModifiedBy>
  <cp:revision>4</cp:revision>
  <dcterms:created xsi:type="dcterms:W3CDTF">2005-03-12T23:45:49Z</dcterms:created>
  <dcterms:modified xsi:type="dcterms:W3CDTF">2020-10-09T20:25:34Z</dcterms:modified>
</cp:coreProperties>
</file>