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6155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7911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523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8058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15571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48907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9055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08747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3661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78258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5497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044D0-B90B-49D5-9C01-408C9A5BA4D5}" type="datetimeFigureOut">
              <a:rPr lang="de-AT" smtClean="0"/>
              <a:t>06.09.2025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F8B0A-D29A-4C3F-B7E4-1C13B504CDBA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62538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12EDD7D4-4D0C-43A7-BB72-58E963B0361F}"/>
              </a:ext>
            </a:extLst>
          </p:cNvPr>
          <p:cNvSpPr txBox="1"/>
          <p:nvPr/>
        </p:nvSpPr>
        <p:spPr>
          <a:xfrm>
            <a:off x="431673" y="184976"/>
            <a:ext cx="574148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48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Guter Gott, wir bitten für alle, die Verantwortung tragen, dass sie weise und gerecht handeln</a:t>
            </a:r>
            <a:endParaRPr lang="de-AT" sz="4800" dirty="0"/>
          </a:p>
        </p:txBody>
      </p:sp>
    </p:spTree>
    <p:extLst>
      <p:ext uri="{BB962C8B-B14F-4D97-AF65-F5344CB8AC3E}">
        <p14:creationId xmlns:p14="http://schemas.microsoft.com/office/powerpoint/2010/main" val="2787109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</Words>
  <Application>Microsoft Office PowerPoint</Application>
  <PresentationFormat>A4-Papier (210 x 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Wolfgang Scherer</dc:creator>
  <cp:lastModifiedBy>Wolfgang Scherer</cp:lastModifiedBy>
  <cp:revision>1</cp:revision>
  <dcterms:created xsi:type="dcterms:W3CDTF">2025-09-06T09:43:40Z</dcterms:created>
  <dcterms:modified xsi:type="dcterms:W3CDTF">2025-09-06T09:45:53Z</dcterms:modified>
</cp:coreProperties>
</file>