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3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13A69-A031-4396-9018-539A75A964C9}" type="datetimeFigureOut">
              <a:rPr lang="de-DE" smtClean="0"/>
              <a:t>02.12.2009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BFAA0-91D5-448B-97E5-D2D16E1BC95D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Generic</a:t>
            </a:r>
            <a:r>
              <a:rPr lang="de-DE" dirty="0" smtClean="0"/>
              <a:t> Template </a:t>
            </a:r>
            <a:r>
              <a:rPr lang="de-DE" dirty="0" err="1" smtClean="0"/>
              <a:t>Architecture</a:t>
            </a:r>
            <a:endParaRPr lang="de-AT" dirty="0"/>
          </a:p>
        </p:txBody>
      </p:sp>
      <p:grpSp>
        <p:nvGrpSpPr>
          <p:cNvPr id="20" name="Gruppieren 19"/>
          <p:cNvGrpSpPr/>
          <p:nvPr/>
        </p:nvGrpSpPr>
        <p:grpSpPr>
          <a:xfrm>
            <a:off x="2143108" y="1714488"/>
            <a:ext cx="4000528" cy="4369860"/>
            <a:chOff x="2143108" y="1714488"/>
            <a:chExt cx="4000528" cy="436986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2143108" y="1714488"/>
              <a:ext cx="4000528" cy="3857652"/>
              <a:chOff x="2143108" y="1714488"/>
              <a:chExt cx="4000528" cy="3857652"/>
            </a:xfrm>
          </p:grpSpPr>
          <p:sp>
            <p:nvSpPr>
              <p:cNvPr id="5" name="Ellipse 4"/>
              <p:cNvSpPr/>
              <p:nvPr/>
            </p:nvSpPr>
            <p:spPr>
              <a:xfrm>
                <a:off x="2143108" y="1714488"/>
                <a:ext cx="4000528" cy="3857652"/>
              </a:xfrm>
              <a:prstGeom prst="ellipse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" name="Ellipse 5"/>
              <p:cNvSpPr/>
              <p:nvPr/>
            </p:nvSpPr>
            <p:spPr>
              <a:xfrm>
                <a:off x="2643174" y="2071678"/>
                <a:ext cx="3062310" cy="3081358"/>
              </a:xfrm>
              <a:prstGeom prst="ellipse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" name="Ellipse 6"/>
              <p:cNvSpPr/>
              <p:nvPr/>
            </p:nvSpPr>
            <p:spPr>
              <a:xfrm>
                <a:off x="3000364" y="2357430"/>
                <a:ext cx="2428892" cy="2509854"/>
              </a:xfrm>
              <a:prstGeom prst="ellipse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/>
              <p:cNvSpPr/>
              <p:nvPr/>
            </p:nvSpPr>
            <p:spPr>
              <a:xfrm>
                <a:off x="4214810" y="3357562"/>
                <a:ext cx="1062046" cy="947742"/>
              </a:xfrm>
              <a:prstGeom prst="ellipse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/>
              <p:cNvSpPr/>
              <p:nvPr/>
            </p:nvSpPr>
            <p:spPr>
              <a:xfrm>
                <a:off x="3643306" y="2500306"/>
                <a:ext cx="1062046" cy="947742"/>
              </a:xfrm>
              <a:prstGeom prst="ellipse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Textfeld 10"/>
              <p:cNvSpPr txBox="1"/>
              <p:nvPr/>
            </p:nvSpPr>
            <p:spPr>
              <a:xfrm>
                <a:off x="3286116" y="2071678"/>
                <a:ext cx="1714512" cy="369332"/>
              </a:xfrm>
              <a:prstGeom prst="rect">
                <a:avLst/>
              </a:prstGeom>
              <a:noFill/>
              <a:scene3d>
                <a:camera prst="perspectiveRelaxedModerately"/>
                <a:lightRig rig="sunrise" dir="t"/>
              </a:scene3d>
              <a:sp3d extrusionH="1905000"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Outer</a:t>
                </a:r>
                <a:r>
                  <a:rPr lang="de-DE" dirty="0" smtClean="0"/>
                  <a:t> </a:t>
                </a:r>
                <a:r>
                  <a:rPr lang="de-DE" dirty="0" err="1" smtClean="0"/>
                  <a:t>interfaces</a:t>
                </a:r>
                <a:endParaRPr lang="de-AT" dirty="0"/>
              </a:p>
            </p:txBody>
          </p:sp>
          <p:sp>
            <p:nvSpPr>
              <p:cNvPr id="12" name="Textfeld 11"/>
              <p:cNvSpPr txBox="1"/>
              <p:nvPr/>
            </p:nvSpPr>
            <p:spPr>
              <a:xfrm>
                <a:off x="3357554" y="2357430"/>
                <a:ext cx="1714512" cy="369332"/>
              </a:xfrm>
              <a:prstGeom prst="rect">
                <a:avLst/>
              </a:prstGeom>
              <a:noFill/>
              <a:scene3d>
                <a:camera prst="perspectiveRelaxedModerately"/>
                <a:lightRig rig="sunrise" dir="t"/>
              </a:scene3d>
              <a:sp3d extrusionH="1905000"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inner</a:t>
                </a:r>
                <a:r>
                  <a:rPr lang="de-DE" dirty="0" smtClean="0"/>
                  <a:t> </a:t>
                </a:r>
                <a:r>
                  <a:rPr lang="de-DE" dirty="0" err="1" smtClean="0"/>
                  <a:t>interfaces</a:t>
                </a:r>
                <a:endParaRPr lang="de-AT" dirty="0"/>
              </a:p>
            </p:txBody>
          </p:sp>
          <p:sp>
            <p:nvSpPr>
              <p:cNvPr id="13" name="Abgerundetes Rechteck 12"/>
              <p:cNvSpPr/>
              <p:nvPr/>
            </p:nvSpPr>
            <p:spPr>
              <a:xfrm>
                <a:off x="3071802" y="3357562"/>
                <a:ext cx="714380" cy="500066"/>
              </a:xfrm>
              <a:prstGeom prst="roundRect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4" name="Abgerundetes Rechteck 13"/>
              <p:cNvSpPr/>
              <p:nvPr/>
            </p:nvSpPr>
            <p:spPr>
              <a:xfrm>
                <a:off x="3428992" y="4000504"/>
                <a:ext cx="714380" cy="500066"/>
              </a:xfrm>
              <a:prstGeom prst="roundRect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cene3d>
                <a:camera prst="perspectiveRelaxedModerately"/>
                <a:lightRig rig="sunrise" dir="t"/>
              </a:scene3d>
              <a:sp3d extrusionH="1905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5" name="Textfeld 14"/>
              <p:cNvSpPr txBox="1"/>
              <p:nvPr/>
            </p:nvSpPr>
            <p:spPr>
              <a:xfrm rot="1787433">
                <a:off x="3621765" y="3044689"/>
                <a:ext cx="1714512" cy="369332"/>
              </a:xfrm>
              <a:prstGeom prst="rect">
                <a:avLst/>
              </a:prstGeom>
              <a:noFill/>
              <a:scene3d>
                <a:camera prst="perspectiveRelaxedModerately"/>
                <a:lightRig rig="sunrise" dir="t"/>
              </a:scene3d>
              <a:sp3d extrusionH="1905000"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Core </a:t>
                </a:r>
                <a:r>
                  <a:rPr lang="de-DE" dirty="0" err="1" smtClean="0"/>
                  <a:t>functions</a:t>
                </a:r>
                <a:endParaRPr lang="de-DE" dirty="0" smtClean="0"/>
              </a:p>
            </p:txBody>
          </p:sp>
          <p:sp>
            <p:nvSpPr>
              <p:cNvPr id="16" name="Textfeld 15"/>
              <p:cNvSpPr txBox="1"/>
              <p:nvPr/>
            </p:nvSpPr>
            <p:spPr>
              <a:xfrm rot="1787433">
                <a:off x="2907384" y="3830507"/>
                <a:ext cx="1714512" cy="369332"/>
              </a:xfrm>
              <a:prstGeom prst="rect">
                <a:avLst/>
              </a:prstGeom>
              <a:noFill/>
              <a:scene3d>
                <a:camera prst="perspectiveRelaxedModerately"/>
                <a:lightRig rig="sunrise" dir="t"/>
              </a:scene3d>
              <a:sp3d extrusionH="1905000"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Utility </a:t>
                </a:r>
                <a:r>
                  <a:rPr lang="de-DE" dirty="0" err="1" smtClean="0"/>
                  <a:t>functions</a:t>
                </a:r>
                <a:endParaRPr lang="de-DE" dirty="0" smtClean="0"/>
              </a:p>
            </p:txBody>
          </p:sp>
        </p:grpSp>
        <p:sp>
          <p:nvSpPr>
            <p:cNvPr id="19" name="Textfeld 18"/>
            <p:cNvSpPr txBox="1"/>
            <p:nvPr/>
          </p:nvSpPr>
          <p:spPr>
            <a:xfrm>
              <a:off x="3714744" y="5715016"/>
              <a:ext cx="928694" cy="369332"/>
            </a:xfrm>
            <a:prstGeom prst="rect">
              <a:avLst/>
            </a:prstGeom>
            <a:noFill/>
            <a:scene3d>
              <a:camera prst="perspectiveRelaxedModerately"/>
              <a:lightRig rig="sunrise" dir="t"/>
            </a:scene3d>
            <a:sp3d extrusionH="1905000"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Aspects</a:t>
              </a:r>
              <a:endParaRPr lang="de-AT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Generic Template Architecture</vt:lpstr>
    </vt:vector>
  </TitlesOfParts>
  <Company>Hannas Zoo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Template Architecture</dc:title>
  <dc:creator>Wolfgang Scherer</dc:creator>
  <cp:lastModifiedBy>Wolfgang Scherer</cp:lastModifiedBy>
  <cp:revision>4</cp:revision>
  <dcterms:created xsi:type="dcterms:W3CDTF">2009-12-02T21:54:00Z</dcterms:created>
  <dcterms:modified xsi:type="dcterms:W3CDTF">2009-12-02T22:32:50Z</dcterms:modified>
</cp:coreProperties>
</file>