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64" r:id="rId18"/>
    <p:sldId id="26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4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3A69-A031-4396-9018-539A75A964C9}" type="datetimeFigureOut">
              <a:rPr lang="de-DE" smtClean="0"/>
              <a:pPr/>
              <a:t>17.02.2010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3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ihandform 66"/>
          <p:cNvSpPr/>
          <p:nvPr/>
        </p:nvSpPr>
        <p:spPr>
          <a:xfrm>
            <a:off x="2390931" y="824459"/>
            <a:ext cx="2630774" cy="4009869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774" h="4009869">
                <a:moveTo>
                  <a:pt x="779489" y="44971"/>
                </a:moveTo>
                <a:lnTo>
                  <a:pt x="0" y="1476531"/>
                </a:lnTo>
                <a:cubicBezTo>
                  <a:pt x="2498" y="2320977"/>
                  <a:pt x="4997" y="3165423"/>
                  <a:pt x="7495" y="4009869"/>
                </a:cubicBezTo>
                <a:lnTo>
                  <a:pt x="1566472" y="4002374"/>
                </a:lnTo>
                <a:cubicBezTo>
                  <a:pt x="1568970" y="3170420"/>
                  <a:pt x="1571469" y="2338465"/>
                  <a:pt x="1573967" y="1506511"/>
                </a:cubicBezTo>
                <a:lnTo>
                  <a:pt x="2630774" y="1049311"/>
                </a:lnTo>
                <a:cubicBezTo>
                  <a:pt x="2628276" y="704537"/>
                  <a:pt x="2625777" y="359764"/>
                  <a:pt x="2623279" y="14990"/>
                </a:cubicBezTo>
                <a:lnTo>
                  <a:pt x="801974" y="0"/>
                </a:lnTo>
                <a:lnTo>
                  <a:pt x="779489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0.1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85722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4000496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LUI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5572132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1.2.4</a:t>
            </a:r>
          </a:p>
          <a:p>
            <a:pPr algn="ctr"/>
            <a:r>
              <a:rPr lang="de-DE" dirty="0" smtClean="0"/>
              <a:t>PTC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85722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4000496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1.4.3</a:t>
            </a:r>
          </a:p>
          <a:p>
            <a:pPr algn="ctr"/>
            <a:r>
              <a:rPr lang="de-DE" dirty="0" smtClean="0"/>
              <a:t>CTC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557213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1.4.4</a:t>
            </a:r>
          </a:p>
          <a:p>
            <a:pPr algn="ctr"/>
            <a:r>
              <a:rPr lang="de-DE" dirty="0" smtClean="0"/>
              <a:t>PTC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571736" y="892951"/>
            <a:ext cx="500066" cy="2428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4143372" y="1750207"/>
            <a:ext cx="50006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5" idx="2"/>
            <a:endCxn id="8" idx="0"/>
          </p:cNvCxnSpPr>
          <p:nvPr/>
        </p:nvCxnSpPr>
        <p:spPr>
          <a:xfrm rot="16200000" flipH="1">
            <a:off x="4929190" y="964389"/>
            <a:ext cx="500066" cy="228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1071538" y="382190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7" idx="2"/>
            <a:endCxn id="11" idx="0"/>
          </p:cNvCxnSpPr>
          <p:nvPr/>
        </p:nvCxnSpPr>
        <p:spPr>
          <a:xfrm rot="5400000">
            <a:off x="4214810" y="382190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8" idx="2"/>
            <a:endCxn id="12" idx="0"/>
          </p:cNvCxnSpPr>
          <p:nvPr/>
        </p:nvCxnSpPr>
        <p:spPr>
          <a:xfrm rot="5400000">
            <a:off x="5786446" y="382190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pieren 59"/>
          <p:cNvGrpSpPr/>
          <p:nvPr/>
        </p:nvGrpSpPr>
        <p:grpSpPr>
          <a:xfrm>
            <a:off x="2786050" y="5786454"/>
            <a:ext cx="1500198" cy="928694"/>
            <a:chOff x="2643174" y="5643578"/>
            <a:chExt cx="1500198" cy="928694"/>
          </a:xfrm>
        </p:grpSpPr>
        <p:sp>
          <p:nvSpPr>
            <p:cNvPr id="13" name="Rechteck 12"/>
            <p:cNvSpPr/>
            <p:nvPr/>
          </p:nvSpPr>
          <p:spPr>
            <a:xfrm>
              <a:off x="2643174" y="5929330"/>
              <a:ext cx="1500198" cy="642942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1.5.5</a:t>
              </a:r>
            </a:p>
            <a:p>
              <a:pPr algn="ctr"/>
              <a:r>
                <a:rPr lang="de-DE" sz="1200" dirty="0" smtClean="0"/>
                <a:t>LLM DB</a:t>
              </a:r>
            </a:p>
            <a:p>
              <a:pPr algn="ctr"/>
              <a:r>
                <a:rPr lang="de-DE" sz="1200" dirty="0" smtClean="0"/>
                <a:t>Database</a:t>
              </a:r>
              <a:endParaRPr lang="de-AT" sz="12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643174" y="5643578"/>
              <a:ext cx="1500198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SOAP-IF</a:t>
              </a:r>
              <a:endParaRPr lang="de-AT" dirty="0"/>
            </a:p>
          </p:txBody>
        </p:sp>
      </p:grpSp>
      <p:cxnSp>
        <p:nvCxnSpPr>
          <p:cNvPr id="40" name="Gerade Verbindung 39"/>
          <p:cNvCxnSpPr>
            <a:stCxn id="10" idx="1"/>
            <a:endCxn id="9" idx="0"/>
          </p:cNvCxnSpPr>
          <p:nvPr/>
        </p:nvCxnSpPr>
        <p:spPr>
          <a:xfrm rot="10800000" flipV="1">
            <a:off x="1607324" y="4107660"/>
            <a:ext cx="821537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10" idx="3"/>
            <a:endCxn id="11" idx="0"/>
          </p:cNvCxnSpPr>
          <p:nvPr/>
        </p:nvCxnSpPr>
        <p:spPr>
          <a:xfrm>
            <a:off x="3929058" y="4107661"/>
            <a:ext cx="821537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10" idx="3"/>
            <a:endCxn id="12" idx="0"/>
          </p:cNvCxnSpPr>
          <p:nvPr/>
        </p:nvCxnSpPr>
        <p:spPr>
          <a:xfrm>
            <a:off x="3929058" y="4107661"/>
            <a:ext cx="2393173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321703" y="4572008"/>
            <a:ext cx="500066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11" idx="2"/>
            <a:endCxn id="33" idx="0"/>
          </p:cNvCxnSpPr>
          <p:nvPr/>
        </p:nvCxnSpPr>
        <p:spPr>
          <a:xfrm rot="5400000">
            <a:off x="3893339" y="4929198"/>
            <a:ext cx="500066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2"/>
            <a:endCxn id="33" idx="0"/>
          </p:cNvCxnSpPr>
          <p:nvPr/>
        </p:nvCxnSpPr>
        <p:spPr>
          <a:xfrm rot="5400000">
            <a:off x="4679157" y="4143380"/>
            <a:ext cx="500066" cy="278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02 – Senior Main Menu Screen</a:t>
            </a:r>
            <a:endParaRPr lang="de-AT" dirty="0"/>
          </a:p>
        </p:txBody>
      </p:sp>
      <p:sp>
        <p:nvSpPr>
          <p:cNvPr id="4" name="Abgerundetes Rechteck 3"/>
          <p:cNvSpPr/>
          <p:nvPr/>
        </p:nvSpPr>
        <p:spPr>
          <a:xfrm>
            <a:off x="1142976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Abgerundetes Rechteck 6"/>
          <p:cNvSpPr/>
          <p:nvPr/>
        </p:nvSpPr>
        <p:spPr>
          <a:xfrm>
            <a:off x="2857488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Abgerundetes Rechteck 7"/>
          <p:cNvSpPr/>
          <p:nvPr/>
        </p:nvSpPr>
        <p:spPr>
          <a:xfrm>
            <a:off x="4572000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Abgerundetes Rechteck 8"/>
          <p:cNvSpPr/>
          <p:nvPr/>
        </p:nvSpPr>
        <p:spPr>
          <a:xfrm>
            <a:off x="6286512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 descr="300px-Small_SVG_house_ic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286124"/>
            <a:ext cx="1428750" cy="1428750"/>
          </a:xfrm>
          <a:prstGeom prst="rect">
            <a:avLst/>
          </a:prstGeom>
        </p:spPr>
      </p:pic>
      <p:pic>
        <p:nvPicPr>
          <p:cNvPr id="12" name="Grafik 11" descr="cyclist_icon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357562"/>
            <a:ext cx="1652421" cy="1376360"/>
          </a:xfrm>
          <a:prstGeom prst="rect">
            <a:avLst/>
          </a:prstGeom>
        </p:spPr>
      </p:pic>
      <p:pic>
        <p:nvPicPr>
          <p:cNvPr id="13" name="Grafik 12" descr="brain-76398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357562"/>
            <a:ext cx="1357073" cy="1352549"/>
          </a:xfrm>
          <a:prstGeom prst="rect">
            <a:avLst/>
          </a:prstGeom>
        </p:spPr>
      </p:pic>
      <p:pic>
        <p:nvPicPr>
          <p:cNvPr id="14" name="Grafik 13" descr="124648-matte-white-square-icon-business-charts1-s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071810"/>
            <a:ext cx="1928826" cy="192882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000100" y="48577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ILC          PTC         CTC     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8" name="Grafik 17" descr="calender_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285860"/>
            <a:ext cx="830390" cy="870409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grpSp>
        <p:nvGrpSpPr>
          <p:cNvPr id="25" name="Gruppieren 24"/>
          <p:cNvGrpSpPr/>
          <p:nvPr/>
        </p:nvGrpSpPr>
        <p:grpSpPr>
          <a:xfrm>
            <a:off x="1214414" y="2214554"/>
            <a:ext cx="6715172" cy="785818"/>
            <a:chOff x="1214414" y="2214554"/>
            <a:chExt cx="6715172" cy="785818"/>
          </a:xfrm>
        </p:grpSpPr>
        <p:sp>
          <p:nvSpPr>
            <p:cNvPr id="10" name="Textfeld 9"/>
            <p:cNvSpPr txBox="1"/>
            <p:nvPr/>
          </p:nvSpPr>
          <p:spPr>
            <a:xfrm>
              <a:off x="1214414" y="2285992"/>
              <a:ext cx="671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Welcome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to LLM, Oma </a:t>
              </a:r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!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05 – Training Schedule </a:t>
            </a:r>
            <a:r>
              <a:rPr lang="de-AT" dirty="0" err="1" smtClean="0"/>
              <a:t>Notification</a:t>
            </a:r>
            <a:endParaRPr lang="de-AT" dirty="0"/>
          </a:p>
        </p:txBody>
      </p:sp>
      <p:sp>
        <p:nvSpPr>
          <p:cNvPr id="4" name="Abgerundetes Rechteck 3"/>
          <p:cNvSpPr/>
          <p:nvPr/>
        </p:nvSpPr>
        <p:spPr>
          <a:xfrm>
            <a:off x="1142976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Abgerundetes Rechteck 6"/>
          <p:cNvSpPr/>
          <p:nvPr/>
        </p:nvSpPr>
        <p:spPr>
          <a:xfrm>
            <a:off x="2857488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Abgerundetes Rechteck 7"/>
          <p:cNvSpPr/>
          <p:nvPr/>
        </p:nvSpPr>
        <p:spPr>
          <a:xfrm>
            <a:off x="4572000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>
            <a:off x="1000100" y="485776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Another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Later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Cancel</a:t>
            </a:r>
            <a:endParaRPr lang="de-AT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8" name="Grafik 17" descr="calender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830390" cy="870409"/>
          </a:xfrm>
          <a:prstGeom prst="rect">
            <a:avLst/>
          </a:prstGeom>
        </p:spPr>
      </p:pic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grpSp>
        <p:nvGrpSpPr>
          <p:cNvPr id="5" name="Gruppieren 24"/>
          <p:cNvGrpSpPr/>
          <p:nvPr/>
        </p:nvGrpSpPr>
        <p:grpSpPr>
          <a:xfrm>
            <a:off x="1214414" y="2214554"/>
            <a:ext cx="6715172" cy="785818"/>
            <a:chOff x="1214414" y="2214554"/>
            <a:chExt cx="6715172" cy="785818"/>
          </a:xfrm>
        </p:grpSpPr>
        <p:sp>
          <p:nvSpPr>
            <p:cNvPr id="10" name="Textfeld 9"/>
            <p:cNvSpPr txBox="1"/>
            <p:nvPr/>
          </p:nvSpPr>
          <p:spPr>
            <a:xfrm>
              <a:off x="1214414" y="2285992"/>
              <a:ext cx="671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Time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Training,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!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1" name="Pfeil in vier Richtungen 20"/>
          <p:cNvSpPr/>
          <p:nvPr/>
        </p:nvSpPr>
        <p:spPr>
          <a:xfrm>
            <a:off x="3000364" y="3357562"/>
            <a:ext cx="1357322" cy="1285884"/>
          </a:xfrm>
          <a:prstGeom prst="quad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5" name="Gruppieren 24"/>
          <p:cNvGrpSpPr/>
          <p:nvPr/>
        </p:nvGrpSpPr>
        <p:grpSpPr>
          <a:xfrm>
            <a:off x="6286512" y="3214686"/>
            <a:ext cx="1643074" cy="1571636"/>
            <a:chOff x="6286512" y="3214686"/>
            <a:chExt cx="1643074" cy="1571636"/>
          </a:xfrm>
        </p:grpSpPr>
        <p:sp>
          <p:nvSpPr>
            <p:cNvPr id="9" name="Abgerundetes Rechteck 8"/>
            <p:cNvSpPr/>
            <p:nvPr/>
          </p:nvSpPr>
          <p:spPr>
            <a:xfrm>
              <a:off x="6286512" y="3214686"/>
              <a:ext cx="1643074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0826" y="3286124"/>
              <a:ext cx="1285884" cy="143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286124"/>
            <a:ext cx="1285884" cy="146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357562"/>
            <a:ext cx="140875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06 – Training </a:t>
            </a:r>
            <a:r>
              <a:rPr lang="de-AT" dirty="0" err="1" smtClean="0"/>
              <a:t>Selection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71472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Abgerundetes Rechteck 10"/>
          <p:cNvSpPr/>
          <p:nvPr/>
        </p:nvSpPr>
        <p:spPr>
          <a:xfrm>
            <a:off x="2285984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4000496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Abgerundetes Rechteck 12"/>
          <p:cNvSpPr/>
          <p:nvPr/>
        </p:nvSpPr>
        <p:spPr>
          <a:xfrm>
            <a:off x="5715008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Abgerundetes Rechteck 13"/>
          <p:cNvSpPr/>
          <p:nvPr/>
        </p:nvSpPr>
        <p:spPr>
          <a:xfrm>
            <a:off x="571472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Abgerundetes Rechteck 14"/>
          <p:cNvSpPr/>
          <p:nvPr/>
        </p:nvSpPr>
        <p:spPr>
          <a:xfrm>
            <a:off x="2285984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Abgerundetes Rechteck 15"/>
          <p:cNvSpPr/>
          <p:nvPr/>
        </p:nvSpPr>
        <p:spPr>
          <a:xfrm>
            <a:off x="4000496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Abgerundetes Rechteck 17"/>
          <p:cNvSpPr/>
          <p:nvPr/>
        </p:nvSpPr>
        <p:spPr>
          <a:xfrm>
            <a:off x="5715008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Abgerundetes Rechteck 48"/>
          <p:cNvSpPr/>
          <p:nvPr/>
        </p:nvSpPr>
        <p:spPr>
          <a:xfrm>
            <a:off x="7500926" y="3143248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571876"/>
            <a:ext cx="7298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uppieren 24"/>
          <p:cNvGrpSpPr/>
          <p:nvPr/>
        </p:nvGrpSpPr>
        <p:grpSpPr>
          <a:xfrm>
            <a:off x="1000100" y="2214554"/>
            <a:ext cx="7358114" cy="785818"/>
            <a:chOff x="1214414" y="2214554"/>
            <a:chExt cx="6715172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214414" y="2285992"/>
              <a:ext cx="671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Select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Training,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!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51" name="Grafik 50" descr="heart rate icon cresto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214686"/>
            <a:ext cx="1401737" cy="1381123"/>
          </a:xfrm>
          <a:prstGeom prst="rect">
            <a:avLst/>
          </a:prstGeom>
        </p:spPr>
      </p:pic>
      <p:pic>
        <p:nvPicPr>
          <p:cNvPr id="52" name="Grafik 51" descr="cyclist_icon_sm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3357562"/>
            <a:ext cx="1357322" cy="1130562"/>
          </a:xfrm>
          <a:prstGeom prst="rect">
            <a:avLst/>
          </a:prstGeom>
        </p:spPr>
      </p:pic>
      <p:pic>
        <p:nvPicPr>
          <p:cNvPr id="58" name="Grafik 57" descr="sudoku_ic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7" y="4929198"/>
            <a:ext cx="1229819" cy="1214446"/>
          </a:xfrm>
          <a:prstGeom prst="rect">
            <a:avLst/>
          </a:prstGeom>
        </p:spPr>
      </p:pic>
      <p:pic>
        <p:nvPicPr>
          <p:cNvPr id="59" name="Grafik 58" descr="180436-domino_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4929198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07 – Training </a:t>
            </a:r>
            <a:r>
              <a:rPr lang="de-AT" dirty="0" err="1" smtClean="0"/>
              <a:t>Result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49" name="Abgerundetes Rechteck 48"/>
          <p:cNvSpPr/>
          <p:nvPr/>
        </p:nvSpPr>
        <p:spPr>
          <a:xfrm>
            <a:off x="7500958" y="3071810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285852" y="1928802"/>
            <a:ext cx="6926446" cy="785818"/>
            <a:chOff x="1419981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557025" y="2285992"/>
              <a:ext cx="644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Training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Results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419981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6" name="Abgerundetes Rechteck 25"/>
          <p:cNvSpPr/>
          <p:nvPr/>
        </p:nvSpPr>
        <p:spPr>
          <a:xfrm>
            <a:off x="571472" y="3143248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00438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715272" y="3429000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hteck 27"/>
          <p:cNvSpPr/>
          <p:nvPr/>
        </p:nvSpPr>
        <p:spPr>
          <a:xfrm>
            <a:off x="2000232" y="2786058"/>
            <a:ext cx="5357850" cy="3643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9" name="Grafik 28" descr="cyclist_icon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2928934"/>
            <a:ext cx="771899" cy="642942"/>
          </a:xfrm>
          <a:prstGeom prst="rect">
            <a:avLst/>
          </a:prstGeom>
        </p:spPr>
      </p:pic>
      <p:pic>
        <p:nvPicPr>
          <p:cNvPr id="30" name="Grafik 29" descr="11949849761176136192traffic_light_green_dan__01.svg.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928934"/>
            <a:ext cx="2368170" cy="2786082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2643174" y="585789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 </a:t>
            </a:r>
            <a:r>
              <a:rPr lang="de-A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Done</a:t>
            </a:r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r>
              <a:rPr lang="de-A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You‘re</a:t>
            </a:r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A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Improving</a:t>
            </a:r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de-A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08 – </a:t>
            </a:r>
            <a:r>
              <a:rPr lang="de-AT" dirty="0" err="1" smtClean="0"/>
              <a:t>Distress</a:t>
            </a:r>
            <a:r>
              <a:rPr lang="de-AT" dirty="0" smtClean="0"/>
              <a:t> </a:t>
            </a:r>
            <a:r>
              <a:rPr lang="de-AT" dirty="0" err="1" smtClean="0"/>
              <a:t>Confirmation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928794" y="1785926"/>
            <a:ext cx="5072098" cy="785818"/>
            <a:chOff x="1214414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214414" y="2285992"/>
              <a:ext cx="6518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Need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Help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6" name="Abgerundetes Rechteck 25"/>
          <p:cNvSpPr/>
          <p:nvPr/>
        </p:nvSpPr>
        <p:spPr>
          <a:xfrm>
            <a:off x="1857356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214686"/>
            <a:ext cx="1285884" cy="146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uppieren 26"/>
          <p:cNvGrpSpPr/>
          <p:nvPr/>
        </p:nvGrpSpPr>
        <p:grpSpPr>
          <a:xfrm>
            <a:off x="5357818" y="3143248"/>
            <a:ext cx="1643074" cy="1571636"/>
            <a:chOff x="6286512" y="3214686"/>
            <a:chExt cx="1643074" cy="1571636"/>
          </a:xfrm>
        </p:grpSpPr>
        <p:sp>
          <p:nvSpPr>
            <p:cNvPr id="28" name="Abgerundetes Rechteck 27"/>
            <p:cNvSpPr/>
            <p:nvPr/>
          </p:nvSpPr>
          <p:spPr>
            <a:xfrm>
              <a:off x="6286512" y="3214686"/>
              <a:ext cx="1643074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0826" y="3286124"/>
              <a:ext cx="1285884" cy="143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feld 30"/>
          <p:cNvSpPr txBox="1"/>
          <p:nvPr/>
        </p:nvSpPr>
        <p:spPr>
          <a:xfrm>
            <a:off x="1714480" y="485776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Please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214942" y="485776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No,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Thanks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5429264"/>
            <a:ext cx="557216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feld 33"/>
          <p:cNvSpPr txBox="1"/>
          <p:nvPr/>
        </p:nvSpPr>
        <p:spPr>
          <a:xfrm>
            <a:off x="1928794" y="564357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Still 21 </a:t>
            </a:r>
            <a:r>
              <a:rPr lang="de-AT" sz="2400" dirty="0" err="1" smtClean="0"/>
              <a:t>seconds</a:t>
            </a:r>
            <a:r>
              <a:rPr lang="de-AT" sz="2400" dirty="0" smtClean="0"/>
              <a:t> </a:t>
            </a:r>
            <a:r>
              <a:rPr lang="de-AT" sz="2400" dirty="0" err="1" smtClean="0"/>
              <a:t>till</a:t>
            </a:r>
            <a:r>
              <a:rPr lang="de-AT" sz="2400" dirty="0" smtClean="0"/>
              <a:t> </a:t>
            </a:r>
            <a:r>
              <a:rPr lang="de-AT" sz="2400" dirty="0" err="1" smtClean="0"/>
              <a:t>auto-alarm</a:t>
            </a:r>
            <a:endParaRPr lang="de-AT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09 </a:t>
            </a:r>
            <a:r>
              <a:rPr lang="de-AT" dirty="0" smtClean="0"/>
              <a:t>– </a:t>
            </a:r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Active</a:t>
            </a:r>
            <a:r>
              <a:rPr lang="de-AT" dirty="0" smtClean="0"/>
              <a:t> </a:t>
            </a:r>
            <a:r>
              <a:rPr lang="de-AT" dirty="0" smtClean="0"/>
              <a:t>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428728" y="1571612"/>
            <a:ext cx="6286544" cy="785818"/>
            <a:chOff x="1419981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557025" y="2285992"/>
              <a:ext cx="644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Training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active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419981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71472" y="2857496"/>
            <a:ext cx="1214478" cy="1071570"/>
            <a:chOff x="571472" y="3143248"/>
            <a:chExt cx="1214478" cy="1071570"/>
          </a:xfrm>
        </p:grpSpPr>
        <p:sp>
          <p:nvSpPr>
            <p:cNvPr id="26" name="Abgerundetes Rechteck 25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hteck 27"/>
          <p:cNvSpPr/>
          <p:nvPr/>
        </p:nvSpPr>
        <p:spPr>
          <a:xfrm>
            <a:off x="2000232" y="2786058"/>
            <a:ext cx="5357850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9" name="Grafik 28" descr="cyclist_icon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3071810"/>
            <a:ext cx="771899" cy="642942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 rot="10800000">
            <a:off x="7500958" y="2857496"/>
            <a:ext cx="1214478" cy="1071570"/>
            <a:chOff x="571472" y="3143248"/>
            <a:chExt cx="1214478" cy="1071570"/>
          </a:xfrm>
        </p:grpSpPr>
        <p:sp>
          <p:nvSpPr>
            <p:cNvPr id="23" name="Abgerundetes Rechteck 22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hteck 31"/>
          <p:cNvSpPr/>
          <p:nvPr/>
        </p:nvSpPr>
        <p:spPr>
          <a:xfrm>
            <a:off x="3071802" y="3071810"/>
            <a:ext cx="4000528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Rechteck 32"/>
          <p:cNvSpPr/>
          <p:nvPr/>
        </p:nvSpPr>
        <p:spPr>
          <a:xfrm>
            <a:off x="3071802" y="3071810"/>
            <a:ext cx="278608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Rechteck 33"/>
          <p:cNvSpPr/>
          <p:nvPr/>
        </p:nvSpPr>
        <p:spPr>
          <a:xfrm>
            <a:off x="571472" y="4214818"/>
            <a:ext cx="6786610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Abgerundetes Rechteck 35"/>
          <p:cNvSpPr/>
          <p:nvPr/>
        </p:nvSpPr>
        <p:spPr>
          <a:xfrm>
            <a:off x="571472" y="5429264"/>
            <a:ext cx="1214478" cy="107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Textfeld 37"/>
          <p:cNvSpPr txBox="1"/>
          <p:nvPr/>
        </p:nvSpPr>
        <p:spPr>
          <a:xfrm>
            <a:off x="785786" y="435769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rgbClr val="FF0000"/>
                </a:solidFill>
              </a:rPr>
              <a:t>Why</a:t>
            </a:r>
            <a:r>
              <a:rPr lang="de-AT" sz="4000" dirty="0" smtClean="0">
                <a:solidFill>
                  <a:srgbClr val="FF0000"/>
                </a:solidFill>
              </a:rPr>
              <a:t> not </a:t>
            </a:r>
            <a:r>
              <a:rPr lang="de-AT" sz="4000" dirty="0" err="1" smtClean="0">
                <a:solidFill>
                  <a:srgbClr val="FF0000"/>
                </a:solidFill>
              </a:rPr>
              <a:t>drink</a:t>
            </a:r>
            <a:r>
              <a:rPr lang="de-AT" sz="4000" dirty="0" smtClean="0">
                <a:solidFill>
                  <a:srgbClr val="FF0000"/>
                </a:solidFill>
              </a:rPr>
              <a:t> </a:t>
            </a:r>
            <a:r>
              <a:rPr lang="de-AT" sz="4000" dirty="0" err="1" smtClean="0">
                <a:solidFill>
                  <a:srgbClr val="FF0000"/>
                </a:solidFill>
              </a:rPr>
              <a:t>some</a:t>
            </a:r>
            <a:r>
              <a:rPr lang="de-AT" sz="4000" dirty="0" smtClean="0">
                <a:solidFill>
                  <a:srgbClr val="FF0000"/>
                </a:solidFill>
              </a:rPr>
              <a:t> </a:t>
            </a:r>
            <a:r>
              <a:rPr lang="de-AT" sz="4000" dirty="0" err="1" smtClean="0">
                <a:solidFill>
                  <a:srgbClr val="FF0000"/>
                </a:solidFill>
              </a:rPr>
              <a:t>water</a:t>
            </a:r>
            <a:r>
              <a:rPr lang="de-AT" sz="4000" dirty="0" smtClean="0">
                <a:solidFill>
                  <a:srgbClr val="FF0000"/>
                </a:solidFill>
              </a:rPr>
              <a:t> ?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572140"/>
            <a:ext cx="721793" cy="82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pieren 40"/>
          <p:cNvGrpSpPr/>
          <p:nvPr/>
        </p:nvGrpSpPr>
        <p:grpSpPr>
          <a:xfrm>
            <a:off x="6143636" y="5429264"/>
            <a:ext cx="1214446" cy="1071570"/>
            <a:chOff x="6286512" y="3214686"/>
            <a:chExt cx="1643074" cy="1571636"/>
          </a:xfrm>
        </p:grpSpPr>
        <p:sp>
          <p:nvSpPr>
            <p:cNvPr id="42" name="Abgerundetes Rechteck 41"/>
            <p:cNvSpPr/>
            <p:nvPr/>
          </p:nvSpPr>
          <p:spPr>
            <a:xfrm>
              <a:off x="6286512" y="3214686"/>
              <a:ext cx="1643074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0826" y="3286124"/>
              <a:ext cx="1285884" cy="143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10</a:t>
            </a:r>
            <a:r>
              <a:rPr lang="de-AT" dirty="0" smtClean="0"/>
              <a:t> </a:t>
            </a:r>
            <a:r>
              <a:rPr lang="de-AT" dirty="0" smtClean="0"/>
              <a:t>– </a:t>
            </a:r>
            <a:r>
              <a:rPr lang="de-AT" dirty="0" err="1" smtClean="0"/>
              <a:t>Help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285852" y="1928802"/>
            <a:ext cx="6926446" cy="785818"/>
            <a:chOff x="1419981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557025" y="2285992"/>
              <a:ext cx="644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Help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LLM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topic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419981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8" name="Rechteck 27"/>
          <p:cNvSpPr/>
          <p:nvPr/>
        </p:nvSpPr>
        <p:spPr>
          <a:xfrm>
            <a:off x="571472" y="2714620"/>
            <a:ext cx="6072230" cy="3643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Abgerundetes Rechteck 20"/>
          <p:cNvSpPr/>
          <p:nvPr/>
        </p:nvSpPr>
        <p:spPr>
          <a:xfrm>
            <a:off x="6858016" y="3000372"/>
            <a:ext cx="1214478" cy="107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143248"/>
            <a:ext cx="721793" cy="82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bgerundetes Rechteck 22"/>
          <p:cNvSpPr/>
          <p:nvPr/>
        </p:nvSpPr>
        <p:spPr>
          <a:xfrm>
            <a:off x="6858016" y="4214818"/>
            <a:ext cx="1214478" cy="107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286256"/>
            <a:ext cx="819143" cy="92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3"/>
          <p:cNvSpPr txBox="1"/>
          <p:nvPr/>
        </p:nvSpPr>
        <p:spPr>
          <a:xfrm>
            <a:off x="857224" y="3071810"/>
            <a:ext cx="5500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To log </a:t>
            </a:r>
            <a:r>
              <a:rPr lang="de-AT" dirty="0" err="1" smtClean="0"/>
              <a:t>into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LLM </a:t>
            </a:r>
            <a:r>
              <a:rPr lang="de-AT" dirty="0" err="1" smtClean="0"/>
              <a:t>system</a:t>
            </a:r>
            <a:r>
              <a:rPr lang="de-AT" dirty="0" smtClean="0"/>
              <a:t>, </a:t>
            </a:r>
            <a:r>
              <a:rPr lang="de-AT" dirty="0" err="1" smtClean="0"/>
              <a:t>either</a:t>
            </a:r>
            <a:r>
              <a:rPr lang="de-AT" dirty="0" smtClean="0"/>
              <a:t> </a:t>
            </a:r>
            <a:r>
              <a:rPr lang="de-AT" dirty="0" err="1" smtClean="0"/>
              <a:t>place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smtClean="0"/>
              <a:t>s</a:t>
            </a:r>
            <a:r>
              <a:rPr lang="de-AT" dirty="0" smtClean="0"/>
              <a:t>mart card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reader</a:t>
            </a:r>
            <a:r>
              <a:rPr lang="de-AT" dirty="0" smtClean="0"/>
              <a:t> 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or</a:t>
            </a:r>
            <a:r>
              <a:rPr lang="de-AT" dirty="0" smtClean="0"/>
              <a:t> press </a:t>
            </a:r>
            <a:r>
              <a:rPr lang="de-AT" dirty="0" err="1" smtClean="0"/>
              <a:t>the</a:t>
            </a:r>
            <a:r>
              <a:rPr lang="de-AT" dirty="0" smtClean="0"/>
              <a:t> „</a:t>
            </a:r>
            <a:r>
              <a:rPr lang="de-AT" dirty="0" err="1" smtClean="0"/>
              <a:t>picture</a:t>
            </a:r>
            <a:r>
              <a:rPr lang="de-AT" dirty="0" smtClean="0"/>
              <a:t> </a:t>
            </a:r>
            <a:r>
              <a:rPr lang="de-AT" dirty="0" err="1" smtClean="0"/>
              <a:t>login</a:t>
            </a:r>
            <a:r>
              <a:rPr lang="de-AT" dirty="0" smtClean="0"/>
              <a:t>“ </a:t>
            </a:r>
            <a:r>
              <a:rPr lang="de-AT" dirty="0" err="1" smtClean="0"/>
              <a:t>button</a:t>
            </a:r>
            <a:r>
              <a:rPr lang="de-AT" dirty="0" smtClean="0"/>
              <a:t> to </a:t>
            </a:r>
            <a:r>
              <a:rPr lang="de-AT" dirty="0" err="1" smtClean="0"/>
              <a:t>input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 </a:t>
            </a:r>
            <a:r>
              <a:rPr lang="de-AT" dirty="0" err="1" smtClean="0"/>
              <a:t>picture</a:t>
            </a:r>
            <a:r>
              <a:rPr lang="de-AT" dirty="0" smtClean="0"/>
              <a:t> </a:t>
            </a:r>
            <a:r>
              <a:rPr lang="de-AT" dirty="0" err="1" smtClean="0"/>
              <a:t>code</a:t>
            </a:r>
            <a:r>
              <a:rPr lang="de-AT" dirty="0" smtClean="0"/>
              <a:t>.</a:t>
            </a:r>
          </a:p>
          <a:p>
            <a:r>
              <a:rPr lang="de-AT" dirty="0" smtClean="0"/>
              <a:t>To </a:t>
            </a:r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r>
              <a:rPr lang="de-AT" dirty="0" smtClean="0"/>
              <a:t> </a:t>
            </a:r>
            <a:r>
              <a:rPr lang="de-AT" dirty="0" err="1" smtClean="0"/>
              <a:t>code</a:t>
            </a:r>
            <a:r>
              <a:rPr lang="de-AT" dirty="0" smtClean="0"/>
              <a:t>, </a:t>
            </a:r>
            <a:r>
              <a:rPr lang="de-AT" dirty="0" err="1" smtClean="0"/>
              <a:t>it</a:t>
            </a:r>
            <a:r>
              <a:rPr lang="de-AT" dirty="0" smtClean="0"/>
              <a:t> has to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configured</a:t>
            </a:r>
            <a:r>
              <a:rPr lang="de-AT" dirty="0" smtClean="0"/>
              <a:t> </a:t>
            </a:r>
            <a:r>
              <a:rPr lang="de-AT" dirty="0" err="1" smtClean="0"/>
              <a:t>into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account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administrator</a:t>
            </a:r>
            <a:r>
              <a:rPr lang="de-AT" dirty="0" smtClean="0"/>
              <a:t>. 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00438"/>
            <a:ext cx="1571636" cy="12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Sample ILC </a:t>
            </a:r>
            <a:r>
              <a:rPr lang="de-AT" dirty="0" err="1" smtClean="0"/>
              <a:t>menu</a:t>
            </a:r>
            <a:r>
              <a:rPr lang="de-AT" dirty="0" smtClean="0"/>
              <a:t> </a:t>
            </a:r>
            <a:r>
              <a:rPr lang="de-AT" dirty="0" err="1" smtClean="0"/>
              <a:t>screen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  <p:pic>
        <p:nvPicPr>
          <p:cNvPr id="2050" name="Bild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65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ILC </a:t>
            </a:r>
            <a:r>
              <a:rPr lang="de-AT" dirty="0" err="1" smtClean="0"/>
              <a:t>Distress</a:t>
            </a:r>
            <a:r>
              <a:rPr lang="de-AT" dirty="0" smtClean="0"/>
              <a:t> </a:t>
            </a:r>
            <a:r>
              <a:rPr lang="de-AT" dirty="0" err="1" smtClean="0"/>
              <a:t>Confirmation</a:t>
            </a:r>
            <a:r>
              <a:rPr lang="de-AT" dirty="0" smtClean="0"/>
              <a:t> Screen</a:t>
            </a:r>
            <a:endParaRPr lang="de-AT" dirty="0"/>
          </a:p>
        </p:txBody>
      </p:sp>
      <p:pic>
        <p:nvPicPr>
          <p:cNvPr id="1026" name="Bild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365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ihandform 66"/>
          <p:cNvSpPr/>
          <p:nvPr/>
        </p:nvSpPr>
        <p:spPr>
          <a:xfrm>
            <a:off x="2390931" y="824459"/>
            <a:ext cx="2630774" cy="4009869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774" h="4009869">
                <a:moveTo>
                  <a:pt x="779489" y="44971"/>
                </a:moveTo>
                <a:lnTo>
                  <a:pt x="0" y="1476531"/>
                </a:lnTo>
                <a:cubicBezTo>
                  <a:pt x="2498" y="2320977"/>
                  <a:pt x="4997" y="3165423"/>
                  <a:pt x="7495" y="4009869"/>
                </a:cubicBezTo>
                <a:lnTo>
                  <a:pt x="1566472" y="4002374"/>
                </a:lnTo>
                <a:cubicBezTo>
                  <a:pt x="1568970" y="3170420"/>
                  <a:pt x="1571469" y="2338465"/>
                  <a:pt x="1573967" y="1506511"/>
                </a:cubicBezTo>
                <a:lnTo>
                  <a:pt x="2630774" y="1049311"/>
                </a:lnTo>
                <a:cubicBezTo>
                  <a:pt x="2628276" y="704537"/>
                  <a:pt x="2625777" y="359764"/>
                  <a:pt x="2623279" y="14990"/>
                </a:cubicBezTo>
                <a:lnTo>
                  <a:pt x="801974" y="0"/>
                </a:lnTo>
                <a:lnTo>
                  <a:pt x="779489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0.2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85722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572132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LUI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7143768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1.2.4</a:t>
            </a:r>
          </a:p>
          <a:p>
            <a:pPr algn="ctr"/>
            <a:r>
              <a:rPr lang="de-DE" dirty="0" smtClean="0"/>
              <a:t>PTC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85722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557213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1.4.3</a:t>
            </a:r>
          </a:p>
          <a:p>
            <a:pPr algn="ctr"/>
            <a:r>
              <a:rPr lang="de-DE" dirty="0" smtClean="0"/>
              <a:t>CTC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7143768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1.4.4</a:t>
            </a:r>
          </a:p>
          <a:p>
            <a:pPr algn="ctr"/>
            <a:r>
              <a:rPr lang="de-DE" dirty="0" smtClean="0"/>
              <a:t>PTC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571736" y="892951"/>
            <a:ext cx="500066" cy="242889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4929190" y="964389"/>
            <a:ext cx="500066" cy="228601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5" idx="2"/>
            <a:endCxn id="8" idx="0"/>
          </p:cNvCxnSpPr>
          <p:nvPr/>
        </p:nvCxnSpPr>
        <p:spPr>
          <a:xfrm rot="16200000" flipH="1">
            <a:off x="5715008" y="178571"/>
            <a:ext cx="500066" cy="385765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1071538" y="3821909"/>
            <a:ext cx="107157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7" idx="2"/>
            <a:endCxn id="11" idx="0"/>
          </p:cNvCxnSpPr>
          <p:nvPr/>
        </p:nvCxnSpPr>
        <p:spPr>
          <a:xfrm rot="5400000">
            <a:off x="5786446" y="3821909"/>
            <a:ext cx="107157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8" idx="2"/>
            <a:endCxn id="12" idx="0"/>
          </p:cNvCxnSpPr>
          <p:nvPr/>
        </p:nvCxnSpPr>
        <p:spPr>
          <a:xfrm rot="5400000">
            <a:off x="7358082" y="3821909"/>
            <a:ext cx="107157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0" name="Gerade Verbindung 39"/>
          <p:cNvCxnSpPr>
            <a:stCxn id="10" idx="1"/>
            <a:endCxn id="9" idx="0"/>
          </p:cNvCxnSpPr>
          <p:nvPr/>
        </p:nvCxnSpPr>
        <p:spPr>
          <a:xfrm rot="10800000" flipV="1">
            <a:off x="1607324" y="4107660"/>
            <a:ext cx="821537" cy="250033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10" idx="3"/>
            <a:endCxn id="11" idx="0"/>
          </p:cNvCxnSpPr>
          <p:nvPr/>
        </p:nvCxnSpPr>
        <p:spPr>
          <a:xfrm>
            <a:off x="3929058" y="4107661"/>
            <a:ext cx="2393173" cy="250033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10" idx="3"/>
            <a:endCxn id="12" idx="0"/>
          </p:cNvCxnSpPr>
          <p:nvPr/>
        </p:nvCxnSpPr>
        <p:spPr>
          <a:xfrm>
            <a:off x="3929058" y="4107661"/>
            <a:ext cx="3964809" cy="250033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321703" y="4572008"/>
            <a:ext cx="500066" cy="192882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11" idx="2"/>
            <a:endCxn id="33" idx="0"/>
          </p:cNvCxnSpPr>
          <p:nvPr/>
        </p:nvCxnSpPr>
        <p:spPr>
          <a:xfrm rot="5400000">
            <a:off x="4679157" y="4143380"/>
            <a:ext cx="500066" cy="278608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2"/>
            <a:endCxn id="33" idx="0"/>
          </p:cNvCxnSpPr>
          <p:nvPr/>
        </p:nvCxnSpPr>
        <p:spPr>
          <a:xfrm rot="5400000">
            <a:off x="5464975" y="3357562"/>
            <a:ext cx="500066" cy="435771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000496" y="45005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11" idx="0"/>
            <a:endCxn id="39" idx="0"/>
          </p:cNvCxnSpPr>
          <p:nvPr/>
        </p:nvCxnSpPr>
        <p:spPr>
          <a:xfrm rot="16200000" flipH="1" flipV="1">
            <a:off x="5464975" y="3643314"/>
            <a:ext cx="142876" cy="1571636"/>
          </a:xfrm>
          <a:prstGeom prst="curvedConnector3">
            <a:avLst>
              <a:gd name="adj1" fmla="val -159999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1"/>
          <p:cNvCxnSpPr>
            <a:stCxn id="12" idx="0"/>
            <a:endCxn id="39" idx="0"/>
          </p:cNvCxnSpPr>
          <p:nvPr/>
        </p:nvCxnSpPr>
        <p:spPr>
          <a:xfrm rot="16200000" flipH="1" flipV="1">
            <a:off x="6250793" y="2857496"/>
            <a:ext cx="142876" cy="3143272"/>
          </a:xfrm>
          <a:prstGeom prst="curvedConnector3">
            <a:avLst>
              <a:gd name="adj1" fmla="val -159999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5000636"/>
            <a:ext cx="357190" cy="121444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857224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5" name="Rechteck 64"/>
          <p:cNvSpPr/>
          <p:nvPr/>
        </p:nvSpPr>
        <p:spPr>
          <a:xfrm>
            <a:off x="557213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6" name="Rechteck 65"/>
          <p:cNvSpPr/>
          <p:nvPr/>
        </p:nvSpPr>
        <p:spPr>
          <a:xfrm>
            <a:off x="4000496" y="4500570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9" name="Rechteck 68"/>
          <p:cNvSpPr/>
          <p:nvPr/>
        </p:nvSpPr>
        <p:spPr>
          <a:xfrm>
            <a:off x="7143768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821537" cy="392909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4500562" y="5786454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5286380" y="5786454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4500562" y="6357958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5429256" y="6143644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500694" y="1714488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215074" y="1571612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500694" y="1357298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215074" y="1214422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85722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000496" y="4714884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9" name="Rechteck 98"/>
          <p:cNvSpPr/>
          <p:nvPr/>
        </p:nvSpPr>
        <p:spPr>
          <a:xfrm>
            <a:off x="557213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100" name="Rechteck 99"/>
          <p:cNvSpPr/>
          <p:nvPr/>
        </p:nvSpPr>
        <p:spPr>
          <a:xfrm>
            <a:off x="7143768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0.3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0003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929322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7500958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1.2.4</a:t>
            </a:r>
          </a:p>
          <a:p>
            <a:pPr algn="ctr"/>
            <a:r>
              <a:rPr lang="de-DE" dirty="0" smtClean="0"/>
              <a:t>PTC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0003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714356"/>
            <a:ext cx="500066" cy="278608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5107785" y="785794"/>
            <a:ext cx="500066" cy="264320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5" idx="2"/>
            <a:endCxn id="8" idx="0"/>
          </p:cNvCxnSpPr>
          <p:nvPr/>
        </p:nvCxnSpPr>
        <p:spPr>
          <a:xfrm rot="16200000" flipH="1">
            <a:off x="5893603" y="-24"/>
            <a:ext cx="500066" cy="421484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714348" y="3821909"/>
            <a:ext cx="1071570" cy="1588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2"/>
            <a:endCxn id="11" idx="0"/>
          </p:cNvCxnSpPr>
          <p:nvPr/>
        </p:nvCxnSpPr>
        <p:spPr>
          <a:xfrm rot="16200000" flipH="1">
            <a:off x="6429388" y="3607595"/>
            <a:ext cx="928694" cy="428628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87" idx="2"/>
            <a:endCxn id="90" idx="0"/>
          </p:cNvCxnSpPr>
          <p:nvPr/>
        </p:nvCxnSpPr>
        <p:spPr>
          <a:xfrm rot="16200000" flipH="1">
            <a:off x="7929586" y="3679033"/>
            <a:ext cx="928694" cy="285752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143108" y="4393413"/>
            <a:ext cx="500066" cy="228601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893339" y="3000372"/>
            <a:ext cx="2428892" cy="3143272"/>
          </a:xfrm>
          <a:prstGeom prst="curvedConnector3">
            <a:avLst>
              <a:gd name="adj1" fmla="val 93529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87" idx="2"/>
            <a:endCxn id="33" idx="0"/>
          </p:cNvCxnSpPr>
          <p:nvPr/>
        </p:nvCxnSpPr>
        <p:spPr>
          <a:xfrm rot="5400000">
            <a:off x="4679157" y="2214554"/>
            <a:ext cx="2428892" cy="4714908"/>
          </a:xfrm>
          <a:prstGeom prst="curvedConnector3">
            <a:avLst>
              <a:gd name="adj1" fmla="val 96274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5286380" y="2964653"/>
            <a:ext cx="1000132" cy="178595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1"/>
          <p:cNvCxnSpPr>
            <a:stCxn id="87" idx="2"/>
            <a:endCxn id="39" idx="0"/>
          </p:cNvCxnSpPr>
          <p:nvPr/>
        </p:nvCxnSpPr>
        <p:spPr>
          <a:xfrm rot="5400000">
            <a:off x="6072198" y="2178835"/>
            <a:ext cx="1000132" cy="3357586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115" name="Gruppieren 114"/>
          <p:cNvGrpSpPr/>
          <p:nvPr/>
        </p:nvGrpSpPr>
        <p:grpSpPr>
          <a:xfrm>
            <a:off x="6643702" y="4286256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5929322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sp>
        <p:nvSpPr>
          <p:cNvPr id="87" name="Rechteck 86"/>
          <p:cNvSpPr/>
          <p:nvPr/>
        </p:nvSpPr>
        <p:spPr>
          <a:xfrm>
            <a:off x="7500958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1.3.4</a:t>
            </a:r>
          </a:p>
          <a:p>
            <a:pPr algn="ctr"/>
            <a:r>
              <a:rPr lang="de-DE" dirty="0" smtClean="0"/>
              <a:t>PTC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116" name="Gruppieren 115"/>
          <p:cNvGrpSpPr/>
          <p:nvPr/>
        </p:nvGrpSpPr>
        <p:grpSpPr>
          <a:xfrm>
            <a:off x="8072462" y="4286256"/>
            <a:ext cx="928694" cy="428628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607455" y="3000372"/>
            <a:ext cx="928694" cy="3643338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571472" y="1714488"/>
            <a:ext cx="6715172" cy="857256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0.4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0003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929322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0003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714356"/>
            <a:ext cx="500066" cy="278608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5107785" y="785794"/>
            <a:ext cx="500066" cy="264320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714348" y="3821909"/>
            <a:ext cx="1071570" cy="1588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1"/>
            <a:endCxn id="11" idx="3"/>
          </p:cNvCxnSpPr>
          <p:nvPr/>
        </p:nvCxnSpPr>
        <p:spPr>
          <a:xfrm rot="10800000" flipV="1">
            <a:off x="5500694" y="3107528"/>
            <a:ext cx="428628" cy="35719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143108" y="4393413"/>
            <a:ext cx="500066" cy="228601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893339" y="3000372"/>
            <a:ext cx="2428892" cy="3143272"/>
          </a:xfrm>
          <a:prstGeom prst="curvedConnector3">
            <a:avLst>
              <a:gd name="adj1" fmla="val 93529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90" idx="2"/>
            <a:endCxn id="33" idx="0"/>
          </p:cNvCxnSpPr>
          <p:nvPr/>
        </p:nvCxnSpPr>
        <p:spPr>
          <a:xfrm rot="5400000">
            <a:off x="5536413" y="2928934"/>
            <a:ext cx="857256" cy="4857784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5286380" y="2964653"/>
            <a:ext cx="1000132" cy="178595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 SOAP Call (Callback)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2" name="Gruppieren 114"/>
          <p:cNvGrpSpPr/>
          <p:nvPr/>
        </p:nvGrpSpPr>
        <p:grpSpPr>
          <a:xfrm>
            <a:off x="4572000" y="2928934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5929322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12" name="Gruppieren 115"/>
          <p:cNvGrpSpPr/>
          <p:nvPr/>
        </p:nvGrpSpPr>
        <p:grpSpPr>
          <a:xfrm>
            <a:off x="7929586" y="4500570"/>
            <a:ext cx="928694" cy="428628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607455" y="3000372"/>
            <a:ext cx="928694" cy="3643338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ylinder 56"/>
          <p:cNvSpPr/>
          <p:nvPr/>
        </p:nvSpPr>
        <p:spPr>
          <a:xfrm>
            <a:off x="4286248" y="5929330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00372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Gerade Verbindung mit Pfeil 59"/>
          <p:cNvCxnSpPr>
            <a:stCxn id="1026" idx="2"/>
            <a:endCxn id="90" idx="0"/>
          </p:cNvCxnSpPr>
          <p:nvPr/>
        </p:nvCxnSpPr>
        <p:spPr>
          <a:xfrm rot="16200000" flipH="1">
            <a:off x="8024868" y="4131504"/>
            <a:ext cx="595239" cy="14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Form 63"/>
          <p:cNvCxnSpPr>
            <a:stCxn id="10" idx="2"/>
            <a:endCxn id="70" idx="0"/>
          </p:cNvCxnSpPr>
          <p:nvPr/>
        </p:nvCxnSpPr>
        <p:spPr>
          <a:xfrm rot="5400000" flipH="1" flipV="1">
            <a:off x="2125248" y="2768198"/>
            <a:ext cx="2857520" cy="750099"/>
          </a:xfrm>
          <a:prstGeom prst="curvedConnector5">
            <a:avLst>
              <a:gd name="adj1" fmla="val -8000"/>
              <a:gd name="adj2" fmla="val -131742"/>
              <a:gd name="adj3" fmla="val 1080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Form 78"/>
          <p:cNvCxnSpPr>
            <a:stCxn id="39" idx="2"/>
            <a:endCxn id="70" idx="0"/>
          </p:cNvCxnSpPr>
          <p:nvPr/>
        </p:nvCxnSpPr>
        <p:spPr>
          <a:xfrm rot="5400000" flipH="1">
            <a:off x="2625315" y="3018232"/>
            <a:ext cx="3571900" cy="964413"/>
          </a:xfrm>
          <a:prstGeom prst="curvedConnector5">
            <a:avLst>
              <a:gd name="adj1" fmla="val -6400"/>
              <a:gd name="adj2" fmla="val 291112"/>
              <a:gd name="adj3" fmla="val 106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5429256" y="1285860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7500958" y="1357298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571472" y="1714488"/>
            <a:ext cx="6715172" cy="857256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0.5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0003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929322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0003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714356"/>
            <a:ext cx="500066" cy="278608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5107785" y="785794"/>
            <a:ext cx="500066" cy="264320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714348" y="3821909"/>
            <a:ext cx="1071570" cy="1588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1"/>
            <a:endCxn id="11" idx="3"/>
          </p:cNvCxnSpPr>
          <p:nvPr/>
        </p:nvCxnSpPr>
        <p:spPr>
          <a:xfrm rot="10800000" flipV="1">
            <a:off x="5500694" y="3107528"/>
            <a:ext cx="428628" cy="35719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143108" y="4393413"/>
            <a:ext cx="500066" cy="228601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893339" y="3000372"/>
            <a:ext cx="2428892" cy="3143272"/>
          </a:xfrm>
          <a:prstGeom prst="curvedConnector3">
            <a:avLst>
              <a:gd name="adj1" fmla="val 93529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90" idx="2"/>
            <a:endCxn id="33" idx="0"/>
          </p:cNvCxnSpPr>
          <p:nvPr/>
        </p:nvCxnSpPr>
        <p:spPr>
          <a:xfrm rot="5400000">
            <a:off x="5607851" y="3286124"/>
            <a:ext cx="428628" cy="4572032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5286380" y="2964653"/>
            <a:ext cx="1000132" cy="178595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 SOAP Call (Callback)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2" name="Gruppieren 114"/>
          <p:cNvGrpSpPr/>
          <p:nvPr/>
        </p:nvGrpSpPr>
        <p:grpSpPr>
          <a:xfrm>
            <a:off x="4572000" y="2928934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5929322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8" name="Gruppieren 115"/>
          <p:cNvGrpSpPr/>
          <p:nvPr/>
        </p:nvGrpSpPr>
        <p:grpSpPr>
          <a:xfrm>
            <a:off x="7358082" y="4500570"/>
            <a:ext cx="1500198" cy="857256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1.4.4 </a:t>
              </a:r>
            </a:p>
            <a:p>
              <a:pPr algn="ctr"/>
              <a:r>
                <a:rPr lang="de-DE" dirty="0" smtClean="0"/>
                <a:t>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607455" y="3000372"/>
            <a:ext cx="928694" cy="3643338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ylinder 56"/>
          <p:cNvSpPr/>
          <p:nvPr/>
        </p:nvSpPr>
        <p:spPr>
          <a:xfrm>
            <a:off x="4286248" y="5929330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00372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Gerade Verbindung mit Pfeil 59"/>
          <p:cNvCxnSpPr>
            <a:stCxn id="1026" idx="2"/>
            <a:endCxn id="90" idx="0"/>
          </p:cNvCxnSpPr>
          <p:nvPr/>
        </p:nvCxnSpPr>
        <p:spPr>
          <a:xfrm rot="5400000">
            <a:off x="7881992" y="4131520"/>
            <a:ext cx="595239" cy="14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Form 63"/>
          <p:cNvCxnSpPr>
            <a:stCxn id="10" idx="2"/>
            <a:endCxn id="70" idx="0"/>
          </p:cNvCxnSpPr>
          <p:nvPr/>
        </p:nvCxnSpPr>
        <p:spPr>
          <a:xfrm rot="5400000" flipH="1" flipV="1">
            <a:off x="2125248" y="2768198"/>
            <a:ext cx="2857520" cy="750099"/>
          </a:xfrm>
          <a:prstGeom prst="curvedConnector5">
            <a:avLst>
              <a:gd name="adj1" fmla="val -8000"/>
              <a:gd name="adj2" fmla="val -131742"/>
              <a:gd name="adj3" fmla="val 1080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Form 78"/>
          <p:cNvCxnSpPr>
            <a:stCxn id="39" idx="2"/>
            <a:endCxn id="70" idx="0"/>
          </p:cNvCxnSpPr>
          <p:nvPr/>
        </p:nvCxnSpPr>
        <p:spPr>
          <a:xfrm rot="5400000" flipH="1">
            <a:off x="2625315" y="3018232"/>
            <a:ext cx="3571900" cy="964413"/>
          </a:xfrm>
          <a:prstGeom prst="curvedConnector5">
            <a:avLst>
              <a:gd name="adj1" fmla="val -6400"/>
              <a:gd name="adj2" fmla="val 291112"/>
              <a:gd name="adj3" fmla="val 106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5429256" y="1285860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7500958" y="1357298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57"/>
          <p:cNvCxnSpPr>
            <a:stCxn id="10" idx="2"/>
            <a:endCxn id="90" idx="0"/>
          </p:cNvCxnSpPr>
          <p:nvPr/>
        </p:nvCxnSpPr>
        <p:spPr>
          <a:xfrm rot="5400000" flipH="1" flipV="1">
            <a:off x="5607851" y="2071678"/>
            <a:ext cx="71438" cy="4929222"/>
          </a:xfrm>
          <a:prstGeom prst="curvedConnector5">
            <a:avLst>
              <a:gd name="adj1" fmla="val -1399991"/>
              <a:gd name="adj2" fmla="val 66618"/>
              <a:gd name="adj3" fmla="val 419998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Form 68"/>
          <p:cNvCxnSpPr>
            <a:stCxn id="9" idx="2"/>
            <a:endCxn id="68" idx="0"/>
          </p:cNvCxnSpPr>
          <p:nvPr/>
        </p:nvCxnSpPr>
        <p:spPr>
          <a:xfrm rot="5400000" flipH="1" flipV="1">
            <a:off x="1393009" y="3500438"/>
            <a:ext cx="1643074" cy="1928826"/>
          </a:xfrm>
          <a:prstGeom prst="curvedConnector5">
            <a:avLst>
              <a:gd name="adj1" fmla="val -26667"/>
              <a:gd name="adj2" fmla="val 47531"/>
              <a:gd name="adj3" fmla="val 113334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376470" y="1519222"/>
            <a:ext cx="3624290" cy="1643074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24070" y="1366822"/>
            <a:ext cx="3633814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de-AT" dirty="0" smtClean="0"/>
              <a:t>LLM System </a:t>
            </a:r>
            <a:r>
              <a:rPr lang="de-AT" dirty="0" err="1" smtClean="0"/>
              <a:t>Configuration</a:t>
            </a:r>
            <a:r>
              <a:rPr lang="de-AT" dirty="0" smtClean="0"/>
              <a:t> 0.4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071670" y="1214422"/>
            <a:ext cx="3571900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2285984" y="3500438"/>
            <a:ext cx="3429024" cy="1500198"/>
            <a:chOff x="1571604" y="3786190"/>
            <a:chExt cx="3429024" cy="1500198"/>
          </a:xfrm>
        </p:grpSpPr>
        <p:sp>
          <p:nvSpPr>
            <p:cNvPr id="3" name="Rechteck 2"/>
            <p:cNvSpPr/>
            <p:nvPr/>
          </p:nvSpPr>
          <p:spPr>
            <a:xfrm>
              <a:off x="1571604" y="3786190"/>
              <a:ext cx="3429024" cy="1500198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 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2714612" y="3857628"/>
              <a:ext cx="1928826" cy="1285884"/>
              <a:chOff x="2428860" y="3643314"/>
              <a:chExt cx="3214710" cy="1643074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1.3.2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CMS</a:t>
                </a:r>
                <a:endParaRPr lang="de-AT" sz="1000" dirty="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4143372" y="435769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1.4.5</a:t>
                </a:r>
              </a:p>
              <a:p>
                <a:pPr algn="ctr"/>
                <a:r>
                  <a:rPr lang="de-DE" sz="1000" dirty="0" smtClean="0"/>
                  <a:t>LRF</a:t>
                </a:r>
                <a:endParaRPr lang="de-AT" sz="1000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143372" y="435769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2"/>
                  </a:rPr>
                  <a:t>LRF SOAP-IF</a:t>
                </a:r>
                <a:endParaRPr lang="de-AT" sz="1000" dirty="0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2428860" y="364331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3" tooltip="LLMCMSS.04.03.01"/>
                  </a:rPr>
                  <a:t>CMS SOAP-IF</a:t>
                </a:r>
                <a:endParaRPr lang="de-AT" sz="1000" dirty="0"/>
              </a:p>
            </p:txBody>
          </p:sp>
          <p:cxnSp>
            <p:nvCxnSpPr>
              <p:cNvPr id="14" name="Gekrümmte Verbindung 70"/>
              <p:cNvCxnSpPr>
                <a:stCxn id="10" idx="3"/>
                <a:endCxn id="12" idx="0"/>
              </p:cNvCxnSpPr>
              <p:nvPr/>
            </p:nvCxnSpPr>
            <p:spPr>
              <a:xfrm>
                <a:off x="3929058" y="4107661"/>
                <a:ext cx="964413" cy="250033"/>
              </a:xfrm>
              <a:prstGeom prst="curvedConnector2">
                <a:avLst/>
              </a:prstGeom>
              <a:ln w="38100" cmpd="sng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hteck 14"/>
              <p:cNvSpPr/>
              <p:nvPr/>
            </p:nvSpPr>
            <p:spPr>
              <a:xfrm>
                <a:off x="2428860" y="385762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4143372" y="457200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54" name="Rechteck 53"/>
          <p:cNvSpPr/>
          <p:nvPr/>
        </p:nvSpPr>
        <p:spPr>
          <a:xfrm>
            <a:off x="2428860" y="1643050"/>
            <a:ext cx="2714644" cy="642942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3857620" y="1928802"/>
            <a:ext cx="1714512" cy="785818"/>
            <a:chOff x="6929454" y="1357298"/>
            <a:chExt cx="1757375" cy="857256"/>
          </a:xfrm>
        </p:grpSpPr>
        <p:sp>
          <p:nvSpPr>
            <p:cNvPr id="19" name="Rechteck 18"/>
            <p:cNvSpPr/>
            <p:nvPr/>
          </p:nvSpPr>
          <p:spPr>
            <a:xfrm>
              <a:off x="6929454" y="1357298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1.2.3</a:t>
              </a:r>
            </a:p>
            <a:p>
              <a:pPr algn="ctr"/>
              <a:r>
                <a:rPr lang="de-DE" sz="1000" dirty="0" smtClean="0"/>
                <a:t>CTC </a:t>
              </a:r>
              <a:r>
                <a:rPr lang="de-DE" sz="1000" dirty="0" err="1" smtClean="0"/>
                <a:t>wrap</a:t>
              </a:r>
              <a:r>
                <a:rPr lang="de-DE" sz="1000" dirty="0" smtClean="0"/>
                <a:t> LUI</a:t>
              </a:r>
              <a:endParaRPr lang="de-AT" sz="1000" dirty="0"/>
            </a:p>
          </p:txBody>
        </p:sp>
        <p:cxnSp>
          <p:nvCxnSpPr>
            <p:cNvPr id="20" name="Gerade Verbindung 19"/>
            <p:cNvCxnSpPr>
              <a:stCxn id="22" idx="1"/>
              <a:endCxn id="24" idx="3"/>
            </p:cNvCxnSpPr>
            <p:nvPr/>
          </p:nvCxnSpPr>
          <p:spPr>
            <a:xfrm rot="10800000" flipV="1">
              <a:off x="7904584" y="1969624"/>
              <a:ext cx="167879" cy="30616"/>
            </a:xfrm>
            <a:prstGeom prst="line">
              <a:avLst/>
            </a:prstGeom>
            <a:ln w="76200" cap="rnd" cmpd="tri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pieren 30"/>
            <p:cNvGrpSpPr/>
            <p:nvPr/>
          </p:nvGrpSpPr>
          <p:grpSpPr>
            <a:xfrm>
              <a:off x="8072462" y="1785926"/>
              <a:ext cx="614367" cy="367395"/>
              <a:chOff x="8215338" y="2428868"/>
              <a:chExt cx="614367" cy="367395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8215338" y="2428868"/>
                <a:ext cx="603651" cy="367395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CTC</a:t>
                </a:r>
                <a:endParaRPr lang="de-AT" sz="1000" dirty="0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8643966" y="2428868"/>
                <a:ext cx="185739" cy="3673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RUI</a:t>
                </a:r>
                <a:endParaRPr lang="de-AT" sz="1200" dirty="0"/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6929454" y="1785926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1.3.3</a:t>
              </a:r>
            </a:p>
            <a:p>
              <a:pPr algn="ctr"/>
              <a:r>
                <a:rPr lang="de-DE" sz="1000" dirty="0" smtClean="0"/>
                <a:t>CTC  </a:t>
              </a:r>
              <a:r>
                <a:rPr lang="de-DE" sz="1000" dirty="0" err="1" smtClean="0"/>
                <a:t>wrapper</a:t>
              </a:r>
              <a:endParaRPr lang="de-AT" sz="1000" dirty="0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42844" y="3500438"/>
            <a:ext cx="2000264" cy="1509722"/>
            <a:chOff x="4643438" y="3643314"/>
            <a:chExt cx="2000264" cy="1509722"/>
          </a:xfrm>
        </p:grpSpPr>
        <p:sp>
          <p:nvSpPr>
            <p:cNvPr id="34" name="Rechteck 33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ILC HCU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5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1.4.1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ILC</a:t>
                </a:r>
                <a:endParaRPr lang="de-AT" sz="1000" dirty="0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grpSp>
        <p:nvGrpSpPr>
          <p:cNvPr id="44" name="Gruppieren 43"/>
          <p:cNvGrpSpPr/>
          <p:nvPr/>
        </p:nvGrpSpPr>
        <p:grpSpPr>
          <a:xfrm>
            <a:off x="2285984" y="5214950"/>
            <a:ext cx="2000264" cy="1509722"/>
            <a:chOff x="4643438" y="3643314"/>
            <a:chExt cx="2000264" cy="1509722"/>
          </a:xfrm>
        </p:grpSpPr>
        <p:sp>
          <p:nvSpPr>
            <p:cNvPr id="45" name="Rechteck 44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LLM-DB</a:t>
              </a:r>
            </a:p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46" name="Gruppieren 16"/>
            <p:cNvGrpSpPr/>
            <p:nvPr/>
          </p:nvGrpSpPr>
          <p:grpSpPr>
            <a:xfrm>
              <a:off x="5643570" y="3715206"/>
              <a:ext cx="904551" cy="731419"/>
              <a:chOff x="2389395" y="3643314"/>
              <a:chExt cx="1539663" cy="928695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1.5.5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LLM-DB</a:t>
                </a:r>
                <a:endParaRPr lang="de-AT" sz="1000" dirty="0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389395" y="3824148"/>
                <a:ext cx="325219" cy="7478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49" name="Zylinder 48"/>
          <p:cNvSpPr/>
          <p:nvPr/>
        </p:nvSpPr>
        <p:spPr>
          <a:xfrm>
            <a:off x="2357422" y="5857892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1" name="Gewinkelte Verbindung 50"/>
          <p:cNvCxnSpPr>
            <a:stCxn id="47" idx="2"/>
            <a:endCxn id="49" idx="4"/>
          </p:cNvCxnSpPr>
          <p:nvPr/>
        </p:nvCxnSpPr>
        <p:spPr>
          <a:xfrm rot="5400000">
            <a:off x="3366062" y="5866878"/>
            <a:ext cx="232540" cy="5353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3286116" y="5286388"/>
            <a:ext cx="900119" cy="1677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LLM-WS</a:t>
            </a:r>
            <a:endParaRPr lang="de-AT" sz="10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071802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1.2.2</a:t>
            </a:r>
          </a:p>
          <a:p>
            <a:pPr algn="ctr"/>
            <a:r>
              <a:rPr lang="de-DE" sz="1000" dirty="0" smtClean="0"/>
              <a:t>CMS LUI</a:t>
            </a:r>
            <a:endParaRPr lang="de-AT" sz="1000" dirty="0"/>
          </a:p>
        </p:txBody>
      </p:sp>
      <p:sp>
        <p:nvSpPr>
          <p:cNvPr id="7" name="Rechteck 6"/>
          <p:cNvSpPr/>
          <p:nvPr/>
        </p:nvSpPr>
        <p:spPr>
          <a:xfrm>
            <a:off x="2285984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1.2.1</a:t>
            </a:r>
          </a:p>
          <a:p>
            <a:pPr algn="ctr"/>
            <a:r>
              <a:rPr lang="de-DE" sz="1000" dirty="0" smtClean="0"/>
              <a:t>ILC LUI</a:t>
            </a:r>
            <a:endParaRPr lang="de-AT" sz="1000" dirty="0"/>
          </a:p>
        </p:txBody>
      </p:sp>
      <p:sp>
        <p:nvSpPr>
          <p:cNvPr id="5" name="Rechteck 4"/>
          <p:cNvSpPr/>
          <p:nvPr/>
        </p:nvSpPr>
        <p:spPr>
          <a:xfrm>
            <a:off x="3071802" y="1571612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1.1.1</a:t>
            </a:r>
          </a:p>
          <a:p>
            <a:pPr algn="ctr"/>
            <a:r>
              <a:rPr lang="de-DE" sz="1000" dirty="0" smtClean="0"/>
              <a:t>LLM LUI</a:t>
            </a:r>
            <a:endParaRPr lang="de-AT" sz="1000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6500826" y="3500438"/>
            <a:ext cx="2000264" cy="1509722"/>
            <a:chOff x="4643438" y="3643314"/>
            <a:chExt cx="2000264" cy="1509722"/>
          </a:xfrm>
        </p:grpSpPr>
        <p:sp>
          <p:nvSpPr>
            <p:cNvPr id="56" name="Rechteck 55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PTC Box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57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58" name="Rechteck 57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1.4.4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PTC</a:t>
                </a:r>
                <a:endParaRPr lang="de-AT" sz="1000" dirty="0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000240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Gerade Verbindung mit Pfeil 60"/>
          <p:cNvCxnSpPr>
            <a:stCxn id="60" idx="2"/>
          </p:cNvCxnSpPr>
          <p:nvPr/>
        </p:nvCxnSpPr>
        <p:spPr>
          <a:xfrm rot="16200000" flipH="1">
            <a:off x="7524802" y="3131372"/>
            <a:ext cx="595239" cy="14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6" idx="2"/>
            <a:endCxn id="13" idx="0"/>
          </p:cNvCxnSpPr>
          <p:nvPr/>
        </p:nvCxnSpPr>
        <p:spPr>
          <a:xfrm rot="16200000" flipH="1">
            <a:off x="3207534" y="2900358"/>
            <a:ext cx="857256" cy="485779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10" idx="2"/>
            <a:endCxn id="53" idx="0"/>
          </p:cNvCxnSpPr>
          <p:nvPr/>
        </p:nvCxnSpPr>
        <p:spPr>
          <a:xfrm rot="5400000">
            <a:off x="3313760" y="4721096"/>
            <a:ext cx="987708" cy="14287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stCxn id="58" idx="2"/>
            <a:endCxn id="53" idx="0"/>
          </p:cNvCxnSpPr>
          <p:nvPr/>
        </p:nvCxnSpPr>
        <p:spPr>
          <a:xfrm rot="5400000">
            <a:off x="5359183" y="2680743"/>
            <a:ext cx="982639" cy="422865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>
            <a:stCxn id="36" idx="2"/>
            <a:endCxn id="53" idx="0"/>
          </p:cNvCxnSpPr>
          <p:nvPr/>
        </p:nvCxnSpPr>
        <p:spPr>
          <a:xfrm rot="16200000" flipH="1">
            <a:off x="2180191" y="3730402"/>
            <a:ext cx="982639" cy="212933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>
            <a:stCxn id="7" idx="2"/>
            <a:endCxn id="36" idx="0"/>
          </p:cNvCxnSpPr>
          <p:nvPr/>
        </p:nvCxnSpPr>
        <p:spPr>
          <a:xfrm rot="5400000">
            <a:off x="1678295" y="2643170"/>
            <a:ext cx="857711" cy="100061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Form 77"/>
          <p:cNvCxnSpPr>
            <a:stCxn id="11" idx="2"/>
            <a:endCxn id="54" idx="0"/>
          </p:cNvCxnSpPr>
          <p:nvPr/>
        </p:nvCxnSpPr>
        <p:spPr>
          <a:xfrm rot="5400000" flipH="1">
            <a:off x="2739616" y="2689617"/>
            <a:ext cx="3214710" cy="1121577"/>
          </a:xfrm>
          <a:prstGeom prst="curvedConnector5">
            <a:avLst>
              <a:gd name="adj1" fmla="val -6519"/>
              <a:gd name="adj2" fmla="val -105943"/>
              <a:gd name="adj3" fmla="val 115704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Form 82"/>
          <p:cNvCxnSpPr>
            <a:stCxn id="10" idx="2"/>
            <a:endCxn id="54" idx="0"/>
          </p:cNvCxnSpPr>
          <p:nvPr/>
        </p:nvCxnSpPr>
        <p:spPr>
          <a:xfrm rot="5400000" flipH="1">
            <a:off x="2504802" y="2924430"/>
            <a:ext cx="2655630" cy="92870"/>
          </a:xfrm>
          <a:prstGeom prst="curvedConnector5">
            <a:avLst>
              <a:gd name="adj1" fmla="val -44117"/>
              <a:gd name="adj2" fmla="val -2694826"/>
              <a:gd name="adj3" fmla="val 127618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6143636" y="1071546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376470" y="1519222"/>
            <a:ext cx="3624290" cy="1643074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24070" y="1366822"/>
            <a:ext cx="3633814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de-AT" dirty="0" smtClean="0"/>
              <a:t>LLM System </a:t>
            </a:r>
            <a:r>
              <a:rPr lang="de-AT" dirty="0" err="1" smtClean="0"/>
              <a:t>Configuration</a:t>
            </a:r>
            <a:r>
              <a:rPr lang="de-AT" dirty="0" smtClean="0"/>
              <a:t> 0.5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071670" y="1214422"/>
            <a:ext cx="3571900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" name="Gruppieren 17"/>
          <p:cNvGrpSpPr/>
          <p:nvPr/>
        </p:nvGrpSpPr>
        <p:grpSpPr>
          <a:xfrm>
            <a:off x="2285984" y="3500438"/>
            <a:ext cx="3429024" cy="1500198"/>
            <a:chOff x="1571604" y="3786190"/>
            <a:chExt cx="3429024" cy="1500198"/>
          </a:xfrm>
        </p:grpSpPr>
        <p:sp>
          <p:nvSpPr>
            <p:cNvPr id="3" name="Rechteck 2"/>
            <p:cNvSpPr/>
            <p:nvPr/>
          </p:nvSpPr>
          <p:spPr>
            <a:xfrm>
              <a:off x="1571604" y="3786190"/>
              <a:ext cx="3429024" cy="1500198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 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8" name="Gruppieren 16"/>
            <p:cNvGrpSpPr/>
            <p:nvPr/>
          </p:nvGrpSpPr>
          <p:grpSpPr>
            <a:xfrm>
              <a:off x="2714612" y="3857628"/>
              <a:ext cx="1928826" cy="1285884"/>
              <a:chOff x="2428860" y="3643314"/>
              <a:chExt cx="3214710" cy="1643074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1.3.2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CMS</a:t>
                </a:r>
                <a:endParaRPr lang="de-AT" sz="1000" dirty="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4143372" y="435769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1.4.5</a:t>
                </a:r>
              </a:p>
              <a:p>
                <a:pPr algn="ctr"/>
                <a:r>
                  <a:rPr lang="de-DE" sz="1000" dirty="0" smtClean="0"/>
                  <a:t>LRF</a:t>
                </a:r>
                <a:endParaRPr lang="de-AT" sz="1000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143372" y="435769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2"/>
                  </a:rPr>
                  <a:t>LRF SOAP-IF</a:t>
                </a:r>
                <a:endParaRPr lang="de-AT" sz="1000" dirty="0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2428860" y="364331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3" tooltip="LLMCMSS.04.03.01"/>
                  </a:rPr>
                  <a:t>CMS SOAP-IF</a:t>
                </a:r>
                <a:endParaRPr lang="de-AT" sz="1000" dirty="0"/>
              </a:p>
            </p:txBody>
          </p:sp>
          <p:cxnSp>
            <p:nvCxnSpPr>
              <p:cNvPr id="14" name="Gekrümmte Verbindung 70"/>
              <p:cNvCxnSpPr>
                <a:stCxn id="10" idx="3"/>
                <a:endCxn id="12" idx="0"/>
              </p:cNvCxnSpPr>
              <p:nvPr/>
            </p:nvCxnSpPr>
            <p:spPr>
              <a:xfrm>
                <a:off x="3929058" y="4107661"/>
                <a:ext cx="964413" cy="250033"/>
              </a:xfrm>
              <a:prstGeom prst="curvedConnector2">
                <a:avLst/>
              </a:prstGeom>
              <a:ln w="38100" cmpd="sng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hteck 14"/>
              <p:cNvSpPr/>
              <p:nvPr/>
            </p:nvSpPr>
            <p:spPr>
              <a:xfrm>
                <a:off x="2428860" y="385762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4143372" y="457200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54" name="Rechteck 53"/>
          <p:cNvSpPr/>
          <p:nvPr/>
        </p:nvSpPr>
        <p:spPr>
          <a:xfrm>
            <a:off x="2428860" y="1643050"/>
            <a:ext cx="2714644" cy="642942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grpSp>
        <p:nvGrpSpPr>
          <p:cNvPr id="21" name="Gruppieren 31"/>
          <p:cNvGrpSpPr/>
          <p:nvPr/>
        </p:nvGrpSpPr>
        <p:grpSpPr>
          <a:xfrm>
            <a:off x="3857620" y="1928802"/>
            <a:ext cx="1714512" cy="785818"/>
            <a:chOff x="6929454" y="1357298"/>
            <a:chExt cx="1757375" cy="857256"/>
          </a:xfrm>
        </p:grpSpPr>
        <p:sp>
          <p:nvSpPr>
            <p:cNvPr id="19" name="Rechteck 18"/>
            <p:cNvSpPr/>
            <p:nvPr/>
          </p:nvSpPr>
          <p:spPr>
            <a:xfrm>
              <a:off x="6929454" y="1357298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1.2.3</a:t>
              </a:r>
            </a:p>
            <a:p>
              <a:pPr algn="ctr"/>
              <a:r>
                <a:rPr lang="de-DE" sz="1000" dirty="0" smtClean="0"/>
                <a:t>CTC </a:t>
              </a:r>
              <a:r>
                <a:rPr lang="de-DE" sz="1000" dirty="0" err="1" smtClean="0"/>
                <a:t>wrap</a:t>
              </a:r>
              <a:r>
                <a:rPr lang="de-DE" sz="1000" dirty="0" smtClean="0"/>
                <a:t> LUI</a:t>
              </a:r>
              <a:endParaRPr lang="de-AT" sz="1000" dirty="0"/>
            </a:p>
          </p:txBody>
        </p:sp>
        <p:cxnSp>
          <p:nvCxnSpPr>
            <p:cNvPr id="20" name="Gerade Verbindung 19"/>
            <p:cNvCxnSpPr>
              <a:stCxn id="22" idx="1"/>
              <a:endCxn id="24" idx="3"/>
            </p:cNvCxnSpPr>
            <p:nvPr/>
          </p:nvCxnSpPr>
          <p:spPr>
            <a:xfrm rot="10800000" flipV="1">
              <a:off x="7904584" y="1969624"/>
              <a:ext cx="167879" cy="30616"/>
            </a:xfrm>
            <a:prstGeom prst="line">
              <a:avLst/>
            </a:prstGeom>
            <a:ln w="76200" cap="rnd" cmpd="tri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30"/>
            <p:cNvGrpSpPr/>
            <p:nvPr/>
          </p:nvGrpSpPr>
          <p:grpSpPr>
            <a:xfrm>
              <a:off x="8072462" y="1785926"/>
              <a:ext cx="614367" cy="367395"/>
              <a:chOff x="8215338" y="2428868"/>
              <a:chExt cx="614367" cy="367395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8215338" y="2428868"/>
                <a:ext cx="603651" cy="367395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CTC</a:t>
                </a:r>
                <a:endParaRPr lang="de-AT" sz="1000" dirty="0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8643966" y="2428868"/>
                <a:ext cx="185739" cy="3673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RUI</a:t>
                </a:r>
                <a:endParaRPr lang="de-AT" sz="1200" dirty="0"/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6929454" y="1785926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1.3.3</a:t>
              </a:r>
            </a:p>
            <a:p>
              <a:pPr algn="ctr"/>
              <a:r>
                <a:rPr lang="de-DE" sz="1000" dirty="0" smtClean="0"/>
                <a:t>CTC  </a:t>
              </a:r>
              <a:r>
                <a:rPr lang="de-DE" sz="1000" dirty="0" err="1" smtClean="0"/>
                <a:t>wrapper</a:t>
              </a:r>
              <a:endParaRPr lang="de-AT" sz="1000" dirty="0"/>
            </a:p>
          </p:txBody>
        </p:sp>
      </p:grpSp>
      <p:grpSp>
        <p:nvGrpSpPr>
          <p:cNvPr id="26" name="Gruppieren 42"/>
          <p:cNvGrpSpPr/>
          <p:nvPr/>
        </p:nvGrpSpPr>
        <p:grpSpPr>
          <a:xfrm>
            <a:off x="142844" y="3500438"/>
            <a:ext cx="2000264" cy="1509722"/>
            <a:chOff x="4643438" y="3643314"/>
            <a:chExt cx="2000264" cy="1509722"/>
          </a:xfrm>
        </p:grpSpPr>
        <p:sp>
          <p:nvSpPr>
            <p:cNvPr id="34" name="Rechteck 33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ILC HCU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27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1.4.1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ILC</a:t>
                </a:r>
                <a:endParaRPr lang="de-AT" sz="1000" dirty="0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grpSp>
        <p:nvGrpSpPr>
          <p:cNvPr id="28" name="Gruppieren 43"/>
          <p:cNvGrpSpPr/>
          <p:nvPr/>
        </p:nvGrpSpPr>
        <p:grpSpPr>
          <a:xfrm>
            <a:off x="2285984" y="5214950"/>
            <a:ext cx="2000264" cy="1509722"/>
            <a:chOff x="4643438" y="3643314"/>
            <a:chExt cx="2000264" cy="1509722"/>
          </a:xfrm>
        </p:grpSpPr>
        <p:sp>
          <p:nvSpPr>
            <p:cNvPr id="45" name="Rechteck 44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LLM-DB</a:t>
              </a:r>
            </a:p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29" name="Gruppieren 16"/>
            <p:cNvGrpSpPr/>
            <p:nvPr/>
          </p:nvGrpSpPr>
          <p:grpSpPr>
            <a:xfrm>
              <a:off x="5643570" y="3715206"/>
              <a:ext cx="904551" cy="731419"/>
              <a:chOff x="2389395" y="3643314"/>
              <a:chExt cx="1539663" cy="928695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1.5.5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LLM-DB</a:t>
                </a:r>
                <a:endParaRPr lang="de-AT" sz="1000" dirty="0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389395" y="3824148"/>
                <a:ext cx="325219" cy="7478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49" name="Zylinder 48"/>
          <p:cNvSpPr/>
          <p:nvPr/>
        </p:nvSpPr>
        <p:spPr>
          <a:xfrm>
            <a:off x="2357422" y="5857892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1" name="Gewinkelte Verbindung 50"/>
          <p:cNvCxnSpPr>
            <a:stCxn id="47" idx="2"/>
            <a:endCxn id="49" idx="4"/>
          </p:cNvCxnSpPr>
          <p:nvPr/>
        </p:nvCxnSpPr>
        <p:spPr>
          <a:xfrm rot="5400000">
            <a:off x="3366062" y="5866878"/>
            <a:ext cx="232540" cy="5353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3286116" y="5286388"/>
            <a:ext cx="900119" cy="1677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LLM-WS</a:t>
            </a:r>
            <a:endParaRPr lang="de-AT" sz="10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071802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1.2.2</a:t>
            </a:r>
          </a:p>
          <a:p>
            <a:pPr algn="ctr"/>
            <a:r>
              <a:rPr lang="de-DE" sz="1000" dirty="0" smtClean="0"/>
              <a:t>CMS LUI</a:t>
            </a:r>
            <a:endParaRPr lang="de-AT" sz="1000" dirty="0"/>
          </a:p>
        </p:txBody>
      </p:sp>
      <p:sp>
        <p:nvSpPr>
          <p:cNvPr id="7" name="Rechteck 6"/>
          <p:cNvSpPr/>
          <p:nvPr/>
        </p:nvSpPr>
        <p:spPr>
          <a:xfrm>
            <a:off x="2285984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1.2.1</a:t>
            </a:r>
          </a:p>
          <a:p>
            <a:pPr algn="ctr"/>
            <a:r>
              <a:rPr lang="de-DE" sz="1000" dirty="0" smtClean="0"/>
              <a:t>ILC LUI</a:t>
            </a:r>
            <a:endParaRPr lang="de-AT" sz="1000" dirty="0"/>
          </a:p>
        </p:txBody>
      </p:sp>
      <p:sp>
        <p:nvSpPr>
          <p:cNvPr id="5" name="Rechteck 4"/>
          <p:cNvSpPr/>
          <p:nvPr/>
        </p:nvSpPr>
        <p:spPr>
          <a:xfrm>
            <a:off x="3071802" y="1571612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1.1.1</a:t>
            </a:r>
          </a:p>
          <a:p>
            <a:pPr algn="ctr"/>
            <a:r>
              <a:rPr lang="de-DE" sz="1000" dirty="0" smtClean="0"/>
              <a:t>LLM LUI</a:t>
            </a:r>
            <a:endParaRPr lang="de-AT" sz="1000" dirty="0"/>
          </a:p>
        </p:txBody>
      </p:sp>
      <p:grpSp>
        <p:nvGrpSpPr>
          <p:cNvPr id="30" name="Gruppieren 54"/>
          <p:cNvGrpSpPr/>
          <p:nvPr/>
        </p:nvGrpSpPr>
        <p:grpSpPr>
          <a:xfrm>
            <a:off x="6500826" y="3500438"/>
            <a:ext cx="2000264" cy="1509722"/>
            <a:chOff x="4643438" y="3643314"/>
            <a:chExt cx="2000264" cy="1509722"/>
          </a:xfrm>
        </p:grpSpPr>
        <p:sp>
          <p:nvSpPr>
            <p:cNvPr id="56" name="Rechteck 55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PTC Box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1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58" name="Rechteck 57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1.4.4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PTC</a:t>
                </a:r>
                <a:endParaRPr lang="de-AT" sz="1000" dirty="0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000240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Gerade Verbindung mit Pfeil 60"/>
          <p:cNvCxnSpPr>
            <a:stCxn id="60" idx="2"/>
            <a:endCxn id="56" idx="0"/>
          </p:cNvCxnSpPr>
          <p:nvPr/>
        </p:nvCxnSpPr>
        <p:spPr>
          <a:xfrm rot="5400000">
            <a:off x="7328348" y="3077810"/>
            <a:ext cx="595239" cy="250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6" idx="2"/>
            <a:endCxn id="13" idx="0"/>
          </p:cNvCxnSpPr>
          <p:nvPr/>
        </p:nvCxnSpPr>
        <p:spPr>
          <a:xfrm rot="16200000" flipH="1">
            <a:off x="3207534" y="2900358"/>
            <a:ext cx="857256" cy="485779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10" idx="2"/>
            <a:endCxn id="53" idx="0"/>
          </p:cNvCxnSpPr>
          <p:nvPr/>
        </p:nvCxnSpPr>
        <p:spPr>
          <a:xfrm rot="5400000">
            <a:off x="3313760" y="4721096"/>
            <a:ext cx="987708" cy="14287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stCxn id="58" idx="2"/>
            <a:endCxn id="53" idx="0"/>
          </p:cNvCxnSpPr>
          <p:nvPr/>
        </p:nvCxnSpPr>
        <p:spPr>
          <a:xfrm rot="5400000">
            <a:off x="5359183" y="2680743"/>
            <a:ext cx="982639" cy="422865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>
            <a:stCxn id="36" idx="2"/>
            <a:endCxn id="53" idx="0"/>
          </p:cNvCxnSpPr>
          <p:nvPr/>
        </p:nvCxnSpPr>
        <p:spPr>
          <a:xfrm rot="16200000" flipH="1">
            <a:off x="2180191" y="3730402"/>
            <a:ext cx="982639" cy="212933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>
            <a:stCxn id="7" idx="2"/>
            <a:endCxn id="36" idx="0"/>
          </p:cNvCxnSpPr>
          <p:nvPr/>
        </p:nvCxnSpPr>
        <p:spPr>
          <a:xfrm rot="5400000">
            <a:off x="1678295" y="2643170"/>
            <a:ext cx="857711" cy="100061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Form 77"/>
          <p:cNvCxnSpPr>
            <a:stCxn id="11" idx="2"/>
            <a:endCxn id="54" idx="0"/>
          </p:cNvCxnSpPr>
          <p:nvPr/>
        </p:nvCxnSpPr>
        <p:spPr>
          <a:xfrm rot="5400000" flipH="1">
            <a:off x="2739616" y="2689617"/>
            <a:ext cx="3214710" cy="1121577"/>
          </a:xfrm>
          <a:prstGeom prst="curvedConnector5">
            <a:avLst>
              <a:gd name="adj1" fmla="val -6519"/>
              <a:gd name="adj2" fmla="val -105943"/>
              <a:gd name="adj3" fmla="val 115704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Form 82"/>
          <p:cNvCxnSpPr>
            <a:stCxn id="10" idx="2"/>
            <a:endCxn id="54" idx="0"/>
          </p:cNvCxnSpPr>
          <p:nvPr/>
        </p:nvCxnSpPr>
        <p:spPr>
          <a:xfrm rot="5400000" flipH="1">
            <a:off x="2504802" y="2924430"/>
            <a:ext cx="2655630" cy="92870"/>
          </a:xfrm>
          <a:prstGeom prst="curvedConnector5">
            <a:avLst>
              <a:gd name="adj1" fmla="val -44117"/>
              <a:gd name="adj2" fmla="val -2694826"/>
              <a:gd name="adj3" fmla="val 127618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>
            <a:off x="6000760" y="1071546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6858016" y="928670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  <p:cxnSp>
        <p:nvCxnSpPr>
          <p:cNvPr id="69" name="Form 68"/>
          <p:cNvCxnSpPr>
            <a:stCxn id="10" idx="2"/>
            <a:endCxn id="58" idx="0"/>
          </p:cNvCxnSpPr>
          <p:nvPr/>
        </p:nvCxnSpPr>
        <p:spPr>
          <a:xfrm rot="5400000" flipH="1" flipV="1">
            <a:off x="5558764" y="1892618"/>
            <a:ext cx="726349" cy="4085775"/>
          </a:xfrm>
          <a:prstGeom prst="curvedConnector5">
            <a:avLst>
              <a:gd name="adj1" fmla="val -132446"/>
              <a:gd name="adj2" fmla="val 50115"/>
              <a:gd name="adj3" fmla="val 197040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Form 75"/>
          <p:cNvCxnSpPr>
            <a:stCxn id="58" idx="2"/>
            <a:endCxn id="13" idx="0"/>
          </p:cNvCxnSpPr>
          <p:nvPr/>
        </p:nvCxnSpPr>
        <p:spPr>
          <a:xfrm rot="5400000" flipH="1">
            <a:off x="5556003" y="1894926"/>
            <a:ext cx="731873" cy="4085775"/>
          </a:xfrm>
          <a:prstGeom prst="curvedConnector5">
            <a:avLst>
              <a:gd name="adj1" fmla="val -149667"/>
              <a:gd name="adj2" fmla="val 39861"/>
              <a:gd name="adj3" fmla="val 163771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Form 84"/>
          <p:cNvCxnSpPr>
            <a:stCxn id="36" idx="2"/>
            <a:endCxn id="13" idx="0"/>
          </p:cNvCxnSpPr>
          <p:nvPr/>
        </p:nvCxnSpPr>
        <p:spPr>
          <a:xfrm rot="5400000" flipH="1" flipV="1">
            <a:off x="2377011" y="2801709"/>
            <a:ext cx="731873" cy="2272207"/>
          </a:xfrm>
          <a:prstGeom prst="curvedConnector5">
            <a:avLst>
              <a:gd name="adj1" fmla="val -110624"/>
              <a:gd name="adj2" fmla="val 42668"/>
              <a:gd name="adj3" fmla="val 166374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00 – </a:t>
            </a:r>
            <a:r>
              <a:rPr lang="de-AT" dirty="0" err="1" smtClean="0"/>
              <a:t>Idle</a:t>
            </a:r>
            <a:r>
              <a:rPr lang="de-AT" dirty="0" smtClean="0"/>
              <a:t> (</a:t>
            </a:r>
            <a:r>
              <a:rPr lang="de-AT" dirty="0" err="1" smtClean="0"/>
              <a:t>logged</a:t>
            </a:r>
            <a:r>
              <a:rPr lang="de-AT" dirty="0" smtClean="0"/>
              <a:t> out)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833563" cy="750584"/>
          </a:xfrm>
          <a:prstGeom prst="rect">
            <a:avLst/>
          </a:prstGeom>
        </p:spPr>
      </p:pic>
      <p:pic>
        <p:nvPicPr>
          <p:cNvPr id="21" name="Grafik 20" descr="cardentry.gif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9000" contrast="19000"/>
          </a:blip>
          <a:stretch>
            <a:fillRect/>
          </a:stretch>
        </p:blipFill>
        <p:spPr>
          <a:xfrm>
            <a:off x="1142976" y="3071810"/>
            <a:ext cx="2745345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feld 21"/>
          <p:cNvSpPr txBox="1"/>
          <p:nvPr/>
        </p:nvSpPr>
        <p:spPr>
          <a:xfrm>
            <a:off x="714348" y="535782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 Card on Reader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Login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786446" y="3786190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929066"/>
            <a:ext cx="952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en 11"/>
          <p:cNvGrpSpPr/>
          <p:nvPr/>
        </p:nvGrpSpPr>
        <p:grpSpPr>
          <a:xfrm>
            <a:off x="1571604" y="1928802"/>
            <a:ext cx="6000792" cy="785818"/>
            <a:chOff x="1357290" y="2214554"/>
            <a:chExt cx="6000792" cy="785818"/>
          </a:xfrm>
        </p:grpSpPr>
        <p:sp>
          <p:nvSpPr>
            <p:cNvPr id="10" name="Textfeld 9"/>
            <p:cNvSpPr txBox="1"/>
            <p:nvPr/>
          </p:nvSpPr>
          <p:spPr>
            <a:xfrm>
              <a:off x="1500166" y="2285992"/>
              <a:ext cx="5715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LLM </a:t>
              </a:r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local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terminal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SW_5318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1357290" y="2214554"/>
              <a:ext cx="6000792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01 – Manual Login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71472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Abgerundetes Rechteck 10"/>
          <p:cNvSpPr/>
          <p:nvPr/>
        </p:nvSpPr>
        <p:spPr>
          <a:xfrm>
            <a:off x="2285984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4000496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Abgerundetes Rechteck 12"/>
          <p:cNvSpPr/>
          <p:nvPr/>
        </p:nvSpPr>
        <p:spPr>
          <a:xfrm>
            <a:off x="5715008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Abgerundetes Rechteck 13"/>
          <p:cNvSpPr/>
          <p:nvPr/>
        </p:nvSpPr>
        <p:spPr>
          <a:xfrm>
            <a:off x="571472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Abgerundetes Rechteck 14"/>
          <p:cNvSpPr/>
          <p:nvPr/>
        </p:nvSpPr>
        <p:spPr>
          <a:xfrm>
            <a:off x="2285984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Abgerundetes Rechteck 15"/>
          <p:cNvSpPr/>
          <p:nvPr/>
        </p:nvSpPr>
        <p:spPr>
          <a:xfrm>
            <a:off x="4000496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Abgerundetes Rechteck 17"/>
          <p:cNvSpPr/>
          <p:nvPr/>
        </p:nvSpPr>
        <p:spPr>
          <a:xfrm>
            <a:off x="5715008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4290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143512"/>
            <a:ext cx="9620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072074"/>
            <a:ext cx="885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5143512"/>
            <a:ext cx="11239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072074"/>
            <a:ext cx="9810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3286124"/>
            <a:ext cx="1000132" cy="11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335756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3357562"/>
            <a:ext cx="12296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bgerundetes Rechteck 48"/>
          <p:cNvSpPr/>
          <p:nvPr/>
        </p:nvSpPr>
        <p:spPr>
          <a:xfrm>
            <a:off x="7500926" y="3143248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72" y="3571876"/>
            <a:ext cx="7298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285860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grpSp>
        <p:nvGrpSpPr>
          <p:cNvPr id="58" name="Gruppieren 57"/>
          <p:cNvGrpSpPr/>
          <p:nvPr/>
        </p:nvGrpSpPr>
        <p:grpSpPr>
          <a:xfrm>
            <a:off x="1928794" y="2428868"/>
            <a:ext cx="5429288" cy="571504"/>
            <a:chOff x="928662" y="2428868"/>
            <a:chExt cx="5429288" cy="571504"/>
          </a:xfrm>
        </p:grpSpPr>
        <p:sp>
          <p:nvSpPr>
            <p:cNvPr id="23" name="Rechteck 22"/>
            <p:cNvSpPr/>
            <p:nvPr/>
          </p:nvSpPr>
          <p:spPr>
            <a:xfrm>
              <a:off x="928662" y="2428868"/>
              <a:ext cx="5429288" cy="571504"/>
            </a:xfrm>
            <a:prstGeom prst="rect">
              <a:avLst/>
            </a:prstGeom>
            <a:solidFill>
              <a:schemeClr val="accent4">
                <a:lumMod val="75000"/>
                <a:alpha val="24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1000100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Abgerundetes Rechteck 25"/>
            <p:cNvSpPr/>
            <p:nvPr/>
          </p:nvSpPr>
          <p:spPr>
            <a:xfrm>
              <a:off x="1428728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1857356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Abgerundetes Rechteck 27"/>
            <p:cNvSpPr/>
            <p:nvPr/>
          </p:nvSpPr>
          <p:spPr>
            <a:xfrm>
              <a:off x="2285984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2714612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3143240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3571868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4000496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2571744"/>
              <a:ext cx="28575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00166" y="2571744"/>
              <a:ext cx="2914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Abgerundetes Rechteck 53"/>
            <p:cNvSpPr/>
            <p:nvPr/>
          </p:nvSpPr>
          <p:spPr>
            <a:xfrm>
              <a:off x="4429124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4857752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5286380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5715008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7356" y="1357298"/>
            <a:ext cx="557216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feld 59"/>
          <p:cNvSpPr txBox="1"/>
          <p:nvPr/>
        </p:nvSpPr>
        <p:spPr>
          <a:xfrm>
            <a:off x="2143108" y="157161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 smtClean="0"/>
              <a:t>Please</a:t>
            </a:r>
            <a:r>
              <a:rPr lang="de-AT" sz="2400" dirty="0" smtClean="0"/>
              <a:t> </a:t>
            </a:r>
            <a:r>
              <a:rPr lang="de-AT" sz="2400" dirty="0" err="1" smtClean="0"/>
              <a:t>enter</a:t>
            </a:r>
            <a:r>
              <a:rPr lang="de-AT" sz="2400" dirty="0" smtClean="0"/>
              <a:t> </a:t>
            </a:r>
            <a:r>
              <a:rPr lang="de-AT" sz="2400" dirty="0" err="1" smtClean="0"/>
              <a:t>your</a:t>
            </a:r>
            <a:r>
              <a:rPr lang="de-AT" sz="2400" dirty="0" smtClean="0"/>
              <a:t> Picture Code</a:t>
            </a:r>
            <a:endParaRPr lang="de-AT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Bildschirmpräsentation (4:3)</PresentationFormat>
  <Paragraphs>295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LLM Reference Architecture 0.1</vt:lpstr>
      <vt:lpstr>LLM Reference Architecture 0.2</vt:lpstr>
      <vt:lpstr>LLM Reference Architecture 0.3</vt:lpstr>
      <vt:lpstr>LLM Reference Architecture 0.4</vt:lpstr>
      <vt:lpstr>LLM Reference Architecture 0.5</vt:lpstr>
      <vt:lpstr>LLM System Configuration 0.4</vt:lpstr>
      <vt:lpstr>LLM System Configuration 0.5</vt:lpstr>
      <vt:lpstr>00 – Idle (logged out) Screen</vt:lpstr>
      <vt:lpstr>01 – Manual Login Screen</vt:lpstr>
      <vt:lpstr>02 – Senior Main Menu Screen</vt:lpstr>
      <vt:lpstr>05 – Training Schedule Notification</vt:lpstr>
      <vt:lpstr>06 – Training Selection Screen</vt:lpstr>
      <vt:lpstr>07 – Training Result Screen</vt:lpstr>
      <vt:lpstr>08 – Distress Confirmation Screen</vt:lpstr>
      <vt:lpstr>09 – Process Active Screen</vt:lpstr>
      <vt:lpstr>10 – Help Screen</vt:lpstr>
      <vt:lpstr>Sample ILC menu screen </vt:lpstr>
      <vt:lpstr>ILC Distress Confirmation Screen</vt:lpstr>
    </vt:vector>
  </TitlesOfParts>
  <Company>Hannas 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Template Architecture</dc:title>
  <dc:creator>Wolfgang Scherer</dc:creator>
  <cp:lastModifiedBy>Wolfgang Scherer</cp:lastModifiedBy>
  <cp:revision>341</cp:revision>
  <dcterms:created xsi:type="dcterms:W3CDTF">2009-12-02T21:54:00Z</dcterms:created>
  <dcterms:modified xsi:type="dcterms:W3CDTF">2010-02-17T12:28:17Z</dcterms:modified>
</cp:coreProperties>
</file>