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75" r:id="rId6"/>
    <p:sldId id="274" r:id="rId7"/>
    <p:sldId id="292" r:id="rId8"/>
    <p:sldId id="258" r:id="rId9"/>
    <p:sldId id="262" r:id="rId10"/>
    <p:sldId id="266" r:id="rId11"/>
    <p:sldId id="267" r:id="rId12"/>
    <p:sldId id="291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85" r:id="rId22"/>
    <p:sldId id="286" r:id="rId23"/>
    <p:sldId id="287" r:id="rId24"/>
    <p:sldId id="288" r:id="rId25"/>
    <p:sldId id="289" r:id="rId26"/>
    <p:sldId id="279" r:id="rId27"/>
    <p:sldId id="280" r:id="rId28"/>
    <p:sldId id="283" r:id="rId29"/>
    <p:sldId id="290" r:id="rId30"/>
    <p:sldId id="281" r:id="rId31"/>
    <p:sldId id="278" r:id="rId32"/>
    <p:sldId id="277" r:id="rId33"/>
    <p:sldId id="276" r:id="rId34"/>
    <p:sldId id="264" r:id="rId35"/>
    <p:sldId id="263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653F-C768-49C2-8570-34E2FEFE9C6E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7A6F1-1A04-48B8-AD34-560E34A4D50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7A6F1-1A04-48B8-AD34-560E34A4D50F}" type="slidenum">
              <a:rPr lang="de-AT" smtClean="0"/>
              <a:pPr/>
              <a:t>28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3A69-A031-4396-9018-539A75A964C9}" type="datetimeFigureOut">
              <a:rPr lang="de-DE" smtClean="0"/>
              <a:pPr/>
              <a:t>21.04.2010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FAA0-91D5-448B-97E5-D2D16E1BC95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glastingmemories.org/" TargetMode="External"/><Relationship Id="rId2" Type="http://schemas.openxmlformats.org/officeDocument/2006/relationships/hyperlink" Target="http://www.longlastingmemories.org/?q=cont/llmcms08-lrf-functional-specific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390931" y="824459"/>
            <a:ext cx="2630774" cy="4009869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774" h="4009869">
                <a:moveTo>
                  <a:pt x="779489" y="44971"/>
                </a:moveTo>
                <a:lnTo>
                  <a:pt x="0" y="1476531"/>
                </a:lnTo>
                <a:cubicBezTo>
                  <a:pt x="2498" y="2320977"/>
                  <a:pt x="4997" y="3165423"/>
                  <a:pt x="7495" y="4009869"/>
                </a:cubicBezTo>
                <a:lnTo>
                  <a:pt x="1566472" y="4002374"/>
                </a:lnTo>
                <a:cubicBezTo>
                  <a:pt x="1568970" y="3170420"/>
                  <a:pt x="1571469" y="2338465"/>
                  <a:pt x="1573967" y="1506511"/>
                </a:cubicBezTo>
                <a:lnTo>
                  <a:pt x="2630774" y="1049311"/>
                </a:lnTo>
                <a:cubicBezTo>
                  <a:pt x="2628276" y="704537"/>
                  <a:pt x="2625777" y="359764"/>
                  <a:pt x="2623279" y="14990"/>
                </a:cubicBezTo>
                <a:lnTo>
                  <a:pt x="801974" y="0"/>
                </a:lnTo>
                <a:lnTo>
                  <a:pt x="779489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0.1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85722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000496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5572132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5722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4000496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1.4.3</a:t>
            </a:r>
          </a:p>
          <a:p>
            <a:pPr algn="ctr"/>
            <a:r>
              <a:rPr lang="de-DE" dirty="0" smtClean="0"/>
              <a:t>CTC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557213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1.4.4</a:t>
            </a:r>
          </a:p>
          <a:p>
            <a:pPr algn="ctr"/>
            <a:r>
              <a:rPr lang="de-DE" dirty="0" smtClean="0"/>
              <a:t>PTC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571736" y="892951"/>
            <a:ext cx="500066" cy="242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143372" y="1750207"/>
            <a:ext cx="50006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4929190" y="964389"/>
            <a:ext cx="500066" cy="228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1071538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7" idx="2"/>
            <a:endCxn id="11" idx="0"/>
          </p:cNvCxnSpPr>
          <p:nvPr/>
        </p:nvCxnSpPr>
        <p:spPr>
          <a:xfrm rot="5400000">
            <a:off x="4214810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" idx="2"/>
            <a:endCxn id="12" idx="0"/>
          </p:cNvCxnSpPr>
          <p:nvPr/>
        </p:nvCxnSpPr>
        <p:spPr>
          <a:xfrm rot="5400000">
            <a:off x="5786446" y="3821909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ieren 59"/>
          <p:cNvGrpSpPr/>
          <p:nvPr/>
        </p:nvGrpSpPr>
        <p:grpSpPr>
          <a:xfrm>
            <a:off x="2786050" y="5786454"/>
            <a:ext cx="1500198" cy="928694"/>
            <a:chOff x="2643174" y="5643578"/>
            <a:chExt cx="1500198" cy="928694"/>
          </a:xfrm>
        </p:grpSpPr>
        <p:sp>
          <p:nvSpPr>
            <p:cNvPr id="13" name="Rechteck 12"/>
            <p:cNvSpPr/>
            <p:nvPr/>
          </p:nvSpPr>
          <p:spPr>
            <a:xfrm>
              <a:off x="2643174" y="5929330"/>
              <a:ext cx="1500198" cy="642942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1.5.5</a:t>
              </a:r>
            </a:p>
            <a:p>
              <a:pPr algn="ctr"/>
              <a:r>
                <a:rPr lang="de-DE" sz="1200" dirty="0" smtClean="0"/>
                <a:t>LLM DB</a:t>
              </a:r>
            </a:p>
            <a:p>
              <a:pPr algn="ctr"/>
              <a:r>
                <a:rPr lang="de-DE" sz="1200" dirty="0" smtClean="0"/>
                <a:t>Database</a:t>
              </a:r>
              <a:endParaRPr lang="de-AT" sz="12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643174" y="5643578"/>
              <a:ext cx="1500198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SOAP-IF</a:t>
              </a:r>
              <a:endParaRPr lang="de-AT" dirty="0"/>
            </a:p>
          </p:txBody>
        </p:sp>
      </p:grpSp>
      <p:cxnSp>
        <p:nvCxnSpPr>
          <p:cNvPr id="40" name="Gerade Verbindung 39"/>
          <p:cNvCxnSpPr>
            <a:stCxn id="10" idx="1"/>
            <a:endCxn id="9" idx="0"/>
          </p:cNvCxnSpPr>
          <p:nvPr/>
        </p:nvCxnSpPr>
        <p:spPr>
          <a:xfrm rot="10800000" flipV="1">
            <a:off x="1607324" y="4107660"/>
            <a:ext cx="82153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0" idx="3"/>
            <a:endCxn id="11" idx="0"/>
          </p:cNvCxnSpPr>
          <p:nvPr/>
        </p:nvCxnSpPr>
        <p:spPr>
          <a:xfrm>
            <a:off x="3929058" y="4107661"/>
            <a:ext cx="821537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0" idx="3"/>
            <a:endCxn id="12" idx="0"/>
          </p:cNvCxnSpPr>
          <p:nvPr/>
        </p:nvCxnSpPr>
        <p:spPr>
          <a:xfrm>
            <a:off x="3929058" y="4107661"/>
            <a:ext cx="2393173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321703" y="4572008"/>
            <a:ext cx="500066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11" idx="2"/>
            <a:endCxn id="33" idx="0"/>
          </p:cNvCxnSpPr>
          <p:nvPr/>
        </p:nvCxnSpPr>
        <p:spPr>
          <a:xfrm rot="5400000">
            <a:off x="3893339" y="4929198"/>
            <a:ext cx="50006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2"/>
            <a:endCxn id="33" idx="0"/>
          </p:cNvCxnSpPr>
          <p:nvPr/>
        </p:nvCxnSpPr>
        <p:spPr>
          <a:xfrm rot="5400000">
            <a:off x="4679157" y="4143380"/>
            <a:ext cx="500066" cy="278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00 – </a:t>
            </a:r>
            <a:r>
              <a:rPr lang="de-AT" dirty="0" err="1" smtClean="0"/>
              <a:t>Idle</a:t>
            </a:r>
            <a:r>
              <a:rPr lang="de-AT" dirty="0" smtClean="0"/>
              <a:t> (</a:t>
            </a:r>
            <a:r>
              <a:rPr lang="de-AT" dirty="0" err="1" smtClean="0"/>
              <a:t>logged</a:t>
            </a:r>
            <a:r>
              <a:rPr lang="de-AT" dirty="0" smtClean="0"/>
              <a:t> out)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33563" cy="750584"/>
          </a:xfrm>
          <a:prstGeom prst="rect">
            <a:avLst/>
          </a:prstGeom>
        </p:spPr>
      </p:pic>
      <p:pic>
        <p:nvPicPr>
          <p:cNvPr id="21" name="Grafik 20" descr="cardentry.gif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9000" contrast="19000"/>
          </a:blip>
          <a:stretch>
            <a:fillRect/>
          </a:stretch>
        </p:blipFill>
        <p:spPr>
          <a:xfrm>
            <a:off x="1142976" y="3071810"/>
            <a:ext cx="2745345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feld 21"/>
          <p:cNvSpPr txBox="1"/>
          <p:nvPr/>
        </p:nvSpPr>
        <p:spPr>
          <a:xfrm>
            <a:off x="714348" y="535782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 Card on Reader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Login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86446" y="3786190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952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1"/>
          <p:cNvGrpSpPr/>
          <p:nvPr/>
        </p:nvGrpSpPr>
        <p:grpSpPr>
          <a:xfrm>
            <a:off x="1571604" y="1928802"/>
            <a:ext cx="6000792" cy="785818"/>
            <a:chOff x="1357290" y="2214554"/>
            <a:chExt cx="600079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500166" y="2285992"/>
              <a:ext cx="5715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LLM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local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terminal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SW_5318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1357290" y="2214554"/>
              <a:ext cx="6000792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01p – Manual Picture Login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1472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285984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4000496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5715008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71472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285984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400049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5715008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4290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143512"/>
            <a:ext cx="962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072074"/>
            <a:ext cx="885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143512"/>
            <a:ext cx="1123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072074"/>
            <a:ext cx="981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3286124"/>
            <a:ext cx="1000132" cy="11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335756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3357562"/>
            <a:ext cx="1229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bgerundetes Rechteck 48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28586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grpSp>
        <p:nvGrpSpPr>
          <p:cNvPr id="58" name="Gruppieren 57"/>
          <p:cNvGrpSpPr/>
          <p:nvPr/>
        </p:nvGrpSpPr>
        <p:grpSpPr>
          <a:xfrm>
            <a:off x="1928794" y="2428868"/>
            <a:ext cx="5429288" cy="571504"/>
            <a:chOff x="928662" y="2428868"/>
            <a:chExt cx="5429288" cy="571504"/>
          </a:xfrm>
        </p:grpSpPr>
        <p:sp>
          <p:nvSpPr>
            <p:cNvPr id="23" name="Rechteck 22"/>
            <p:cNvSpPr/>
            <p:nvPr/>
          </p:nvSpPr>
          <p:spPr>
            <a:xfrm>
              <a:off x="928662" y="2428868"/>
              <a:ext cx="5429288" cy="571504"/>
            </a:xfrm>
            <a:prstGeom prst="rect">
              <a:avLst/>
            </a:prstGeom>
            <a:solidFill>
              <a:schemeClr val="accent4">
                <a:lumMod val="75000"/>
                <a:alpha val="24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00010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142872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Abgerundetes Rechteck 26"/>
            <p:cNvSpPr/>
            <p:nvPr/>
          </p:nvSpPr>
          <p:spPr>
            <a:xfrm>
              <a:off x="1857356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Abgerundetes Rechteck 27"/>
            <p:cNvSpPr/>
            <p:nvPr/>
          </p:nvSpPr>
          <p:spPr>
            <a:xfrm>
              <a:off x="2285984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2714612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314324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Abgerundetes Rechteck 30"/>
            <p:cNvSpPr/>
            <p:nvPr/>
          </p:nvSpPr>
          <p:spPr>
            <a:xfrm>
              <a:off x="357186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4000496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2571744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0166" y="2571744"/>
              <a:ext cx="29141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bgerundetes Rechteck 53"/>
            <p:cNvSpPr/>
            <p:nvPr/>
          </p:nvSpPr>
          <p:spPr>
            <a:xfrm>
              <a:off x="4429124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4857752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5286380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5715008" y="2500306"/>
              <a:ext cx="428628" cy="428628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56" y="1357298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feld 59"/>
          <p:cNvSpPr txBox="1"/>
          <p:nvPr/>
        </p:nvSpPr>
        <p:spPr>
          <a:xfrm>
            <a:off x="2143108" y="15716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 smtClean="0"/>
              <a:t>Please</a:t>
            </a:r>
            <a:r>
              <a:rPr lang="de-AT" sz="2400" dirty="0" smtClean="0"/>
              <a:t> </a:t>
            </a:r>
            <a:r>
              <a:rPr lang="de-AT" sz="2400" dirty="0" err="1" smtClean="0"/>
              <a:t>enter</a:t>
            </a:r>
            <a:r>
              <a:rPr lang="de-AT" sz="2400" dirty="0" smtClean="0"/>
              <a:t> </a:t>
            </a:r>
            <a:r>
              <a:rPr lang="de-AT" sz="2400" dirty="0" err="1" smtClean="0"/>
              <a:t>your</a:t>
            </a:r>
            <a:r>
              <a:rPr lang="de-AT" sz="2400" dirty="0" smtClean="0"/>
              <a:t> Picture Code</a:t>
            </a:r>
            <a:endParaRPr lang="de-AT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68" name="Rechteck 67"/>
          <p:cNvSpPr/>
          <p:nvPr/>
        </p:nvSpPr>
        <p:spPr>
          <a:xfrm>
            <a:off x="7572396" y="2428868"/>
            <a:ext cx="92869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Rechteck 65"/>
          <p:cNvSpPr/>
          <p:nvPr/>
        </p:nvSpPr>
        <p:spPr>
          <a:xfrm>
            <a:off x="642910" y="2428868"/>
            <a:ext cx="17859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Rechteck 66"/>
          <p:cNvSpPr/>
          <p:nvPr/>
        </p:nvSpPr>
        <p:spPr>
          <a:xfrm>
            <a:off x="4143372" y="2428868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/>
          <p:cNvSpPr/>
          <p:nvPr/>
        </p:nvSpPr>
        <p:spPr>
          <a:xfrm>
            <a:off x="642910" y="2428868"/>
            <a:ext cx="7858180" cy="571504"/>
          </a:xfrm>
          <a:prstGeom prst="rect">
            <a:avLst/>
          </a:prstGeom>
          <a:solidFill>
            <a:schemeClr val="accent4">
              <a:lumMod val="75000"/>
              <a:alpha val="24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01n – Manual </a:t>
            </a:r>
            <a:r>
              <a:rPr lang="de-AT" dirty="0" err="1" smtClean="0"/>
              <a:t>Numeric</a:t>
            </a:r>
            <a:r>
              <a:rPr lang="de-AT" dirty="0" smtClean="0"/>
              <a:t> Login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sp>
        <p:nvSpPr>
          <p:cNvPr id="25" name="Abgerundetes Rechteck 24"/>
          <p:cNvSpPr/>
          <p:nvPr/>
        </p:nvSpPr>
        <p:spPr>
          <a:xfrm>
            <a:off x="2000232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Abgerundetes Rechteck 25"/>
          <p:cNvSpPr/>
          <p:nvPr/>
        </p:nvSpPr>
        <p:spPr>
          <a:xfrm>
            <a:off x="2428860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2857488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Abgerundetes Rechteck 27"/>
          <p:cNvSpPr/>
          <p:nvPr/>
        </p:nvSpPr>
        <p:spPr>
          <a:xfrm>
            <a:off x="3286116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Abgerundetes Rechteck 28"/>
          <p:cNvSpPr/>
          <p:nvPr/>
        </p:nvSpPr>
        <p:spPr>
          <a:xfrm>
            <a:off x="3714744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Abgerundetes Rechteck 29"/>
          <p:cNvSpPr/>
          <p:nvPr/>
        </p:nvSpPr>
        <p:spPr>
          <a:xfrm>
            <a:off x="4143372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Abgerundetes Rechteck 30"/>
          <p:cNvSpPr/>
          <p:nvPr/>
        </p:nvSpPr>
        <p:spPr>
          <a:xfrm>
            <a:off x="4572000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Abgerundetes Rechteck 31"/>
          <p:cNvSpPr/>
          <p:nvPr/>
        </p:nvSpPr>
        <p:spPr>
          <a:xfrm>
            <a:off x="5000628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4" name="Abgerundetes Rechteck 53"/>
          <p:cNvSpPr/>
          <p:nvPr/>
        </p:nvSpPr>
        <p:spPr>
          <a:xfrm>
            <a:off x="5429256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Abgerundetes Rechteck 54"/>
          <p:cNvSpPr/>
          <p:nvPr/>
        </p:nvSpPr>
        <p:spPr>
          <a:xfrm>
            <a:off x="5857884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Abgerundetes Rechteck 55"/>
          <p:cNvSpPr/>
          <p:nvPr/>
        </p:nvSpPr>
        <p:spPr>
          <a:xfrm>
            <a:off x="6286512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Abgerundetes Rechteck 56"/>
          <p:cNvSpPr/>
          <p:nvPr/>
        </p:nvSpPr>
        <p:spPr>
          <a:xfrm>
            <a:off x="6715140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357298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feld 59"/>
          <p:cNvSpPr txBox="1"/>
          <p:nvPr/>
        </p:nvSpPr>
        <p:spPr>
          <a:xfrm>
            <a:off x="2143108" y="15716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err="1" smtClean="0"/>
              <a:t>Please</a:t>
            </a:r>
            <a:r>
              <a:rPr lang="de-AT" sz="2400" dirty="0" smtClean="0"/>
              <a:t> </a:t>
            </a:r>
            <a:r>
              <a:rPr lang="de-AT" sz="2400" dirty="0" err="1" smtClean="0"/>
              <a:t>enter</a:t>
            </a:r>
            <a:r>
              <a:rPr lang="de-AT" sz="2400" dirty="0" smtClean="0"/>
              <a:t> </a:t>
            </a:r>
            <a:r>
              <a:rPr lang="de-AT" sz="2400" dirty="0" err="1" smtClean="0"/>
              <a:t>numeric</a:t>
            </a:r>
            <a:r>
              <a:rPr lang="de-AT" sz="2400" dirty="0" smtClean="0"/>
              <a:t> Login Code</a:t>
            </a:r>
            <a:endParaRPr lang="de-AT" sz="2400" dirty="0"/>
          </a:p>
        </p:txBody>
      </p:sp>
      <p:sp>
        <p:nvSpPr>
          <p:cNvPr id="52" name="Abgerundetes Rechteck 51"/>
          <p:cNvSpPr/>
          <p:nvPr/>
        </p:nvSpPr>
        <p:spPr>
          <a:xfrm>
            <a:off x="714348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Abgerundetes Rechteck 57"/>
          <p:cNvSpPr/>
          <p:nvPr/>
        </p:nvSpPr>
        <p:spPr>
          <a:xfrm>
            <a:off x="1142976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Abgerundetes Rechteck 58"/>
          <p:cNvSpPr/>
          <p:nvPr/>
        </p:nvSpPr>
        <p:spPr>
          <a:xfrm>
            <a:off x="1571604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Abgerundetes Rechteck 60"/>
          <p:cNvSpPr/>
          <p:nvPr/>
        </p:nvSpPr>
        <p:spPr>
          <a:xfrm>
            <a:off x="7143768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Abgerundetes Rechteck 61"/>
          <p:cNvSpPr/>
          <p:nvPr/>
        </p:nvSpPr>
        <p:spPr>
          <a:xfrm>
            <a:off x="7572396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3" name="Abgerundetes Rechteck 62"/>
          <p:cNvSpPr/>
          <p:nvPr/>
        </p:nvSpPr>
        <p:spPr>
          <a:xfrm>
            <a:off x="8001024" y="2500306"/>
            <a:ext cx="428628" cy="42862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286124"/>
            <a:ext cx="2847977" cy="30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Abgerundetes Rechteck 63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02 – Senior Main Menu Screen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1142976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2857488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4572000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bgerundetes Rechteck 8"/>
          <p:cNvSpPr/>
          <p:nvPr/>
        </p:nvSpPr>
        <p:spPr>
          <a:xfrm>
            <a:off x="6286512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 descr="300px-Small_SVG_house_ic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286124"/>
            <a:ext cx="1428750" cy="1428750"/>
          </a:xfrm>
          <a:prstGeom prst="rect">
            <a:avLst/>
          </a:prstGeom>
        </p:spPr>
      </p:pic>
      <p:pic>
        <p:nvPicPr>
          <p:cNvPr id="12" name="Grafik 11" descr="cyclist_icon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357562"/>
            <a:ext cx="1652421" cy="1376360"/>
          </a:xfrm>
          <a:prstGeom prst="rect">
            <a:avLst/>
          </a:prstGeom>
        </p:spPr>
      </p:pic>
      <p:pic>
        <p:nvPicPr>
          <p:cNvPr id="13" name="Grafik 12" descr="brain-76398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357562"/>
            <a:ext cx="1357073" cy="1352549"/>
          </a:xfrm>
          <a:prstGeom prst="rect">
            <a:avLst/>
          </a:prstGeom>
        </p:spPr>
      </p:pic>
      <p:pic>
        <p:nvPicPr>
          <p:cNvPr id="14" name="Grafik 13" descr="124648-matte-white-square-icon-business-charts1-s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071810"/>
            <a:ext cx="1928826" cy="192882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000100" y="485776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ILC          PTC         CTC     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 descr="calender_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285860"/>
            <a:ext cx="830390" cy="870409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grpSp>
        <p:nvGrpSpPr>
          <p:cNvPr id="25" name="Gruppieren 24"/>
          <p:cNvGrpSpPr/>
          <p:nvPr/>
        </p:nvGrpSpPr>
        <p:grpSpPr>
          <a:xfrm>
            <a:off x="1214414" y="2214554"/>
            <a:ext cx="6715172" cy="785818"/>
            <a:chOff x="1214414" y="2214554"/>
            <a:chExt cx="671517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Welcome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to LLM, Oma </a:t>
              </a:r>
              <a:r>
                <a:rPr lang="de-AT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2" name="Torte 21"/>
          <p:cNvSpPr/>
          <p:nvPr/>
        </p:nvSpPr>
        <p:spPr>
          <a:xfrm rot="16200000">
            <a:off x="-750131" y="5250669"/>
            <a:ext cx="2428892" cy="2500330"/>
          </a:xfrm>
          <a:prstGeom prst="pie">
            <a:avLst>
              <a:gd name="adj1" fmla="val 2155462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643578"/>
            <a:ext cx="697420" cy="76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05 – Training Schedule </a:t>
            </a:r>
            <a:r>
              <a:rPr lang="de-AT" dirty="0" err="1" smtClean="0"/>
              <a:t>Notification</a:t>
            </a:r>
            <a:endParaRPr lang="de-AT" dirty="0"/>
          </a:p>
        </p:txBody>
      </p:sp>
      <p:sp>
        <p:nvSpPr>
          <p:cNvPr id="4" name="Abgerundetes Rechteck 3"/>
          <p:cNvSpPr/>
          <p:nvPr/>
        </p:nvSpPr>
        <p:spPr>
          <a:xfrm>
            <a:off x="1142976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bgerundetes Rechteck 6"/>
          <p:cNvSpPr/>
          <p:nvPr/>
        </p:nvSpPr>
        <p:spPr>
          <a:xfrm>
            <a:off x="2857488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bgerundetes Rechteck 7"/>
          <p:cNvSpPr/>
          <p:nvPr/>
        </p:nvSpPr>
        <p:spPr>
          <a:xfrm>
            <a:off x="4572000" y="3214686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/>
          <p:cNvSpPr txBox="1"/>
          <p:nvPr/>
        </p:nvSpPr>
        <p:spPr>
          <a:xfrm>
            <a:off x="1000100" y="485776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Another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Cancel</a:t>
            </a:r>
            <a:endParaRPr lang="de-AT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18" name="Grafik 17" descr="calender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830390" cy="870409"/>
          </a:xfrm>
          <a:prstGeom prst="rect">
            <a:avLst/>
          </a:prstGeom>
        </p:spPr>
      </p:pic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grpSp>
        <p:nvGrpSpPr>
          <p:cNvPr id="5" name="Gruppieren 24"/>
          <p:cNvGrpSpPr/>
          <p:nvPr/>
        </p:nvGrpSpPr>
        <p:grpSpPr>
          <a:xfrm>
            <a:off x="1214414" y="2214554"/>
            <a:ext cx="6715172" cy="785818"/>
            <a:chOff x="1214414" y="2214554"/>
            <a:chExt cx="6715172" cy="785818"/>
          </a:xfrm>
        </p:grpSpPr>
        <p:sp>
          <p:nvSpPr>
            <p:cNvPr id="10" name="Textfeld 9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Time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1" name="Pfeil in vier Richtungen 20"/>
          <p:cNvSpPr/>
          <p:nvPr/>
        </p:nvSpPr>
        <p:spPr>
          <a:xfrm>
            <a:off x="3000364" y="3357562"/>
            <a:ext cx="1357322" cy="1285884"/>
          </a:xfrm>
          <a:prstGeom prst="quad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5" name="Gruppieren 24"/>
          <p:cNvGrpSpPr/>
          <p:nvPr/>
        </p:nvGrpSpPr>
        <p:grpSpPr>
          <a:xfrm>
            <a:off x="6286512" y="3214686"/>
            <a:ext cx="1643074" cy="1571636"/>
            <a:chOff x="6286512" y="3214686"/>
            <a:chExt cx="1643074" cy="1571636"/>
          </a:xfrm>
        </p:grpSpPr>
        <p:sp>
          <p:nvSpPr>
            <p:cNvPr id="9" name="Abgerundetes Rechteck 8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286124"/>
            <a:ext cx="1285884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357562"/>
            <a:ext cx="14087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06 – Training </a:t>
            </a:r>
            <a:r>
              <a:rPr lang="de-AT" dirty="0" err="1" smtClean="0"/>
              <a:t>Selection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71472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Abgerundetes Rechteck 10"/>
          <p:cNvSpPr/>
          <p:nvPr/>
        </p:nvSpPr>
        <p:spPr>
          <a:xfrm>
            <a:off x="2285984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4000496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Abgerundetes Rechteck 12"/>
          <p:cNvSpPr/>
          <p:nvPr/>
        </p:nvSpPr>
        <p:spPr>
          <a:xfrm>
            <a:off x="5715008" y="4786322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Abgerundetes Rechteck 13"/>
          <p:cNvSpPr/>
          <p:nvPr/>
        </p:nvSpPr>
        <p:spPr>
          <a:xfrm>
            <a:off x="571472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Abgerundetes Rechteck 14"/>
          <p:cNvSpPr/>
          <p:nvPr/>
        </p:nvSpPr>
        <p:spPr>
          <a:xfrm>
            <a:off x="2285984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400049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Abgerundetes Rechteck 17"/>
          <p:cNvSpPr/>
          <p:nvPr/>
        </p:nvSpPr>
        <p:spPr>
          <a:xfrm>
            <a:off x="5715008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Abgerundetes Rechteck 48"/>
          <p:cNvSpPr/>
          <p:nvPr/>
        </p:nvSpPr>
        <p:spPr>
          <a:xfrm>
            <a:off x="7500926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876"/>
            <a:ext cx="72982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pieren 24"/>
          <p:cNvGrpSpPr/>
          <p:nvPr/>
        </p:nvGrpSpPr>
        <p:grpSpPr>
          <a:xfrm>
            <a:off x="1000100" y="2214554"/>
            <a:ext cx="7358114" cy="785818"/>
            <a:chOff x="1214414" y="2214554"/>
            <a:chExt cx="6715172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214414" y="2285992"/>
              <a:ext cx="6715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Select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1" name="Grafik 50" descr="heart rate icon cre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214686"/>
            <a:ext cx="1401737" cy="1381123"/>
          </a:xfrm>
          <a:prstGeom prst="rect">
            <a:avLst/>
          </a:prstGeom>
        </p:spPr>
      </p:pic>
      <p:pic>
        <p:nvPicPr>
          <p:cNvPr id="52" name="Grafik 51" descr="cyclist_icon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3357562"/>
            <a:ext cx="1357322" cy="1130562"/>
          </a:xfrm>
          <a:prstGeom prst="rect">
            <a:avLst/>
          </a:prstGeom>
        </p:spPr>
      </p:pic>
      <p:pic>
        <p:nvPicPr>
          <p:cNvPr id="58" name="Grafik 57" descr="sudoku_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7" y="4929198"/>
            <a:ext cx="1229819" cy="1214446"/>
          </a:xfrm>
          <a:prstGeom prst="rect">
            <a:avLst/>
          </a:prstGeom>
        </p:spPr>
      </p:pic>
      <p:pic>
        <p:nvPicPr>
          <p:cNvPr id="59" name="Grafik 58" descr="180436-domino_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4929198"/>
            <a:ext cx="1214446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07 – Training </a:t>
            </a:r>
            <a:r>
              <a:rPr lang="de-AT" dirty="0" err="1" smtClean="0"/>
              <a:t>Result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7500958" y="3071810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285852" y="1928802"/>
            <a:ext cx="6926446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Training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Results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571472" y="3143248"/>
            <a:ext cx="1214478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00438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715272" y="342900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hteck 27"/>
          <p:cNvSpPr/>
          <p:nvPr/>
        </p:nvSpPr>
        <p:spPr>
          <a:xfrm>
            <a:off x="2000232" y="2786058"/>
            <a:ext cx="5357850" cy="3643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928934"/>
            <a:ext cx="771899" cy="642942"/>
          </a:xfrm>
          <a:prstGeom prst="rect">
            <a:avLst/>
          </a:prstGeom>
        </p:spPr>
      </p:pic>
      <p:pic>
        <p:nvPicPr>
          <p:cNvPr id="30" name="Grafik 29" descr="11949849761176136192traffic_light_green_dan__01.svg.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928934"/>
            <a:ext cx="2368170" cy="278608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643174" y="585789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Done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You‘re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de-AT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Improving</a:t>
            </a:r>
            <a:r>
              <a:rPr lang="de-A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de-A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08 – </a:t>
            </a:r>
            <a:r>
              <a:rPr lang="de-AT" dirty="0" err="1" smtClean="0"/>
              <a:t>Distress</a:t>
            </a:r>
            <a:r>
              <a:rPr lang="de-AT" dirty="0" smtClean="0"/>
              <a:t> </a:t>
            </a:r>
            <a:r>
              <a:rPr lang="de-AT" dirty="0" err="1" smtClean="0"/>
              <a:t>Confirmation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928794" y="1785926"/>
            <a:ext cx="5072098" cy="785818"/>
            <a:chOff x="1214414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214414" y="2285992"/>
              <a:ext cx="6518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Need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Help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214414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6" name="Abgerundetes Rechteck 25"/>
          <p:cNvSpPr/>
          <p:nvPr/>
        </p:nvSpPr>
        <p:spPr>
          <a:xfrm>
            <a:off x="1857356" y="3143248"/>
            <a:ext cx="1643074" cy="157163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214686"/>
            <a:ext cx="1285884" cy="146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ieren 26"/>
          <p:cNvGrpSpPr/>
          <p:nvPr/>
        </p:nvGrpSpPr>
        <p:grpSpPr>
          <a:xfrm>
            <a:off x="5357818" y="3143248"/>
            <a:ext cx="1643074" cy="1571636"/>
            <a:chOff x="6286512" y="3214686"/>
            <a:chExt cx="1643074" cy="1571636"/>
          </a:xfrm>
        </p:grpSpPr>
        <p:sp>
          <p:nvSpPr>
            <p:cNvPr id="28" name="Abgerundetes Rechteck 27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feld 30"/>
          <p:cNvSpPr txBox="1"/>
          <p:nvPr/>
        </p:nvSpPr>
        <p:spPr>
          <a:xfrm>
            <a:off x="1714480" y="485776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Yes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</a:t>
            </a:r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14942" y="485776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No, </a:t>
            </a:r>
            <a:r>
              <a:rPr lang="de-AT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Thanks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5429264"/>
            <a:ext cx="557216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feld 33"/>
          <p:cNvSpPr txBox="1"/>
          <p:nvPr/>
        </p:nvSpPr>
        <p:spPr>
          <a:xfrm>
            <a:off x="1928794" y="564357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/>
              <a:t>Still 21 </a:t>
            </a:r>
            <a:r>
              <a:rPr lang="de-AT" sz="2400" dirty="0" err="1" smtClean="0"/>
              <a:t>seconds</a:t>
            </a:r>
            <a:r>
              <a:rPr lang="de-AT" sz="2400" dirty="0" smtClean="0"/>
              <a:t> </a:t>
            </a:r>
            <a:r>
              <a:rPr lang="de-AT" sz="2400" dirty="0" err="1" smtClean="0"/>
              <a:t>till</a:t>
            </a:r>
            <a:r>
              <a:rPr lang="de-AT" sz="2400" dirty="0" smtClean="0"/>
              <a:t> </a:t>
            </a:r>
            <a:r>
              <a:rPr lang="de-AT" sz="2400" dirty="0" err="1" smtClean="0"/>
              <a:t>auto-alarm</a:t>
            </a:r>
            <a:endParaRPr lang="de-AT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09 – </a:t>
            </a:r>
            <a:r>
              <a:rPr lang="de-AT" dirty="0" err="1" smtClean="0"/>
              <a:t>Process</a:t>
            </a:r>
            <a:r>
              <a:rPr lang="de-AT" dirty="0" smtClean="0"/>
              <a:t> </a:t>
            </a:r>
            <a:r>
              <a:rPr lang="de-AT" dirty="0" err="1" smtClean="0"/>
              <a:t>Active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53" name="Torte 52"/>
          <p:cNvSpPr/>
          <p:nvPr/>
        </p:nvSpPr>
        <p:spPr>
          <a:xfrm>
            <a:off x="7572396" y="0"/>
            <a:ext cx="2428892" cy="2500330"/>
          </a:xfrm>
          <a:prstGeom prst="pie">
            <a:avLst>
              <a:gd name="adj1" fmla="val 5355526"/>
              <a:gd name="adj2" fmla="val 108089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20" name="Grafik 19" descr="help-icon-mfm-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1357298"/>
            <a:ext cx="833563" cy="750584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428728" y="1571612"/>
            <a:ext cx="6286544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Training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active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Oma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Reithofer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71472" y="2857496"/>
            <a:ext cx="1214478" cy="1071570"/>
            <a:chOff x="571472" y="3143248"/>
            <a:chExt cx="1214478" cy="1071570"/>
          </a:xfrm>
        </p:grpSpPr>
        <p:sp>
          <p:nvSpPr>
            <p:cNvPr id="26" name="Abgerundetes Rechteck 25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hteck 27"/>
          <p:cNvSpPr/>
          <p:nvPr/>
        </p:nvSpPr>
        <p:spPr>
          <a:xfrm>
            <a:off x="2000232" y="2786058"/>
            <a:ext cx="5357850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3071810"/>
            <a:ext cx="771899" cy="642942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 rot="10800000">
            <a:off x="7500958" y="2857496"/>
            <a:ext cx="1214478" cy="1071570"/>
            <a:chOff x="571472" y="3143248"/>
            <a:chExt cx="1214478" cy="1071570"/>
          </a:xfrm>
        </p:grpSpPr>
        <p:sp>
          <p:nvSpPr>
            <p:cNvPr id="23" name="Abgerundetes Rechteck 22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hteck 31"/>
          <p:cNvSpPr/>
          <p:nvPr/>
        </p:nvSpPr>
        <p:spPr>
          <a:xfrm>
            <a:off x="3071802" y="3071810"/>
            <a:ext cx="4000528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Rechteck 32"/>
          <p:cNvSpPr/>
          <p:nvPr/>
        </p:nvSpPr>
        <p:spPr>
          <a:xfrm>
            <a:off x="3071802" y="3071810"/>
            <a:ext cx="278608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Rechteck 33"/>
          <p:cNvSpPr/>
          <p:nvPr/>
        </p:nvSpPr>
        <p:spPr>
          <a:xfrm>
            <a:off x="571472" y="4214818"/>
            <a:ext cx="6786610" cy="1214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Abgerundetes Rechteck 35"/>
          <p:cNvSpPr/>
          <p:nvPr/>
        </p:nvSpPr>
        <p:spPr>
          <a:xfrm>
            <a:off x="571472" y="5429264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Textfeld 37"/>
          <p:cNvSpPr txBox="1"/>
          <p:nvPr/>
        </p:nvSpPr>
        <p:spPr>
          <a:xfrm>
            <a:off x="785786" y="435769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err="1" smtClean="0">
                <a:solidFill>
                  <a:srgbClr val="FF0000"/>
                </a:solidFill>
              </a:rPr>
              <a:t>Why</a:t>
            </a:r>
            <a:r>
              <a:rPr lang="de-AT" sz="4000" dirty="0" smtClean="0">
                <a:solidFill>
                  <a:srgbClr val="FF0000"/>
                </a:solidFill>
              </a:rPr>
              <a:t> not </a:t>
            </a:r>
            <a:r>
              <a:rPr lang="de-AT" sz="4000" dirty="0" err="1" smtClean="0">
                <a:solidFill>
                  <a:srgbClr val="FF0000"/>
                </a:solidFill>
              </a:rPr>
              <a:t>drink</a:t>
            </a:r>
            <a:r>
              <a:rPr lang="de-AT" sz="4000" dirty="0" smtClean="0">
                <a:solidFill>
                  <a:srgbClr val="FF0000"/>
                </a:solidFill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</a:rPr>
              <a:t>some</a:t>
            </a:r>
            <a:r>
              <a:rPr lang="de-AT" sz="4000" dirty="0" smtClean="0">
                <a:solidFill>
                  <a:srgbClr val="FF0000"/>
                </a:solidFill>
              </a:rPr>
              <a:t> </a:t>
            </a:r>
            <a:r>
              <a:rPr lang="de-AT" sz="4000" dirty="0" err="1" smtClean="0">
                <a:solidFill>
                  <a:srgbClr val="FF0000"/>
                </a:solidFill>
              </a:rPr>
              <a:t>water</a:t>
            </a:r>
            <a:r>
              <a:rPr lang="de-AT" sz="4000" dirty="0" smtClean="0">
                <a:solidFill>
                  <a:srgbClr val="FF0000"/>
                </a:solidFill>
              </a:rPr>
              <a:t> ?</a:t>
            </a:r>
            <a:endParaRPr lang="de-AT" sz="4000" dirty="0">
              <a:solidFill>
                <a:srgbClr val="FF0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572140"/>
            <a:ext cx="721793" cy="8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pieren 40"/>
          <p:cNvGrpSpPr/>
          <p:nvPr/>
        </p:nvGrpSpPr>
        <p:grpSpPr>
          <a:xfrm>
            <a:off x="6143636" y="5429264"/>
            <a:ext cx="1214446" cy="1071570"/>
            <a:chOff x="6286512" y="3214686"/>
            <a:chExt cx="1643074" cy="1571636"/>
          </a:xfrm>
        </p:grpSpPr>
        <p:sp>
          <p:nvSpPr>
            <p:cNvPr id="42" name="Abgerundetes Rechteck 41"/>
            <p:cNvSpPr/>
            <p:nvPr/>
          </p:nvSpPr>
          <p:spPr>
            <a:xfrm>
              <a:off x="6286512" y="3214686"/>
              <a:ext cx="1643074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0826" y="3286124"/>
              <a:ext cx="1285884" cy="1437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0x2 - standard screen alarm on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10 – </a:t>
            </a:r>
            <a:r>
              <a:rPr lang="de-AT" dirty="0" err="1" smtClean="0"/>
              <a:t>Help</a:t>
            </a:r>
            <a:r>
              <a:rPr lang="de-AT" dirty="0" smtClean="0"/>
              <a:t> Screen</a:t>
            </a:r>
            <a:endParaRPr lang="de-AT" dirty="0"/>
          </a:p>
        </p:txBody>
      </p:sp>
      <p:sp>
        <p:nvSpPr>
          <p:cNvPr id="17" name="Torte 16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ieren 24"/>
          <p:cNvGrpSpPr/>
          <p:nvPr/>
        </p:nvGrpSpPr>
        <p:grpSpPr>
          <a:xfrm>
            <a:off x="1285852" y="1928802"/>
            <a:ext cx="6926446" cy="785818"/>
            <a:chOff x="1419981" y="2214554"/>
            <a:chExt cx="6643734" cy="785818"/>
          </a:xfrm>
        </p:grpSpPr>
        <p:sp>
          <p:nvSpPr>
            <p:cNvPr id="46" name="Textfeld 45"/>
            <p:cNvSpPr txBox="1"/>
            <p:nvPr/>
          </p:nvSpPr>
          <p:spPr>
            <a:xfrm>
              <a:off x="1557025" y="2285992"/>
              <a:ext cx="6441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Help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LLM </a:t>
              </a:r>
              <a:r>
                <a:rPr lang="de-AT" sz="28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topic</a:t>
              </a:r>
              <a:r>
                <a:rPr lang="de-AT" sz="28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de-AT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hteck 49"/>
            <p:cNvSpPr/>
            <p:nvPr/>
          </p:nvSpPr>
          <p:spPr>
            <a:xfrm>
              <a:off x="1419981" y="2214554"/>
              <a:ext cx="6643734" cy="78581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8" name="Rechteck 27"/>
          <p:cNvSpPr/>
          <p:nvPr/>
        </p:nvSpPr>
        <p:spPr>
          <a:xfrm>
            <a:off x="571472" y="2714620"/>
            <a:ext cx="6072230" cy="3643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Abgerundetes Rechteck 20"/>
          <p:cNvSpPr/>
          <p:nvPr/>
        </p:nvSpPr>
        <p:spPr>
          <a:xfrm>
            <a:off x="6858016" y="3000372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143248"/>
            <a:ext cx="721793" cy="82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bgerundetes Rechteck 22"/>
          <p:cNvSpPr/>
          <p:nvPr/>
        </p:nvSpPr>
        <p:spPr>
          <a:xfrm>
            <a:off x="6858016" y="4214818"/>
            <a:ext cx="1214478" cy="10715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286256"/>
            <a:ext cx="819143" cy="92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857224" y="307181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To log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LLM </a:t>
            </a:r>
            <a:r>
              <a:rPr lang="de-AT" dirty="0" err="1" smtClean="0"/>
              <a:t>system</a:t>
            </a:r>
            <a:r>
              <a:rPr lang="de-AT" dirty="0" smtClean="0"/>
              <a:t>, </a:t>
            </a:r>
            <a:r>
              <a:rPr lang="de-AT" dirty="0" err="1" smtClean="0"/>
              <a:t>either</a:t>
            </a:r>
            <a:r>
              <a:rPr lang="de-AT" dirty="0" smtClean="0"/>
              <a:t> </a:t>
            </a:r>
            <a:r>
              <a:rPr lang="de-AT" dirty="0" err="1" smtClean="0"/>
              <a:t>place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smart card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reader</a:t>
            </a:r>
            <a:r>
              <a:rPr lang="de-AT" dirty="0" smtClean="0"/>
              <a:t>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or</a:t>
            </a:r>
            <a:r>
              <a:rPr lang="de-AT" dirty="0" smtClean="0"/>
              <a:t> press </a:t>
            </a:r>
            <a:r>
              <a:rPr lang="de-AT" dirty="0" err="1" smtClean="0"/>
              <a:t>the</a:t>
            </a:r>
            <a:r>
              <a:rPr lang="de-AT" dirty="0" smtClean="0"/>
              <a:t> „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login</a:t>
            </a:r>
            <a:r>
              <a:rPr lang="de-AT" dirty="0" smtClean="0"/>
              <a:t>“ </a:t>
            </a:r>
            <a:r>
              <a:rPr lang="de-AT" dirty="0" err="1" smtClean="0"/>
              <a:t>button</a:t>
            </a:r>
            <a:r>
              <a:rPr lang="de-AT" dirty="0" smtClean="0"/>
              <a:t> to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 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.</a:t>
            </a:r>
          </a:p>
          <a:p>
            <a:r>
              <a:rPr lang="de-AT" dirty="0" smtClean="0"/>
              <a:t>To </a:t>
            </a:r>
            <a:r>
              <a:rPr lang="de-AT" dirty="0" err="1" smtClean="0"/>
              <a:t>use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picture</a:t>
            </a:r>
            <a:r>
              <a:rPr lang="de-AT" dirty="0" smtClean="0"/>
              <a:t> </a:t>
            </a:r>
            <a:r>
              <a:rPr lang="de-AT" dirty="0" err="1" smtClean="0"/>
              <a:t>code</a:t>
            </a:r>
            <a:r>
              <a:rPr lang="de-AT" dirty="0" smtClean="0"/>
              <a:t>, </a:t>
            </a:r>
            <a:r>
              <a:rPr lang="de-AT" dirty="0" err="1" smtClean="0"/>
              <a:t>it</a:t>
            </a:r>
            <a:r>
              <a:rPr lang="de-AT" dirty="0" smtClean="0"/>
              <a:t> has to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configured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account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administrator</a:t>
            </a:r>
            <a:r>
              <a:rPr lang="de-AT" dirty="0" smtClean="0"/>
              <a:t>. 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00438"/>
            <a:ext cx="1571636" cy="12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390931" y="824459"/>
            <a:ext cx="2630774" cy="4009869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0774" h="4009869">
                <a:moveTo>
                  <a:pt x="779489" y="44971"/>
                </a:moveTo>
                <a:lnTo>
                  <a:pt x="0" y="1476531"/>
                </a:lnTo>
                <a:cubicBezTo>
                  <a:pt x="2498" y="2320977"/>
                  <a:pt x="4997" y="3165423"/>
                  <a:pt x="7495" y="4009869"/>
                </a:cubicBezTo>
                <a:lnTo>
                  <a:pt x="1566472" y="4002374"/>
                </a:lnTo>
                <a:cubicBezTo>
                  <a:pt x="1568970" y="3170420"/>
                  <a:pt x="1571469" y="2338465"/>
                  <a:pt x="1573967" y="1506511"/>
                </a:cubicBezTo>
                <a:lnTo>
                  <a:pt x="2630774" y="1049311"/>
                </a:lnTo>
                <a:cubicBezTo>
                  <a:pt x="2628276" y="704537"/>
                  <a:pt x="2625777" y="359764"/>
                  <a:pt x="2623279" y="14990"/>
                </a:cubicBezTo>
                <a:lnTo>
                  <a:pt x="801974" y="0"/>
                </a:lnTo>
                <a:lnTo>
                  <a:pt x="779489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0.2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85722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572132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143768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85722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557213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1.4.3</a:t>
            </a:r>
          </a:p>
          <a:p>
            <a:pPr algn="ctr"/>
            <a:r>
              <a:rPr lang="de-DE" dirty="0" smtClean="0"/>
              <a:t>CTC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7143768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1.4.4</a:t>
            </a:r>
          </a:p>
          <a:p>
            <a:pPr algn="ctr"/>
            <a:r>
              <a:rPr lang="de-DE" dirty="0" smtClean="0"/>
              <a:t>PTC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571736" y="892951"/>
            <a:ext cx="500066" cy="242889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929190" y="964389"/>
            <a:ext cx="500066" cy="228601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5715008" y="178571"/>
            <a:ext cx="500066" cy="385765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1071538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7" idx="2"/>
            <a:endCxn id="11" idx="0"/>
          </p:cNvCxnSpPr>
          <p:nvPr/>
        </p:nvCxnSpPr>
        <p:spPr>
          <a:xfrm rot="5400000">
            <a:off x="5786446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" idx="2"/>
            <a:endCxn id="12" idx="0"/>
          </p:cNvCxnSpPr>
          <p:nvPr/>
        </p:nvCxnSpPr>
        <p:spPr>
          <a:xfrm rot="5400000">
            <a:off x="7358082" y="3821909"/>
            <a:ext cx="107157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0" name="Gerade Verbindung 39"/>
          <p:cNvCxnSpPr>
            <a:stCxn id="10" idx="1"/>
            <a:endCxn id="9" idx="0"/>
          </p:cNvCxnSpPr>
          <p:nvPr/>
        </p:nvCxnSpPr>
        <p:spPr>
          <a:xfrm rot="10800000" flipV="1">
            <a:off x="1607324" y="4107660"/>
            <a:ext cx="821537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10" idx="3"/>
            <a:endCxn id="11" idx="0"/>
          </p:cNvCxnSpPr>
          <p:nvPr/>
        </p:nvCxnSpPr>
        <p:spPr>
          <a:xfrm>
            <a:off x="3929058" y="4107661"/>
            <a:ext cx="2393173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10" idx="3"/>
            <a:endCxn id="12" idx="0"/>
          </p:cNvCxnSpPr>
          <p:nvPr/>
        </p:nvCxnSpPr>
        <p:spPr>
          <a:xfrm>
            <a:off x="3929058" y="4107661"/>
            <a:ext cx="3964809" cy="250033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321703" y="4572008"/>
            <a:ext cx="500066" cy="192882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11" idx="2"/>
            <a:endCxn id="33" idx="0"/>
          </p:cNvCxnSpPr>
          <p:nvPr/>
        </p:nvCxnSpPr>
        <p:spPr>
          <a:xfrm rot="5400000">
            <a:off x="4679157" y="4143380"/>
            <a:ext cx="500066" cy="278608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12" idx="2"/>
            <a:endCxn id="33" idx="0"/>
          </p:cNvCxnSpPr>
          <p:nvPr/>
        </p:nvCxnSpPr>
        <p:spPr>
          <a:xfrm rot="5400000">
            <a:off x="5464975" y="3357562"/>
            <a:ext cx="500066" cy="435771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000496" y="45005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11" idx="0"/>
            <a:endCxn id="39" idx="0"/>
          </p:cNvCxnSpPr>
          <p:nvPr/>
        </p:nvCxnSpPr>
        <p:spPr>
          <a:xfrm rot="16200000" flipH="1" flipV="1">
            <a:off x="5464975" y="3643314"/>
            <a:ext cx="142876" cy="1571636"/>
          </a:xfrm>
          <a:prstGeom prst="curvedConnector3">
            <a:avLst>
              <a:gd name="adj1" fmla="val -159999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1"/>
          <p:cNvCxnSpPr>
            <a:stCxn id="12" idx="0"/>
            <a:endCxn id="39" idx="0"/>
          </p:cNvCxnSpPr>
          <p:nvPr/>
        </p:nvCxnSpPr>
        <p:spPr>
          <a:xfrm rot="16200000" flipH="1" flipV="1">
            <a:off x="6250793" y="2857496"/>
            <a:ext cx="142876" cy="3143272"/>
          </a:xfrm>
          <a:prstGeom prst="curvedConnector3">
            <a:avLst>
              <a:gd name="adj1" fmla="val -159999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5000636"/>
            <a:ext cx="357190" cy="121444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/>
          <p:cNvSpPr/>
          <p:nvPr/>
        </p:nvSpPr>
        <p:spPr>
          <a:xfrm>
            <a:off x="857224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5" name="Rechteck 64"/>
          <p:cNvSpPr/>
          <p:nvPr/>
        </p:nvSpPr>
        <p:spPr>
          <a:xfrm>
            <a:off x="557213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6" name="Rechteck 65"/>
          <p:cNvSpPr/>
          <p:nvPr/>
        </p:nvSpPr>
        <p:spPr>
          <a:xfrm>
            <a:off x="4000496" y="4500570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sp>
        <p:nvSpPr>
          <p:cNvPr id="69" name="Rechteck 68"/>
          <p:cNvSpPr/>
          <p:nvPr/>
        </p:nvSpPr>
        <p:spPr>
          <a:xfrm>
            <a:off x="7143768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821537" cy="392909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4500562" y="5786454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5286380" y="5786454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4500562" y="6357958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5429256" y="6143644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500694" y="1714488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215074" y="1571612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500694" y="1357298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215074" y="1214422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5722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000496" y="4714884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9" name="Rechteck 98"/>
          <p:cNvSpPr/>
          <p:nvPr/>
        </p:nvSpPr>
        <p:spPr>
          <a:xfrm>
            <a:off x="557213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100" name="Rechteck 99"/>
          <p:cNvSpPr/>
          <p:nvPr/>
        </p:nvSpPr>
        <p:spPr>
          <a:xfrm>
            <a:off x="7143768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de-AT" dirty="0" smtClean="0"/>
              <a:t>11 – Schedule List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10" name="Textfeld 9"/>
          <p:cNvSpPr txBox="1"/>
          <p:nvPr/>
        </p:nvSpPr>
        <p:spPr>
          <a:xfrm>
            <a:off x="1714480" y="1428736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Schedules Oma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Reithofer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1714480" y="2214554"/>
            <a:ext cx="5786478" cy="4143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1714480" y="2214554"/>
            <a:ext cx="4357718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Every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Tuesday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from</a:t>
            </a:r>
            <a:r>
              <a:rPr lang="de-AT" dirty="0" smtClean="0">
                <a:solidFill>
                  <a:schemeClr val="tx1"/>
                </a:solidFill>
              </a:rPr>
              <a:t> 10:00 </a:t>
            </a:r>
            <a:r>
              <a:rPr lang="de-AT" dirty="0" err="1" smtClean="0">
                <a:solidFill>
                  <a:schemeClr val="tx1"/>
                </a:solidFill>
              </a:rPr>
              <a:t>thru</a:t>
            </a:r>
            <a:r>
              <a:rPr lang="de-AT" dirty="0" smtClean="0">
                <a:solidFill>
                  <a:schemeClr val="tx1"/>
                </a:solidFill>
              </a:rPr>
              <a:t> 10:30</a:t>
            </a:r>
          </a:p>
          <a:p>
            <a:pPr algn="ctr"/>
            <a:r>
              <a:rPr lang="de-AT" sz="1400" dirty="0" err="1" smtClean="0">
                <a:solidFill>
                  <a:schemeClr val="tx1"/>
                </a:solidFill>
              </a:rPr>
              <a:t>Physical</a:t>
            </a:r>
            <a:r>
              <a:rPr lang="de-AT" sz="1400" dirty="0" smtClean="0">
                <a:solidFill>
                  <a:schemeClr val="tx1"/>
                </a:solidFill>
              </a:rPr>
              <a:t> Training „</a:t>
            </a:r>
            <a:r>
              <a:rPr lang="de-AT" sz="1400" dirty="0" err="1" smtClean="0">
                <a:solidFill>
                  <a:schemeClr val="tx1"/>
                </a:solidFill>
              </a:rPr>
              <a:t>Endurance</a:t>
            </a:r>
            <a:r>
              <a:rPr lang="de-AT" sz="1400" dirty="0" smtClean="0">
                <a:solidFill>
                  <a:schemeClr val="tx1"/>
                </a:solidFill>
              </a:rPr>
              <a:t>“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072198" y="2214554"/>
            <a:ext cx="142876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1714480" y="3214686"/>
            <a:ext cx="4357718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Every</a:t>
            </a:r>
            <a:r>
              <a:rPr lang="de-AT" dirty="0" smtClean="0">
                <a:solidFill>
                  <a:schemeClr val="tx1"/>
                </a:solidFill>
              </a:rPr>
              <a:t> Day 09:00-09:30 and 17:00-17:30</a:t>
            </a:r>
          </a:p>
          <a:p>
            <a:pPr algn="ctr"/>
            <a:r>
              <a:rPr lang="de-AT" sz="1400" dirty="0" err="1" smtClean="0">
                <a:solidFill>
                  <a:schemeClr val="tx1"/>
                </a:solidFill>
              </a:rPr>
              <a:t>Cognitive</a:t>
            </a:r>
            <a:r>
              <a:rPr lang="de-AT" sz="1400" dirty="0" smtClean="0">
                <a:solidFill>
                  <a:schemeClr val="tx1"/>
                </a:solidFill>
              </a:rPr>
              <a:t> Training „</a:t>
            </a:r>
            <a:r>
              <a:rPr lang="de-AT" sz="1400" dirty="0" err="1" smtClean="0">
                <a:solidFill>
                  <a:schemeClr val="tx1"/>
                </a:solidFill>
              </a:rPr>
              <a:t>Crosswords</a:t>
            </a:r>
            <a:r>
              <a:rPr lang="de-AT" sz="1400" dirty="0" smtClean="0">
                <a:solidFill>
                  <a:schemeClr val="tx1"/>
                </a:solidFill>
              </a:rPr>
              <a:t>“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072198" y="3214686"/>
            <a:ext cx="142876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7" name="Grafik 26" descr="cyclist_icon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428868"/>
            <a:ext cx="771899" cy="642942"/>
          </a:xfrm>
          <a:prstGeom prst="rect">
            <a:avLst/>
          </a:prstGeom>
        </p:spPr>
      </p:pic>
      <p:pic>
        <p:nvPicPr>
          <p:cNvPr id="28" name="Grafik 27" descr="brain-76398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286124"/>
            <a:ext cx="785818" cy="783198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1714480" y="4214818"/>
            <a:ext cx="4357718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smtClean="0">
                <a:solidFill>
                  <a:schemeClr val="tx1"/>
                </a:solidFill>
              </a:rPr>
              <a:t>May 24, 2010, 08:00</a:t>
            </a:r>
          </a:p>
          <a:p>
            <a:pPr algn="ctr"/>
            <a:r>
              <a:rPr lang="de-AT" sz="1400" dirty="0" smtClean="0">
                <a:solidFill>
                  <a:schemeClr val="tx1"/>
                </a:solidFill>
              </a:rPr>
              <a:t>Phone </a:t>
            </a:r>
            <a:r>
              <a:rPr lang="de-AT" sz="1400" dirty="0" err="1" smtClean="0">
                <a:solidFill>
                  <a:schemeClr val="tx1"/>
                </a:solidFill>
              </a:rPr>
              <a:t>call</a:t>
            </a:r>
            <a:r>
              <a:rPr lang="de-AT" sz="1400" dirty="0" smtClean="0">
                <a:solidFill>
                  <a:schemeClr val="tx1"/>
                </a:solidFill>
              </a:rPr>
              <a:t> to „</a:t>
            </a:r>
            <a:r>
              <a:rPr lang="de-AT" sz="1400" dirty="0" err="1" smtClean="0">
                <a:solidFill>
                  <a:schemeClr val="tx1"/>
                </a:solidFill>
              </a:rPr>
              <a:t>Kurti</a:t>
            </a:r>
            <a:r>
              <a:rPr lang="de-AT" sz="1400" dirty="0" smtClean="0">
                <a:solidFill>
                  <a:schemeClr val="tx1"/>
                </a:solidFill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</a:rPr>
              <a:t>Reithofer</a:t>
            </a:r>
            <a:r>
              <a:rPr lang="de-AT" sz="1400" dirty="0" smtClean="0">
                <a:solidFill>
                  <a:schemeClr val="tx1"/>
                </a:solidFill>
              </a:rPr>
              <a:t>“</a:t>
            </a:r>
          </a:p>
          <a:p>
            <a:pPr algn="r"/>
            <a:r>
              <a:rPr lang="de-AT" b="1" dirty="0" err="1" smtClean="0">
                <a:solidFill>
                  <a:srgbClr val="FF0000"/>
                </a:solidFill>
              </a:rPr>
              <a:t>Birthday</a:t>
            </a:r>
            <a:r>
              <a:rPr lang="de-AT" b="1" dirty="0" smtClean="0">
                <a:solidFill>
                  <a:srgbClr val="FF0000"/>
                </a:solidFill>
              </a:rPr>
              <a:t>! 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072198" y="4214818"/>
            <a:ext cx="142876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286256"/>
            <a:ext cx="714380" cy="8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uppieren 33"/>
          <p:cNvGrpSpPr/>
          <p:nvPr/>
        </p:nvGrpSpPr>
        <p:grpSpPr>
          <a:xfrm rot="16200000">
            <a:off x="500034" y="2857496"/>
            <a:ext cx="1143008" cy="1000132"/>
            <a:chOff x="571472" y="3143248"/>
            <a:chExt cx="1214478" cy="1071570"/>
          </a:xfrm>
        </p:grpSpPr>
        <p:sp>
          <p:nvSpPr>
            <p:cNvPr id="35" name="Abgerundetes Rechteck 3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6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uppieren 36"/>
          <p:cNvGrpSpPr/>
          <p:nvPr/>
        </p:nvGrpSpPr>
        <p:grpSpPr>
          <a:xfrm rot="5400000">
            <a:off x="7572396" y="2857496"/>
            <a:ext cx="1143008" cy="1000132"/>
            <a:chOff x="571472" y="3143248"/>
            <a:chExt cx="1214478" cy="1071570"/>
          </a:xfrm>
        </p:grpSpPr>
        <p:sp>
          <p:nvSpPr>
            <p:cNvPr id="38" name="Abgerundetes Rechteck 3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214554"/>
            <a:ext cx="357190" cy="3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214686"/>
            <a:ext cx="357190" cy="3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4214818"/>
            <a:ext cx="357190" cy="3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285860"/>
            <a:ext cx="7877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12 – Schedule Editor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3214678" y="2214554"/>
            <a:ext cx="4286280" cy="4143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Schedule Oma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Reithofer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Rechteck 47"/>
          <p:cNvSpPr/>
          <p:nvPr/>
        </p:nvSpPr>
        <p:spPr>
          <a:xfrm>
            <a:off x="1214414" y="2285992"/>
            <a:ext cx="1857388" cy="38576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de-AT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de-AT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de-AT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AT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de-AT" sz="3200" b="1" dirty="0" smtClean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de-AT" sz="3200" b="1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Remark</a:t>
            </a:r>
            <a:r>
              <a:rPr lang="de-AT" sz="32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de-AT" dirty="0"/>
          </a:p>
        </p:txBody>
      </p:sp>
      <p:sp>
        <p:nvSpPr>
          <p:cNvPr id="49" name="Rechteck 48"/>
          <p:cNvSpPr/>
          <p:nvPr/>
        </p:nvSpPr>
        <p:spPr>
          <a:xfrm>
            <a:off x="3214678" y="2214554"/>
            <a:ext cx="3357586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Every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Tuesday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from</a:t>
            </a:r>
            <a:r>
              <a:rPr lang="de-AT" dirty="0" smtClean="0">
                <a:solidFill>
                  <a:schemeClr val="tx1"/>
                </a:solidFill>
              </a:rPr>
              <a:t> 10:00 </a:t>
            </a:r>
            <a:r>
              <a:rPr lang="de-AT" dirty="0" err="1" smtClean="0">
                <a:solidFill>
                  <a:schemeClr val="tx1"/>
                </a:solidFill>
              </a:rPr>
              <a:t>thru</a:t>
            </a:r>
            <a:r>
              <a:rPr lang="de-AT" dirty="0" smtClean="0">
                <a:solidFill>
                  <a:schemeClr val="tx1"/>
                </a:solidFill>
              </a:rPr>
              <a:t> 10:30</a:t>
            </a:r>
          </a:p>
        </p:txBody>
      </p:sp>
      <p:sp>
        <p:nvSpPr>
          <p:cNvPr id="50" name="Rechteck 49"/>
          <p:cNvSpPr/>
          <p:nvPr/>
        </p:nvSpPr>
        <p:spPr>
          <a:xfrm>
            <a:off x="6572264" y="2214554"/>
            <a:ext cx="928694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51" name="Grafik 50" descr="calender_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428868"/>
            <a:ext cx="830390" cy="870409"/>
          </a:xfrm>
          <a:prstGeom prst="rect">
            <a:avLst/>
          </a:prstGeom>
        </p:spPr>
      </p:pic>
      <p:sp>
        <p:nvSpPr>
          <p:cNvPr id="52" name="Rechteck 51"/>
          <p:cNvSpPr/>
          <p:nvPr/>
        </p:nvSpPr>
        <p:spPr>
          <a:xfrm>
            <a:off x="3214678" y="3643314"/>
            <a:ext cx="3357586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err="1" smtClean="0">
                <a:solidFill>
                  <a:schemeClr val="tx1"/>
                </a:solidFill>
              </a:rPr>
              <a:t>Cognitive</a:t>
            </a:r>
            <a:r>
              <a:rPr lang="de-AT" dirty="0" smtClean="0">
                <a:solidFill>
                  <a:schemeClr val="tx1"/>
                </a:solidFill>
              </a:rPr>
              <a:t> Training „</a:t>
            </a:r>
            <a:r>
              <a:rPr lang="de-AT" dirty="0" err="1" smtClean="0">
                <a:solidFill>
                  <a:schemeClr val="tx1"/>
                </a:solidFill>
              </a:rPr>
              <a:t>sudoku</a:t>
            </a:r>
            <a:r>
              <a:rPr lang="de-AT" dirty="0" smtClean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53" name="Rechteck 52"/>
          <p:cNvSpPr/>
          <p:nvPr/>
        </p:nvSpPr>
        <p:spPr>
          <a:xfrm>
            <a:off x="6572264" y="3643314"/>
            <a:ext cx="928694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6643702" y="3714752"/>
            <a:ext cx="78581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de-AT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de-AT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Grafik 55" descr="cyclist_icon_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3" y="3714752"/>
            <a:ext cx="343066" cy="285752"/>
          </a:xfrm>
          <a:prstGeom prst="rect">
            <a:avLst/>
          </a:prstGeom>
        </p:spPr>
      </p:pic>
      <p:pic>
        <p:nvPicPr>
          <p:cNvPr id="57" name="Grafik 56" descr="brain-763982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3714752"/>
            <a:ext cx="430062" cy="428628"/>
          </a:xfrm>
          <a:prstGeom prst="rect">
            <a:avLst/>
          </a:prstGeom>
        </p:spPr>
      </p:pic>
      <p:pic>
        <p:nvPicPr>
          <p:cNvPr id="1026" name="Picture 2" descr="C:\Users\Wolfgang\AppData\Local\Microsoft\Windows\Temporary Internet Files\Content.IE5\JUD5A867\MCj043549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4357694"/>
            <a:ext cx="357190" cy="361569"/>
          </a:xfrm>
          <a:prstGeom prst="rect">
            <a:avLst/>
          </a:prstGeom>
          <a:noFill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3" y="4000505"/>
            <a:ext cx="315847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hteck 58"/>
          <p:cNvSpPr/>
          <p:nvPr/>
        </p:nvSpPr>
        <p:spPr>
          <a:xfrm>
            <a:off x="3214678" y="5000636"/>
            <a:ext cx="3357586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smtClean="0">
                <a:solidFill>
                  <a:schemeClr val="tx1"/>
                </a:solidFill>
              </a:rPr>
              <a:t>Time </a:t>
            </a:r>
            <a:r>
              <a:rPr lang="de-AT" dirty="0" err="1" smtClean="0">
                <a:solidFill>
                  <a:schemeClr val="tx1"/>
                </a:solidFill>
              </a:rPr>
              <a:t>for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some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training</a:t>
            </a:r>
            <a:r>
              <a:rPr lang="de-AT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Rechteck 59"/>
          <p:cNvSpPr/>
          <p:nvPr/>
        </p:nvSpPr>
        <p:spPr>
          <a:xfrm>
            <a:off x="6572264" y="5000636"/>
            <a:ext cx="928694" cy="1357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Edit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6643702" y="5072074"/>
            <a:ext cx="785818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TXT</a:t>
            </a:r>
            <a:endParaRPr lang="de-A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" name="Gruppieren 63"/>
          <p:cNvGrpSpPr/>
          <p:nvPr/>
        </p:nvGrpSpPr>
        <p:grpSpPr>
          <a:xfrm>
            <a:off x="7572396" y="2714620"/>
            <a:ext cx="1071570" cy="1357322"/>
            <a:chOff x="7500958" y="2714620"/>
            <a:chExt cx="1214478" cy="1571636"/>
          </a:xfrm>
        </p:grpSpPr>
        <p:sp>
          <p:nvSpPr>
            <p:cNvPr id="62" name="Abgerundetes Rechteck 61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13 – LUI Text Editor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dirty="0" smtClean="0">
                <a:solidFill>
                  <a:schemeClr val="tx1"/>
                </a:solidFill>
              </a:rPr>
              <a:t>Bi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80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84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 err="1" smtClean="0">
                <a:solidFill>
                  <a:schemeClr val="tx1"/>
                </a:solidFill>
              </a:rPr>
              <a:t>Bicycle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smtClean="0">
                <a:solidFill>
                  <a:schemeClr val="tx1"/>
                </a:solidFill>
              </a:rPr>
              <a:t>Bilateral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3929058" y="4357694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Birthday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929058" y="5000636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bite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3929058" y="5643578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boring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636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643578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14 – LUI Schedule Time Editor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Schedule Time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5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 err="1" smtClean="0">
                <a:solidFill>
                  <a:schemeClr val="tx1"/>
                </a:solidFill>
              </a:rPr>
              <a:t>Once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Every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3929058" y="4357694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Weekday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929058" y="5000636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Monday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3929058" y="5643578"/>
            <a:ext cx="2286016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b="1" dirty="0" err="1" smtClean="0">
                <a:solidFill>
                  <a:schemeClr val="tx1"/>
                </a:solidFill>
              </a:rPr>
              <a:t>Tuesday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636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643578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15 – LUI </a:t>
            </a:r>
            <a:r>
              <a:rPr lang="de-AT" dirty="0" err="1" smtClean="0"/>
              <a:t>Activity</a:t>
            </a:r>
            <a:r>
              <a:rPr lang="de-AT" dirty="0" smtClean="0"/>
              <a:t> Type </a:t>
            </a:r>
            <a:r>
              <a:rPr lang="de-AT" dirty="0" err="1" smtClean="0"/>
              <a:t>Selector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Type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5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2000" b="1" dirty="0" err="1" smtClean="0">
                <a:solidFill>
                  <a:schemeClr val="tx1"/>
                </a:solidFill>
              </a:rPr>
              <a:t>Physical</a:t>
            </a:r>
            <a:endParaRPr lang="de-AT" sz="2000" b="1" dirty="0" smtClean="0">
              <a:solidFill>
                <a:schemeClr val="tx1"/>
              </a:solidFill>
            </a:endParaRPr>
          </a:p>
          <a:p>
            <a:pPr algn="r"/>
            <a:r>
              <a:rPr lang="de-AT" sz="2000" b="1" dirty="0" smtClean="0">
                <a:solidFill>
                  <a:schemeClr val="tx1"/>
                </a:solidFill>
              </a:rPr>
              <a:t>Training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err="1" smtClean="0">
                <a:solidFill>
                  <a:schemeClr val="tx1"/>
                </a:solidFill>
              </a:rPr>
              <a:t>Cognitive</a:t>
            </a:r>
            <a:r>
              <a:rPr lang="de-AT" b="1" dirty="0" smtClean="0">
                <a:solidFill>
                  <a:schemeClr val="tx1"/>
                </a:solidFill>
              </a:rPr>
              <a:t/>
            </a:r>
            <a:br>
              <a:rPr lang="de-AT" b="1" dirty="0" smtClean="0">
                <a:solidFill>
                  <a:schemeClr val="tx1"/>
                </a:solidFill>
              </a:rPr>
            </a:br>
            <a:r>
              <a:rPr lang="de-AT" b="1" dirty="0" smtClean="0">
                <a:solidFill>
                  <a:schemeClr val="tx1"/>
                </a:solidFill>
              </a:rPr>
              <a:t>Training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3929058" y="4357694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smtClean="0">
                <a:solidFill>
                  <a:schemeClr val="tx1"/>
                </a:solidFill>
              </a:rPr>
              <a:t>Phone </a:t>
            </a:r>
            <a:r>
              <a:rPr lang="de-AT" b="1" dirty="0" err="1" smtClean="0">
                <a:solidFill>
                  <a:schemeClr val="tx1"/>
                </a:solidFill>
              </a:rPr>
              <a:t>Call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5" name="Rechteck 104"/>
          <p:cNvSpPr/>
          <p:nvPr/>
        </p:nvSpPr>
        <p:spPr>
          <a:xfrm>
            <a:off x="3929058" y="5000636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smtClean="0">
                <a:solidFill>
                  <a:schemeClr val="tx1"/>
                </a:solidFill>
              </a:rPr>
              <a:t>Reminder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357694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636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Grafik 47" descr="cyclist_icon_sm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3143248"/>
            <a:ext cx="600366" cy="500066"/>
          </a:xfrm>
          <a:prstGeom prst="rect">
            <a:avLst/>
          </a:prstGeom>
        </p:spPr>
      </p:pic>
      <p:pic>
        <p:nvPicPr>
          <p:cNvPr id="49" name="Grafik 48" descr="brain-76398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3786190"/>
            <a:ext cx="501739" cy="500066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429132"/>
            <a:ext cx="442187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hteck 50"/>
          <p:cNvSpPr/>
          <p:nvPr/>
        </p:nvSpPr>
        <p:spPr>
          <a:xfrm>
            <a:off x="4000496" y="5072074"/>
            <a:ext cx="42862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de-A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0x2 - standard screen no mo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382000" cy="52387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16 – LUI </a:t>
            </a:r>
            <a:r>
              <a:rPr lang="de-AT" dirty="0" err="1" smtClean="0"/>
              <a:t>Activity</a:t>
            </a:r>
            <a:r>
              <a:rPr lang="de-AT" dirty="0" smtClean="0"/>
              <a:t> </a:t>
            </a:r>
            <a:r>
              <a:rPr lang="de-AT" dirty="0" err="1" smtClean="0"/>
              <a:t>Selector</a:t>
            </a:r>
            <a:endParaRPr lang="de-AT" dirty="0"/>
          </a:p>
        </p:txBody>
      </p:sp>
      <p:grpSp>
        <p:nvGrpSpPr>
          <p:cNvPr id="3" name="Gruppieren 20"/>
          <p:cNvGrpSpPr/>
          <p:nvPr/>
        </p:nvGrpSpPr>
        <p:grpSpPr>
          <a:xfrm>
            <a:off x="7572396" y="0"/>
            <a:ext cx="2428892" cy="2500330"/>
            <a:chOff x="7500958" y="-142900"/>
            <a:chExt cx="2428892" cy="2500330"/>
          </a:xfrm>
        </p:grpSpPr>
        <p:sp>
          <p:nvSpPr>
            <p:cNvPr id="19" name="Torte 18"/>
            <p:cNvSpPr/>
            <p:nvPr/>
          </p:nvSpPr>
          <p:spPr>
            <a:xfrm>
              <a:off x="7500958" y="-142900"/>
              <a:ext cx="2428892" cy="2500330"/>
            </a:xfrm>
            <a:prstGeom prst="pie">
              <a:avLst>
                <a:gd name="adj1" fmla="val 5355526"/>
                <a:gd name="adj2" fmla="val 1080897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  <p:pic>
          <p:nvPicPr>
            <p:cNvPr id="20" name="Grafik 19" descr="help-icon-mfm-22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8148" y="1214398"/>
              <a:ext cx="833563" cy="750584"/>
            </a:xfrm>
            <a:prstGeom prst="rect">
              <a:avLst/>
            </a:prstGeom>
          </p:spPr>
        </p:pic>
      </p:grpSp>
      <p:sp>
        <p:nvSpPr>
          <p:cNvPr id="43" name="Torte 42"/>
          <p:cNvSpPr/>
          <p:nvPr/>
        </p:nvSpPr>
        <p:spPr>
          <a:xfrm>
            <a:off x="-785850" y="0"/>
            <a:ext cx="2428892" cy="2500330"/>
          </a:xfrm>
          <a:prstGeom prst="pie">
            <a:avLst>
              <a:gd name="adj1" fmla="val 9462"/>
              <a:gd name="adj2" fmla="val 5422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1"/>
            <a:ext cx="714380" cy="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ck 36"/>
          <p:cNvSpPr/>
          <p:nvPr/>
        </p:nvSpPr>
        <p:spPr>
          <a:xfrm>
            <a:off x="1285852" y="2214554"/>
            <a:ext cx="6643734" cy="7858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643042" y="1428736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de-AT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de-AT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1714480" y="1428736"/>
            <a:ext cx="5786478" cy="57150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Abgerundetes Rechteck 26"/>
          <p:cNvSpPr/>
          <p:nvPr/>
        </p:nvSpPr>
        <p:spPr>
          <a:xfrm>
            <a:off x="1285852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1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9" name="Abgerundetes Rechteck 68"/>
          <p:cNvSpPr/>
          <p:nvPr/>
        </p:nvSpPr>
        <p:spPr>
          <a:xfrm>
            <a:off x="2143108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2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ABC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0" name="Abgerundetes Rechteck 69"/>
          <p:cNvSpPr/>
          <p:nvPr/>
        </p:nvSpPr>
        <p:spPr>
          <a:xfrm>
            <a:off x="3000364" y="307181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3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DEF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1" name="Abgerundetes Rechteck 70"/>
          <p:cNvSpPr/>
          <p:nvPr/>
        </p:nvSpPr>
        <p:spPr>
          <a:xfrm>
            <a:off x="1285852" y="4357694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7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PQRS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2" name="Abgerundetes Rechteck 71"/>
          <p:cNvSpPr/>
          <p:nvPr/>
        </p:nvSpPr>
        <p:spPr>
          <a:xfrm>
            <a:off x="2152632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8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TUV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3" name="Abgerundetes Rechteck 72"/>
          <p:cNvSpPr/>
          <p:nvPr/>
        </p:nvSpPr>
        <p:spPr>
          <a:xfrm>
            <a:off x="3009888" y="4367218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9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WXYZ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4" name="Abgerundetes Rechteck 73"/>
          <p:cNvSpPr/>
          <p:nvPr/>
        </p:nvSpPr>
        <p:spPr>
          <a:xfrm>
            <a:off x="1285852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4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GHI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5" name="Abgerundetes Rechteck 74"/>
          <p:cNvSpPr/>
          <p:nvPr/>
        </p:nvSpPr>
        <p:spPr>
          <a:xfrm>
            <a:off x="2143108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5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JKL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6" name="Abgerundetes Rechteck 75"/>
          <p:cNvSpPr/>
          <p:nvPr/>
        </p:nvSpPr>
        <p:spPr>
          <a:xfrm>
            <a:off x="3000364" y="3714752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6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MNO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7" name="Abgerundetes Rechteck 76"/>
          <p:cNvSpPr/>
          <p:nvPr/>
        </p:nvSpPr>
        <p:spPr>
          <a:xfrm>
            <a:off x="1285852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*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2143108" y="5000636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0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_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9" name="Abgerundetes Rechteck 78"/>
          <p:cNvSpPr/>
          <p:nvPr/>
        </p:nvSpPr>
        <p:spPr>
          <a:xfrm>
            <a:off x="3009888" y="5010160"/>
            <a:ext cx="785818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#</a:t>
            </a:r>
            <a:br>
              <a:rPr lang="de-AT" dirty="0" smtClean="0">
                <a:solidFill>
                  <a:schemeClr val="tx1"/>
                </a:solidFill>
              </a:rPr>
            </a:br>
            <a:r>
              <a:rPr lang="de-AT" sz="1200" dirty="0" smtClean="0">
                <a:solidFill>
                  <a:schemeClr val="tx1"/>
                </a:solidFill>
              </a:rPr>
              <a:t>A/a</a:t>
            </a:r>
            <a:endParaRPr lang="de-AT" dirty="0">
              <a:solidFill>
                <a:schemeClr val="tx1"/>
              </a:solidFill>
            </a:endParaRPr>
          </a:p>
        </p:txBody>
      </p:sp>
      <p:grpSp>
        <p:nvGrpSpPr>
          <p:cNvPr id="4" name="Gruppieren 79"/>
          <p:cNvGrpSpPr/>
          <p:nvPr/>
        </p:nvGrpSpPr>
        <p:grpSpPr>
          <a:xfrm>
            <a:off x="7572396" y="3571876"/>
            <a:ext cx="1071570" cy="1357322"/>
            <a:chOff x="7500958" y="2714620"/>
            <a:chExt cx="1214478" cy="1571636"/>
          </a:xfrm>
        </p:grpSpPr>
        <p:sp>
          <p:nvSpPr>
            <p:cNvPr id="81" name="Abgerundetes Rechteck 80"/>
            <p:cNvSpPr/>
            <p:nvPr/>
          </p:nvSpPr>
          <p:spPr>
            <a:xfrm>
              <a:off x="7500958" y="2714620"/>
              <a:ext cx="1214478" cy="1571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304" y="3143248"/>
              <a:ext cx="72982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Rechteck 82"/>
          <p:cNvSpPr/>
          <p:nvPr/>
        </p:nvSpPr>
        <p:spPr>
          <a:xfrm>
            <a:off x="3929058" y="3071810"/>
            <a:ext cx="2286016" cy="3214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AT" sz="1600" dirty="0">
              <a:solidFill>
                <a:schemeClr val="tx1"/>
              </a:solidFill>
            </a:endParaRPr>
          </a:p>
        </p:txBody>
      </p:sp>
      <p:grpSp>
        <p:nvGrpSpPr>
          <p:cNvPr id="5" name="Gruppieren 83"/>
          <p:cNvGrpSpPr/>
          <p:nvPr/>
        </p:nvGrpSpPr>
        <p:grpSpPr>
          <a:xfrm rot="16200000">
            <a:off x="6215074" y="5214950"/>
            <a:ext cx="1143008" cy="1000132"/>
            <a:chOff x="571472" y="3143248"/>
            <a:chExt cx="1214478" cy="1071570"/>
          </a:xfrm>
        </p:grpSpPr>
        <p:sp>
          <p:nvSpPr>
            <p:cNvPr id="85" name="Abgerundetes Rechteck 84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86"/>
          <p:cNvGrpSpPr/>
          <p:nvPr/>
        </p:nvGrpSpPr>
        <p:grpSpPr>
          <a:xfrm rot="5400000">
            <a:off x="6215074" y="3143248"/>
            <a:ext cx="1143008" cy="1000132"/>
            <a:chOff x="571472" y="3143248"/>
            <a:chExt cx="1214478" cy="1071570"/>
          </a:xfrm>
        </p:grpSpPr>
        <p:sp>
          <p:nvSpPr>
            <p:cNvPr id="88" name="Abgerundetes Rechteck 87"/>
            <p:cNvSpPr/>
            <p:nvPr/>
          </p:nvSpPr>
          <p:spPr>
            <a:xfrm>
              <a:off x="571472" y="3143248"/>
              <a:ext cx="1214478" cy="107157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786" y="3214686"/>
              <a:ext cx="787749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Rechteck 101"/>
          <p:cNvSpPr/>
          <p:nvPr/>
        </p:nvSpPr>
        <p:spPr>
          <a:xfrm>
            <a:off x="3929058" y="3071810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2000" b="1" dirty="0" err="1" smtClean="0">
                <a:solidFill>
                  <a:schemeClr val="tx1"/>
                </a:solidFill>
              </a:rPr>
              <a:t>Cardio</a:t>
            </a:r>
            <a:endParaRPr lang="de-AT" sz="2000" b="1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3929058" y="3714752"/>
            <a:ext cx="1714512" cy="6429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b="1" dirty="0" err="1" smtClean="0">
                <a:solidFill>
                  <a:schemeClr val="tx1"/>
                </a:solidFill>
              </a:rPr>
              <a:t>Endurance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107" name="Abgerundetes Rechteck 106"/>
          <p:cNvSpPr/>
          <p:nvPr/>
        </p:nvSpPr>
        <p:spPr>
          <a:xfrm>
            <a:off x="1714480" y="5715016"/>
            <a:ext cx="1643074" cy="5715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[blank]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071810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572509" cy="6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0034" y="3000372"/>
            <a:ext cx="1857388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Menu Item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3643314"/>
            <a:ext cx="1857388" cy="30003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/>
              <a:t>Context</a:t>
            </a:r>
            <a:r>
              <a:rPr lang="de-AT" sz="1200" dirty="0" smtClean="0"/>
              <a:t> </a:t>
            </a:r>
            <a:r>
              <a:rPr lang="de-AT" sz="1200" dirty="0" err="1" smtClean="0"/>
              <a:t>Path</a:t>
            </a:r>
            <a:r>
              <a:rPr lang="de-AT" sz="1200" dirty="0" smtClean="0"/>
              <a:t> / </a:t>
            </a:r>
            <a:r>
              <a:rPr lang="de-AT" sz="1200" dirty="0" err="1" smtClean="0"/>
              <a:t>Breadcrumb</a:t>
            </a:r>
            <a:r>
              <a:rPr lang="de-AT" sz="1200" dirty="0" smtClean="0"/>
              <a:t> List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06.06.00 - LLM RUI Screen layout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&lt;</a:t>
            </a:r>
            <a:r>
              <a:rPr lang="de-AT" dirty="0" err="1" smtClean="0"/>
              <a:t>user-message</a:t>
            </a:r>
            <a:r>
              <a:rPr lang="de-AT" dirty="0" smtClean="0"/>
              <a:t>&gt;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Page </a:t>
            </a:r>
            <a:r>
              <a:rPr lang="de-AT" dirty="0" err="1" smtClean="0"/>
              <a:t>Header</a:t>
            </a:r>
            <a:endParaRPr lang="de-AT" dirty="0" smtClean="0"/>
          </a:p>
          <a:p>
            <a:pPr algn="ctr"/>
            <a:r>
              <a:rPr lang="de-AT" dirty="0" err="1" smtClean="0"/>
              <a:t>Message</a:t>
            </a:r>
            <a:r>
              <a:rPr lang="de-AT" dirty="0" smtClean="0"/>
              <a:t> </a:t>
            </a:r>
            <a:r>
              <a:rPr lang="de-AT" dirty="0" err="1" smtClean="0"/>
              <a:t>Area</a:t>
            </a:r>
            <a:endParaRPr lang="de-AT" dirty="0" smtClean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464447" y="2393149"/>
            <a:ext cx="17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857224" y="5143512"/>
            <a:ext cx="3000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28612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 smtClean="0">
                <a:solidFill>
                  <a:schemeClr val="tx1"/>
                </a:solidFill>
              </a:rPr>
              <a:t>Selected</a:t>
            </a:r>
            <a:r>
              <a:rPr lang="de-AT" sz="1600" dirty="0" smtClean="0">
                <a:solidFill>
                  <a:schemeClr val="tx1"/>
                </a:solidFill>
              </a:rPr>
              <a:t> Menu Item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28612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2428860" y="3000372"/>
            <a:ext cx="6429420" cy="3571900"/>
          </a:xfrm>
          <a:prstGeom prst="rect">
            <a:avLst/>
          </a:prstGeom>
          <a:blipFill dpi="0" rotWithShape="1">
            <a:blip r:embed="rId3" cstate="print">
              <a:alphaModFix amt="49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57150" ty="63500" sx="5000" sy="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solidFill>
                  <a:schemeClr val="tx1"/>
                </a:solidFill>
              </a:rPr>
              <a:t>Working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Area</a:t>
            </a:r>
            <a:r>
              <a:rPr lang="de-AT" sz="2400" dirty="0" smtClean="0">
                <a:solidFill>
                  <a:schemeClr val="tx1"/>
                </a:solidFill>
              </a:rPr>
              <a:t> of </a:t>
            </a:r>
            <a:r>
              <a:rPr lang="de-AT" sz="2400" dirty="0" err="1" smtClean="0">
                <a:solidFill>
                  <a:schemeClr val="tx1"/>
                </a:solidFill>
              </a:rPr>
              <a:t>selected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menu</a:t>
            </a:r>
            <a:r>
              <a:rPr lang="de-AT" sz="2400" dirty="0" smtClean="0">
                <a:solidFill>
                  <a:schemeClr val="tx1"/>
                </a:solidFill>
              </a:rPr>
              <a:t> </a:t>
            </a:r>
            <a:r>
              <a:rPr lang="de-AT" sz="2400" dirty="0" err="1" smtClean="0">
                <a:solidFill>
                  <a:schemeClr val="tx1"/>
                </a:solidFill>
              </a:rPr>
              <a:t>item</a:t>
            </a:r>
            <a:endParaRPr lang="de-AT" sz="2400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0034" y="3000372"/>
            <a:ext cx="1857388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Menu Item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3643314"/>
            <a:ext cx="1857388" cy="30003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/>
              <a:t>Breadcrumb</a:t>
            </a:r>
            <a:r>
              <a:rPr lang="de-AT" sz="1200" dirty="0" smtClean="0"/>
              <a:t> Menu Position list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06.06.01 - LLM RUI Login Screen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Not </a:t>
            </a:r>
            <a:r>
              <a:rPr lang="de-AT" dirty="0" err="1" smtClean="0"/>
              <a:t>logged</a:t>
            </a:r>
            <a:r>
              <a:rPr lang="de-AT" dirty="0" smtClean="0"/>
              <a:t> in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Log In to LLM </a:t>
            </a:r>
            <a:r>
              <a:rPr lang="de-AT" dirty="0" err="1" smtClean="0"/>
              <a:t>system</a:t>
            </a:r>
            <a:r>
              <a:rPr lang="de-AT" dirty="0" smtClean="0"/>
              <a:t> at </a:t>
            </a:r>
            <a:r>
              <a:rPr lang="de-AT" dirty="0" err="1" smtClean="0"/>
              <a:t>site</a:t>
            </a:r>
            <a:r>
              <a:rPr lang="de-AT" dirty="0" smtClean="0"/>
              <a:t> &lt;</a:t>
            </a:r>
            <a:r>
              <a:rPr lang="de-AT" dirty="0" err="1" smtClean="0"/>
              <a:t>schwechat_eHome</a:t>
            </a:r>
            <a:r>
              <a:rPr lang="de-AT" dirty="0" smtClean="0"/>
              <a:t>&gt;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464447" y="2393149"/>
            <a:ext cx="17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857224" y="5143512"/>
            <a:ext cx="30003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28612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>
                <a:solidFill>
                  <a:schemeClr val="tx1"/>
                </a:solidFill>
              </a:rPr>
              <a:t>Log In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28612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286116" y="3500438"/>
            <a:ext cx="4786346" cy="1500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3428992" y="335756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Login to LLM </a:t>
            </a:r>
            <a:r>
              <a:rPr lang="de-AT" sz="1200" dirty="0" err="1" smtClean="0">
                <a:solidFill>
                  <a:schemeClr val="tx1"/>
                </a:solidFill>
              </a:rPr>
              <a:t>system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929190" y="371475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kurti_reithofer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929190" y="407194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  <a:latin typeface="Wingdings" pitchFamily="2" charset="2"/>
                <a:sym typeface="Wingdings"/>
              </a:rPr>
              <a:t></a:t>
            </a:r>
            <a:endParaRPr lang="de-AT" dirty="0" smtClean="0">
              <a:solidFill>
                <a:schemeClr val="tx1"/>
              </a:solidFill>
              <a:latin typeface="Wingdings" pitchFamily="2" charset="2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428992" y="3714752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Username: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428992" y="4071942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Password</a:t>
            </a:r>
            <a:r>
              <a:rPr lang="de-AT" dirty="0" smtClean="0">
                <a:solidFill>
                  <a:schemeClr val="tx1"/>
                </a:solidFill>
              </a:rPr>
              <a:t>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571868" y="4500570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Reset</a:t>
            </a:r>
            <a:r>
              <a:rPr lang="de-AT" dirty="0" smtClean="0"/>
              <a:t> Form</a:t>
            </a:r>
            <a:endParaRPr lang="de-AT" dirty="0"/>
          </a:p>
        </p:txBody>
      </p:sp>
      <p:sp>
        <p:nvSpPr>
          <p:cNvPr id="32" name="Abgerundetes Rechteck 31"/>
          <p:cNvSpPr/>
          <p:nvPr/>
        </p:nvSpPr>
        <p:spPr>
          <a:xfrm>
            <a:off x="6572264" y="4500570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Login</a:t>
            </a:r>
            <a:endParaRPr lang="de-A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2500298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2500298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500298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alist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786182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3786182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3786182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PROPS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072066" y="3357562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1503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072066" y="3643314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A rose </a:t>
            </a:r>
            <a:r>
              <a:rPr lang="de-AT" sz="1200" dirty="0" err="1" smtClean="0">
                <a:solidFill>
                  <a:schemeClr val="tx1"/>
                </a:solidFill>
              </a:rPr>
              <a:t>is</a:t>
            </a:r>
            <a:r>
              <a:rPr lang="de-AT" sz="1200" dirty="0" smtClean="0">
                <a:solidFill>
                  <a:schemeClr val="tx1"/>
                </a:solidFill>
              </a:rPr>
              <a:t> a rose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5000628" y="3857628"/>
            <a:ext cx="2643206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smtClean="0"/>
          </a:p>
        </p:txBody>
      </p:sp>
      <p:sp>
        <p:nvSpPr>
          <p:cNvPr id="9" name="Rechteck 8"/>
          <p:cNvSpPr/>
          <p:nvPr/>
        </p:nvSpPr>
        <p:spPr>
          <a:xfrm>
            <a:off x="500034" y="2928934"/>
            <a:ext cx="1857388" cy="714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Log Out</a:t>
            </a:r>
            <a:br>
              <a:rPr lang="de-AT" sz="1600" dirty="0" smtClean="0"/>
            </a:br>
            <a:r>
              <a:rPr lang="de-AT" sz="1600" dirty="0" smtClean="0"/>
              <a:t>Log In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4000504"/>
            <a:ext cx="1857388" cy="2643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Schedules</a:t>
            </a:r>
          </a:p>
          <a:p>
            <a:pPr algn="r"/>
            <a:r>
              <a:rPr lang="de-AT" sz="1600" dirty="0" smtClean="0"/>
              <a:t>Seniors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mtClean="0"/>
              <a:t>06.06.06 </a:t>
            </a:r>
            <a:r>
              <a:rPr lang="de-AT" dirty="0" smtClean="0"/>
              <a:t>-RUI Property List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Kurti</a:t>
            </a:r>
            <a:r>
              <a:rPr lang="de-AT" dirty="0" smtClean="0"/>
              <a:t> </a:t>
            </a:r>
            <a:r>
              <a:rPr lang="de-AT" dirty="0" err="1" smtClean="0"/>
              <a:t>Reithofer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Property Editor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285852" y="2571744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381036" y="5976890"/>
            <a:ext cx="39527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64331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err="1" smtClean="0">
                <a:solidFill>
                  <a:schemeClr val="tx1"/>
                </a:solidFill>
              </a:rPr>
              <a:t>Properties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400050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428860" y="3000372"/>
            <a:ext cx="621510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 35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/>
          <p:cNvSpPr/>
          <p:nvPr/>
        </p:nvSpPr>
        <p:spPr>
          <a:xfrm>
            <a:off x="2428860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Rechteck 37"/>
          <p:cNvSpPr/>
          <p:nvPr/>
        </p:nvSpPr>
        <p:spPr>
          <a:xfrm>
            <a:off x="3714744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hteck 38"/>
          <p:cNvSpPr/>
          <p:nvPr/>
        </p:nvSpPr>
        <p:spPr>
          <a:xfrm>
            <a:off x="5000628" y="3000372"/>
            <a:ext cx="262415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/>
          <p:cNvSpPr/>
          <p:nvPr/>
        </p:nvSpPr>
        <p:spPr>
          <a:xfrm>
            <a:off x="2428860" y="3286124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Rechteck 40"/>
          <p:cNvSpPr/>
          <p:nvPr/>
        </p:nvSpPr>
        <p:spPr>
          <a:xfrm>
            <a:off x="2428860" y="3571876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/>
          <p:cNvSpPr/>
          <p:nvPr/>
        </p:nvSpPr>
        <p:spPr>
          <a:xfrm>
            <a:off x="2428860" y="3857628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/>
          <p:cNvSpPr/>
          <p:nvPr/>
        </p:nvSpPr>
        <p:spPr>
          <a:xfrm>
            <a:off x="2428860" y="4143380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Rechteck 46"/>
          <p:cNvSpPr/>
          <p:nvPr/>
        </p:nvSpPr>
        <p:spPr>
          <a:xfrm>
            <a:off x="2428860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Name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714744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Type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000628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Value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643834" y="300037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Control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2500298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786182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072066" y="4214818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pic>
        <p:nvPicPr>
          <p:cNvPr id="69" name="Grafik 68" descr="plu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4214818"/>
            <a:ext cx="142876" cy="142400"/>
          </a:xfrm>
          <a:prstGeom prst="rect">
            <a:avLst/>
          </a:prstGeom>
        </p:spPr>
      </p:pic>
      <p:pic>
        <p:nvPicPr>
          <p:cNvPr id="70" name="Grafik 69" descr="red_cross_sign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929066"/>
            <a:ext cx="124104" cy="124104"/>
          </a:xfrm>
          <a:prstGeom prst="rect">
            <a:avLst/>
          </a:prstGeom>
        </p:spPr>
      </p:pic>
      <p:pic>
        <p:nvPicPr>
          <p:cNvPr id="71" name="Grafik 70" descr="green_check_mark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357562"/>
            <a:ext cx="214314" cy="160737"/>
          </a:xfrm>
          <a:prstGeom prst="rect">
            <a:avLst/>
          </a:prstGeom>
        </p:spPr>
      </p:pic>
      <p:pic>
        <p:nvPicPr>
          <p:cNvPr id="72" name="Grafik 71" descr="red_cross_sign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643314"/>
            <a:ext cx="124104" cy="124104"/>
          </a:xfrm>
          <a:prstGeom prst="rect">
            <a:avLst/>
          </a:prstGeom>
        </p:spPr>
      </p:pic>
      <p:pic>
        <p:nvPicPr>
          <p:cNvPr id="73" name="Grafik 72" descr="red_cross_sign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3357562"/>
            <a:ext cx="124104" cy="124104"/>
          </a:xfrm>
          <a:prstGeom prst="rect">
            <a:avLst/>
          </a:prstGeom>
        </p:spPr>
      </p:pic>
      <p:pic>
        <p:nvPicPr>
          <p:cNvPr id="74" name="Grafik 73" descr="green_check_mark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643314"/>
            <a:ext cx="214314" cy="160737"/>
          </a:xfrm>
          <a:prstGeom prst="rect">
            <a:avLst/>
          </a:prstGeom>
        </p:spPr>
      </p:pic>
      <p:pic>
        <p:nvPicPr>
          <p:cNvPr id="75" name="Grafik 74" descr="green_check_mark.svg.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929066"/>
            <a:ext cx="214314" cy="1607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6143644"/>
            <a:ext cx="454026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571868" y="6143644"/>
            <a:ext cx="42862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6215082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571736" y="6143644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Abgerundetes Rechteck 78"/>
          <p:cNvSpPr/>
          <p:nvPr/>
        </p:nvSpPr>
        <p:spPr>
          <a:xfrm>
            <a:off x="6786578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Import</a:t>
            </a:r>
            <a:endParaRPr lang="de-AT" dirty="0"/>
          </a:p>
        </p:txBody>
      </p:sp>
      <p:sp>
        <p:nvSpPr>
          <p:cNvPr id="81" name="Abgerundetes Rechteck 80"/>
          <p:cNvSpPr/>
          <p:nvPr/>
        </p:nvSpPr>
        <p:spPr>
          <a:xfrm>
            <a:off x="7786710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Export</a:t>
            </a:r>
            <a:endParaRPr lang="de-AT" dirty="0"/>
          </a:p>
        </p:txBody>
      </p:sp>
      <p:sp>
        <p:nvSpPr>
          <p:cNvPr id="94" name="Rechteck 93"/>
          <p:cNvSpPr/>
          <p:nvPr/>
        </p:nvSpPr>
        <p:spPr>
          <a:xfrm>
            <a:off x="8358214" y="3286124"/>
            <a:ext cx="285752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^^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358214" y="3286124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1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8358214" y="3571876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2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8358214" y="3857628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3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2428860" y="2643182"/>
            <a:ext cx="5214974" cy="214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&lt;</a:t>
            </a:r>
            <a:r>
              <a:rPr lang="de-AT" sz="1200" dirty="0" err="1" smtClean="0">
                <a:solidFill>
                  <a:schemeClr val="tx1"/>
                </a:solidFill>
              </a:rPr>
              <a:t>current</a:t>
            </a:r>
            <a:r>
              <a:rPr lang="de-AT" sz="1200" dirty="0" smtClean="0">
                <a:solidFill>
                  <a:schemeClr val="tx1"/>
                </a:solidFill>
              </a:rPr>
              <a:t> LLM-DB </a:t>
            </a:r>
            <a:r>
              <a:rPr lang="de-AT" sz="1200" dirty="0" err="1" smtClean="0">
                <a:solidFill>
                  <a:schemeClr val="tx1"/>
                </a:solidFill>
              </a:rPr>
              <a:t>context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path</a:t>
            </a:r>
            <a:r>
              <a:rPr lang="de-AT" sz="1200" dirty="0" smtClean="0">
                <a:solidFill>
                  <a:schemeClr val="tx1"/>
                </a:solidFill>
              </a:rPr>
              <a:t>&gt;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900" y="264318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749541" y="2608912"/>
            <a:ext cx="21721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169339" y="3886229"/>
            <a:ext cx="1629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2500298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2500298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500298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alist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786182" y="3357562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NUMBER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3786182" y="3643314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STRING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3786182" y="3929066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PROPS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5072066" y="3357562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1503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072066" y="3643314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A rose </a:t>
            </a:r>
            <a:r>
              <a:rPr lang="de-AT" sz="1200" dirty="0" err="1" smtClean="0">
                <a:solidFill>
                  <a:schemeClr val="tx1"/>
                </a:solidFill>
              </a:rPr>
              <a:t>is</a:t>
            </a:r>
            <a:r>
              <a:rPr lang="de-AT" sz="1200" dirty="0" smtClean="0">
                <a:solidFill>
                  <a:schemeClr val="tx1"/>
                </a:solidFill>
              </a:rPr>
              <a:t> a rose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5000628" y="3857628"/>
            <a:ext cx="2643206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 smtClean="0"/>
          </a:p>
        </p:txBody>
      </p:sp>
      <p:sp>
        <p:nvSpPr>
          <p:cNvPr id="9" name="Rechteck 8"/>
          <p:cNvSpPr/>
          <p:nvPr/>
        </p:nvSpPr>
        <p:spPr>
          <a:xfrm>
            <a:off x="500034" y="2928934"/>
            <a:ext cx="1857388" cy="714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Log Out</a:t>
            </a:r>
            <a:br>
              <a:rPr lang="de-AT" sz="1600" dirty="0" smtClean="0"/>
            </a:br>
            <a:r>
              <a:rPr lang="de-AT" sz="1600" dirty="0" smtClean="0"/>
              <a:t>Log In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4000504"/>
            <a:ext cx="1857388" cy="26432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Schedules</a:t>
            </a:r>
          </a:p>
          <a:p>
            <a:pPr algn="r"/>
            <a:r>
              <a:rPr lang="de-AT" sz="1600" dirty="0" smtClean="0"/>
              <a:t>Seniors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06.06.06.02 -RUI Import </a:t>
            </a:r>
            <a:r>
              <a:rPr lang="de-AT" dirty="0" err="1" smtClean="0"/>
              <a:t>Dialogue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Kurti</a:t>
            </a:r>
            <a:r>
              <a:rPr lang="de-AT" dirty="0" smtClean="0"/>
              <a:t> </a:t>
            </a:r>
            <a:r>
              <a:rPr lang="de-AT" dirty="0" err="1" smtClean="0"/>
              <a:t>Reithofer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Property Editor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285852" y="2571744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381036" y="5976890"/>
            <a:ext cx="39527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64331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err="1" smtClean="0">
                <a:solidFill>
                  <a:schemeClr val="tx1"/>
                </a:solidFill>
              </a:rPr>
              <a:t>Properties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400050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2428860" y="3000372"/>
            <a:ext cx="621510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 35"/>
          <p:cNvSpPr/>
          <p:nvPr/>
        </p:nvSpPr>
        <p:spPr>
          <a:xfrm>
            <a:off x="2428860" y="3000372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Rechteck 36"/>
          <p:cNvSpPr/>
          <p:nvPr/>
        </p:nvSpPr>
        <p:spPr>
          <a:xfrm>
            <a:off x="2428860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Rechteck 37"/>
          <p:cNvSpPr/>
          <p:nvPr/>
        </p:nvSpPr>
        <p:spPr>
          <a:xfrm>
            <a:off x="3714744" y="3000372"/>
            <a:ext cx="1302871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Rechteck 38"/>
          <p:cNvSpPr/>
          <p:nvPr/>
        </p:nvSpPr>
        <p:spPr>
          <a:xfrm>
            <a:off x="5000628" y="3000372"/>
            <a:ext cx="2624156" cy="300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Rechteck 39"/>
          <p:cNvSpPr/>
          <p:nvPr/>
        </p:nvSpPr>
        <p:spPr>
          <a:xfrm>
            <a:off x="2428860" y="3286124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Rechteck 40"/>
          <p:cNvSpPr/>
          <p:nvPr/>
        </p:nvSpPr>
        <p:spPr>
          <a:xfrm>
            <a:off x="2428860" y="3571876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/>
          <p:cNvSpPr/>
          <p:nvPr/>
        </p:nvSpPr>
        <p:spPr>
          <a:xfrm>
            <a:off x="2428860" y="3857628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Rechteck 42"/>
          <p:cNvSpPr/>
          <p:nvPr/>
        </p:nvSpPr>
        <p:spPr>
          <a:xfrm>
            <a:off x="2428860" y="4143380"/>
            <a:ext cx="621510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7" name="Rechteck 46"/>
          <p:cNvSpPr/>
          <p:nvPr/>
        </p:nvSpPr>
        <p:spPr>
          <a:xfrm>
            <a:off x="2428860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Name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3714744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Type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000628" y="3000372"/>
            <a:ext cx="128588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Value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7643834" y="300037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Control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2500298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786182" y="4214818"/>
            <a:ext cx="1143008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5072066" y="4214818"/>
            <a:ext cx="2500330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200" dirty="0" err="1" smtClean="0">
              <a:solidFill>
                <a:schemeClr val="tx1"/>
              </a:solidFill>
            </a:endParaRPr>
          </a:p>
        </p:txBody>
      </p:sp>
      <p:pic>
        <p:nvPicPr>
          <p:cNvPr id="69" name="Grafik 68" descr="plus_sign.svg.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4214818"/>
            <a:ext cx="142876" cy="142400"/>
          </a:xfrm>
          <a:prstGeom prst="rect">
            <a:avLst/>
          </a:prstGeom>
        </p:spPr>
      </p:pic>
      <p:pic>
        <p:nvPicPr>
          <p:cNvPr id="70" name="Grafik 69" descr="red_cros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929066"/>
            <a:ext cx="124104" cy="124104"/>
          </a:xfrm>
          <a:prstGeom prst="rect">
            <a:avLst/>
          </a:prstGeom>
        </p:spPr>
      </p:pic>
      <p:pic>
        <p:nvPicPr>
          <p:cNvPr id="71" name="Grafik 70" descr="green_check_mark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357562"/>
            <a:ext cx="214314" cy="160737"/>
          </a:xfrm>
          <a:prstGeom prst="rect">
            <a:avLst/>
          </a:prstGeom>
        </p:spPr>
      </p:pic>
      <p:pic>
        <p:nvPicPr>
          <p:cNvPr id="72" name="Grafik 71" descr="red_cros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643314"/>
            <a:ext cx="124104" cy="124104"/>
          </a:xfrm>
          <a:prstGeom prst="rect">
            <a:avLst/>
          </a:prstGeom>
        </p:spPr>
      </p:pic>
      <p:pic>
        <p:nvPicPr>
          <p:cNvPr id="73" name="Grafik 72" descr="red_cross_sign.svg.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357562"/>
            <a:ext cx="124104" cy="124104"/>
          </a:xfrm>
          <a:prstGeom prst="rect">
            <a:avLst/>
          </a:prstGeom>
        </p:spPr>
      </p:pic>
      <p:pic>
        <p:nvPicPr>
          <p:cNvPr id="74" name="Grafik 73" descr="green_check_mark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643314"/>
            <a:ext cx="214314" cy="160737"/>
          </a:xfrm>
          <a:prstGeom prst="rect">
            <a:avLst/>
          </a:prstGeom>
        </p:spPr>
      </p:pic>
      <p:pic>
        <p:nvPicPr>
          <p:cNvPr id="75" name="Grafik 74" descr="green_check_mark.svg.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3929066"/>
            <a:ext cx="214314" cy="1607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6143644"/>
            <a:ext cx="454026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571868" y="6143644"/>
            <a:ext cx="428628" cy="3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6215082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2571736" y="6143644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Abgerundetes Rechteck 78"/>
          <p:cNvSpPr/>
          <p:nvPr/>
        </p:nvSpPr>
        <p:spPr>
          <a:xfrm>
            <a:off x="6786578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Import</a:t>
            </a:r>
            <a:endParaRPr lang="de-AT" dirty="0"/>
          </a:p>
        </p:txBody>
      </p:sp>
      <p:sp>
        <p:nvSpPr>
          <p:cNvPr id="81" name="Abgerundetes Rechteck 80"/>
          <p:cNvSpPr/>
          <p:nvPr/>
        </p:nvSpPr>
        <p:spPr>
          <a:xfrm>
            <a:off x="7786710" y="6215082"/>
            <a:ext cx="857256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Export</a:t>
            </a:r>
            <a:endParaRPr lang="de-AT" dirty="0"/>
          </a:p>
        </p:txBody>
      </p:sp>
      <p:sp>
        <p:nvSpPr>
          <p:cNvPr id="94" name="Rechteck 93"/>
          <p:cNvSpPr/>
          <p:nvPr/>
        </p:nvSpPr>
        <p:spPr>
          <a:xfrm>
            <a:off x="8358214" y="3286124"/>
            <a:ext cx="285752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^^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8358214" y="3286124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1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8358214" y="3571876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2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8358214" y="3857628"/>
            <a:ext cx="285752" cy="2857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3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2428860" y="2643182"/>
            <a:ext cx="5214974" cy="214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&lt;</a:t>
            </a:r>
            <a:r>
              <a:rPr lang="de-AT" sz="1200" dirty="0" err="1" smtClean="0">
                <a:solidFill>
                  <a:schemeClr val="tx1"/>
                </a:solidFill>
              </a:rPr>
              <a:t>current</a:t>
            </a:r>
            <a:r>
              <a:rPr lang="de-AT" sz="1200" dirty="0" smtClean="0">
                <a:solidFill>
                  <a:schemeClr val="tx1"/>
                </a:solidFill>
              </a:rPr>
              <a:t> LLM-DB </a:t>
            </a:r>
            <a:r>
              <a:rPr lang="de-AT" sz="1200" dirty="0" err="1" smtClean="0">
                <a:solidFill>
                  <a:schemeClr val="tx1"/>
                </a:solidFill>
              </a:rPr>
              <a:t>tree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context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path</a:t>
            </a:r>
            <a:r>
              <a:rPr lang="de-AT" sz="1200" dirty="0" smtClean="0">
                <a:solidFill>
                  <a:schemeClr val="tx1"/>
                </a:solidFill>
              </a:rPr>
              <a:t>&gt;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264318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749541" y="2608912"/>
            <a:ext cx="21721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169339" y="3886229"/>
            <a:ext cx="16290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hteck 77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solidFill>
            <a:schemeClr val="tx1">
              <a:lumMod val="65000"/>
              <a:lumOff val="3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Rechteck 79"/>
          <p:cNvSpPr/>
          <p:nvPr/>
        </p:nvSpPr>
        <p:spPr>
          <a:xfrm>
            <a:off x="2285984" y="2357430"/>
            <a:ext cx="4786346" cy="3643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Textfeld 90"/>
          <p:cNvSpPr txBox="1"/>
          <p:nvPr/>
        </p:nvSpPr>
        <p:spPr>
          <a:xfrm>
            <a:off x="2428860" y="2643182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Import </a:t>
            </a:r>
            <a:r>
              <a:rPr lang="de-AT" sz="1600" dirty="0" err="1" smtClean="0"/>
              <a:t>properties</a:t>
            </a:r>
            <a:r>
              <a:rPr lang="de-AT" sz="1600" dirty="0" smtClean="0"/>
              <a:t> </a:t>
            </a:r>
            <a:r>
              <a:rPr lang="de-AT" sz="1600" dirty="0" err="1" smtClean="0"/>
              <a:t>from</a:t>
            </a:r>
            <a:r>
              <a:rPr lang="de-AT" sz="1600" dirty="0" smtClean="0"/>
              <a:t> </a:t>
            </a:r>
            <a:r>
              <a:rPr lang="de-AT" sz="1600" dirty="0" err="1" smtClean="0"/>
              <a:t>file</a:t>
            </a:r>
            <a:r>
              <a:rPr lang="de-AT" sz="1600" dirty="0" smtClean="0"/>
              <a:t> to &lt;</a:t>
            </a:r>
            <a:r>
              <a:rPr lang="de-AT" sz="1600" dirty="0" err="1" smtClean="0"/>
              <a:t>context-path</a:t>
            </a:r>
            <a:r>
              <a:rPr lang="de-AT" sz="1600" dirty="0" smtClean="0"/>
              <a:t>&gt;</a:t>
            </a:r>
            <a:endParaRPr lang="de-AT" sz="1600" dirty="0"/>
          </a:p>
        </p:txBody>
      </p:sp>
      <p:sp>
        <p:nvSpPr>
          <p:cNvPr id="92" name="Rechteck 91"/>
          <p:cNvSpPr/>
          <p:nvPr/>
        </p:nvSpPr>
        <p:spPr>
          <a:xfrm>
            <a:off x="2571736" y="3143248"/>
            <a:ext cx="2928958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&lt;</a:t>
            </a:r>
            <a:r>
              <a:rPr lang="de-AT" dirty="0" err="1" smtClean="0">
                <a:solidFill>
                  <a:schemeClr val="tx1"/>
                </a:solidFill>
              </a:rPr>
              <a:t>filename</a:t>
            </a:r>
            <a:r>
              <a:rPr lang="de-AT" dirty="0" smtClean="0">
                <a:solidFill>
                  <a:schemeClr val="tx1"/>
                </a:solidFill>
              </a:rPr>
              <a:t>&gt;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3" name="Abgerundetes Rechteck 92"/>
          <p:cNvSpPr/>
          <p:nvPr/>
        </p:nvSpPr>
        <p:spPr>
          <a:xfrm>
            <a:off x="5643570" y="3214686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Browse</a:t>
            </a:r>
            <a:r>
              <a:rPr lang="de-AT" dirty="0" smtClean="0"/>
              <a:t>…</a:t>
            </a:r>
            <a:endParaRPr lang="de-AT" dirty="0"/>
          </a:p>
        </p:txBody>
      </p:sp>
      <p:sp>
        <p:nvSpPr>
          <p:cNvPr id="95" name="Rechteck 94"/>
          <p:cNvSpPr/>
          <p:nvPr/>
        </p:nvSpPr>
        <p:spPr>
          <a:xfrm>
            <a:off x="2571736" y="3714752"/>
            <a:ext cx="142876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Rechteck 98"/>
          <p:cNvSpPr/>
          <p:nvPr/>
        </p:nvSpPr>
        <p:spPr>
          <a:xfrm>
            <a:off x="2786050" y="3714752"/>
            <a:ext cx="178595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No </a:t>
            </a:r>
            <a:r>
              <a:rPr lang="de-AT" sz="1200" dirty="0" err="1" smtClean="0">
                <a:solidFill>
                  <a:schemeClr val="tx1"/>
                </a:solidFill>
              </a:rPr>
              <a:t>overwrite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2571736" y="3929066"/>
            <a:ext cx="142876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Rechteck 100"/>
          <p:cNvSpPr/>
          <p:nvPr/>
        </p:nvSpPr>
        <p:spPr>
          <a:xfrm>
            <a:off x="2786050" y="3929066"/>
            <a:ext cx="178595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err="1" smtClean="0">
                <a:solidFill>
                  <a:schemeClr val="tx1"/>
                </a:solidFill>
              </a:rPr>
              <a:t>always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overwrite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2571736" y="4143380"/>
            <a:ext cx="142876" cy="142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3" name="Rechteck 102"/>
          <p:cNvSpPr/>
          <p:nvPr/>
        </p:nvSpPr>
        <p:spPr>
          <a:xfrm>
            <a:off x="2786050" y="4143380"/>
            <a:ext cx="178595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>
                <a:solidFill>
                  <a:schemeClr val="tx1"/>
                </a:solidFill>
              </a:rPr>
              <a:t>List </a:t>
            </a:r>
            <a:r>
              <a:rPr lang="de-AT" sz="1200" dirty="0" err="1" smtClean="0">
                <a:solidFill>
                  <a:schemeClr val="tx1"/>
                </a:solidFill>
              </a:rPr>
              <a:t>conflicts</a:t>
            </a:r>
            <a:r>
              <a:rPr lang="de-AT" sz="1200" dirty="0" smtClean="0">
                <a:solidFill>
                  <a:schemeClr val="tx1"/>
                </a:solidFill>
              </a:rPr>
              <a:t> to </a:t>
            </a:r>
            <a:r>
              <a:rPr lang="de-AT" sz="1200" dirty="0" err="1" smtClean="0">
                <a:solidFill>
                  <a:schemeClr val="tx1"/>
                </a:solidFill>
              </a:rPr>
              <a:t>confirm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sp>
        <p:nvSpPr>
          <p:cNvPr id="104" name="Abgerundetes Rechteck 103"/>
          <p:cNvSpPr/>
          <p:nvPr/>
        </p:nvSpPr>
        <p:spPr>
          <a:xfrm>
            <a:off x="5643570" y="3857628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Import</a:t>
            </a:r>
            <a:endParaRPr lang="de-AT" dirty="0"/>
          </a:p>
        </p:txBody>
      </p:sp>
      <p:sp>
        <p:nvSpPr>
          <p:cNvPr id="105" name="Rechteck 104"/>
          <p:cNvSpPr/>
          <p:nvPr/>
        </p:nvSpPr>
        <p:spPr>
          <a:xfrm>
            <a:off x="2571736" y="4786322"/>
            <a:ext cx="2928958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400" dirty="0" smtClean="0">
                <a:solidFill>
                  <a:schemeClr val="tx1"/>
                </a:solidFill>
              </a:rPr>
              <a:t>&lt;</a:t>
            </a:r>
            <a:r>
              <a:rPr lang="de-AT" sz="1400" dirty="0" err="1" smtClean="0">
                <a:solidFill>
                  <a:schemeClr val="tx1"/>
                </a:solidFill>
              </a:rPr>
              <a:t>conflict</a:t>
            </a:r>
            <a:r>
              <a:rPr lang="de-AT" sz="1400" dirty="0" smtClean="0">
                <a:solidFill>
                  <a:schemeClr val="tx1"/>
                </a:solidFill>
              </a:rPr>
              <a:t> </a:t>
            </a:r>
            <a:r>
              <a:rPr lang="de-AT" sz="1400" dirty="0" err="1" smtClean="0">
                <a:solidFill>
                  <a:schemeClr val="tx1"/>
                </a:solidFill>
              </a:rPr>
              <a:t>messages</a:t>
            </a:r>
            <a:r>
              <a:rPr lang="de-AT" sz="1400" dirty="0" smtClean="0">
                <a:solidFill>
                  <a:schemeClr val="tx1"/>
                </a:solidFill>
              </a:rPr>
              <a:t> …&gt;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6" name="Abgerundetes Rechteck 105"/>
          <p:cNvSpPr/>
          <p:nvPr/>
        </p:nvSpPr>
        <p:spPr>
          <a:xfrm>
            <a:off x="5643570" y="557214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 to All</a:t>
            </a:r>
            <a:endParaRPr lang="de-AT" dirty="0"/>
          </a:p>
        </p:txBody>
      </p:sp>
      <p:sp>
        <p:nvSpPr>
          <p:cNvPr id="107" name="Abgerundetes Rechteck 106"/>
          <p:cNvSpPr/>
          <p:nvPr/>
        </p:nvSpPr>
        <p:spPr>
          <a:xfrm>
            <a:off x="5643570" y="521495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Yes</a:t>
            </a:r>
            <a:r>
              <a:rPr lang="de-AT" dirty="0" smtClean="0"/>
              <a:t> to All</a:t>
            </a:r>
            <a:endParaRPr lang="de-AT" dirty="0"/>
          </a:p>
        </p:txBody>
      </p:sp>
      <p:sp>
        <p:nvSpPr>
          <p:cNvPr id="108" name="Abgerundetes Rechteck 107"/>
          <p:cNvSpPr/>
          <p:nvPr/>
        </p:nvSpPr>
        <p:spPr>
          <a:xfrm>
            <a:off x="5643570" y="485776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</a:t>
            </a:r>
            <a:endParaRPr lang="de-AT" dirty="0"/>
          </a:p>
        </p:txBody>
      </p:sp>
      <p:sp>
        <p:nvSpPr>
          <p:cNvPr id="109" name="Abgerundetes Rechteck 108"/>
          <p:cNvSpPr/>
          <p:nvPr/>
        </p:nvSpPr>
        <p:spPr>
          <a:xfrm>
            <a:off x="5643570" y="4500570"/>
            <a:ext cx="1143008" cy="2857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Yes</a:t>
            </a:r>
            <a:endParaRPr lang="de-AT" dirty="0"/>
          </a:p>
        </p:txBody>
      </p:sp>
      <p:sp>
        <p:nvSpPr>
          <p:cNvPr id="111" name="Rechteck 110"/>
          <p:cNvSpPr/>
          <p:nvPr/>
        </p:nvSpPr>
        <p:spPr>
          <a:xfrm>
            <a:off x="2571736" y="4357694"/>
            <a:ext cx="1357322" cy="285752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2571736" y="4357694"/>
            <a:ext cx="2928958" cy="2857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tx1"/>
                </a:solidFill>
              </a:rPr>
              <a:t>xx</a:t>
            </a:r>
            <a:r>
              <a:rPr lang="de-AT" dirty="0" smtClean="0">
                <a:solidFill>
                  <a:schemeClr val="tx1"/>
                </a:solidFill>
              </a:rPr>
              <a:t>% </a:t>
            </a:r>
            <a:r>
              <a:rPr lang="de-AT" dirty="0" err="1" smtClean="0">
                <a:solidFill>
                  <a:schemeClr val="tx1"/>
                </a:solidFill>
              </a:rPr>
              <a:t>complete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0.3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7500958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1.2.4</a:t>
            </a:r>
          </a:p>
          <a:p>
            <a:pPr algn="ctr"/>
            <a:r>
              <a:rPr lang="de-DE" dirty="0" smtClean="0"/>
              <a:t>PTC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5" idx="2"/>
            <a:endCxn id="8" idx="0"/>
          </p:cNvCxnSpPr>
          <p:nvPr/>
        </p:nvCxnSpPr>
        <p:spPr>
          <a:xfrm rot="16200000" flipH="1">
            <a:off x="5893603" y="-24"/>
            <a:ext cx="500066" cy="421484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2"/>
            <a:endCxn id="11" idx="0"/>
          </p:cNvCxnSpPr>
          <p:nvPr/>
        </p:nvCxnSpPr>
        <p:spPr>
          <a:xfrm rot="16200000" flipH="1">
            <a:off x="6429388" y="3607595"/>
            <a:ext cx="928694" cy="428628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87" idx="2"/>
            <a:endCxn id="90" idx="0"/>
          </p:cNvCxnSpPr>
          <p:nvPr/>
        </p:nvCxnSpPr>
        <p:spPr>
          <a:xfrm rot="16200000" flipH="1">
            <a:off x="7929586" y="3679033"/>
            <a:ext cx="928694" cy="285752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87" idx="2"/>
            <a:endCxn id="33" idx="0"/>
          </p:cNvCxnSpPr>
          <p:nvPr/>
        </p:nvCxnSpPr>
        <p:spPr>
          <a:xfrm rot="5400000">
            <a:off x="4679157" y="2214554"/>
            <a:ext cx="2428892" cy="4714908"/>
          </a:xfrm>
          <a:prstGeom prst="curvedConnector3">
            <a:avLst>
              <a:gd name="adj1" fmla="val 96274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1"/>
          <p:cNvCxnSpPr>
            <a:stCxn id="87" idx="2"/>
            <a:endCxn id="39" idx="0"/>
          </p:cNvCxnSpPr>
          <p:nvPr/>
        </p:nvCxnSpPr>
        <p:spPr>
          <a:xfrm rot="5400000">
            <a:off x="6072198" y="2178835"/>
            <a:ext cx="1000132" cy="3357586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115" name="Gruppieren 114"/>
          <p:cNvGrpSpPr/>
          <p:nvPr/>
        </p:nvGrpSpPr>
        <p:grpSpPr>
          <a:xfrm>
            <a:off x="6643702" y="4286256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sp>
        <p:nvSpPr>
          <p:cNvPr id="87" name="Rechteck 86"/>
          <p:cNvSpPr/>
          <p:nvPr/>
        </p:nvSpPr>
        <p:spPr>
          <a:xfrm>
            <a:off x="7500958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1.3.4</a:t>
            </a:r>
          </a:p>
          <a:p>
            <a:pPr algn="ctr"/>
            <a:r>
              <a:rPr lang="de-DE" dirty="0" smtClean="0"/>
              <a:t>PTC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116" name="Gruppieren 115"/>
          <p:cNvGrpSpPr/>
          <p:nvPr/>
        </p:nvGrpSpPr>
        <p:grpSpPr>
          <a:xfrm>
            <a:off x="8072462" y="4286256"/>
            <a:ext cx="928694" cy="428628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00034" y="2928934"/>
            <a:ext cx="1857388" cy="7143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/>
              <a:t>Log Out</a:t>
            </a:r>
            <a:br>
              <a:rPr lang="de-AT" sz="1600" dirty="0" smtClean="0"/>
            </a:br>
            <a:r>
              <a:rPr lang="de-AT" sz="1600" dirty="0" smtClean="0"/>
              <a:t>Log In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0034" y="3929066"/>
            <a:ext cx="1857388" cy="27146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r"/>
            <a:r>
              <a:rPr lang="de-AT" sz="1600" dirty="0" smtClean="0"/>
              <a:t>Menu Item</a:t>
            </a:r>
          </a:p>
          <a:p>
            <a:pPr algn="ctr"/>
            <a:endParaRPr lang="de-AT" dirty="0" smtClean="0"/>
          </a:p>
        </p:txBody>
      </p:sp>
      <p:sp>
        <p:nvSpPr>
          <p:cNvPr id="23" name="Rechteck 22"/>
          <p:cNvSpPr/>
          <p:nvPr/>
        </p:nvSpPr>
        <p:spPr>
          <a:xfrm>
            <a:off x="2357422" y="2571744"/>
            <a:ext cx="6572296" cy="3571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200" dirty="0" smtClean="0"/>
              <a:t>&lt;</a:t>
            </a:r>
            <a:r>
              <a:rPr lang="de-AT" sz="1200" dirty="0" err="1" smtClean="0"/>
              <a:t>Current</a:t>
            </a:r>
            <a:r>
              <a:rPr lang="de-AT" sz="1200" dirty="0" smtClean="0"/>
              <a:t> </a:t>
            </a:r>
            <a:r>
              <a:rPr lang="de-AT" sz="1200" dirty="0" err="1" smtClean="0"/>
              <a:t>property</a:t>
            </a:r>
            <a:r>
              <a:rPr lang="de-AT" sz="1200" dirty="0" smtClean="0"/>
              <a:t> </a:t>
            </a:r>
            <a:r>
              <a:rPr lang="de-AT" sz="1200" dirty="0" err="1" smtClean="0"/>
              <a:t>tree</a:t>
            </a:r>
            <a:r>
              <a:rPr lang="de-AT" sz="1200" dirty="0" smtClean="0"/>
              <a:t> </a:t>
            </a:r>
            <a:r>
              <a:rPr lang="de-AT" sz="1200" dirty="0" err="1" smtClean="0"/>
              <a:t>path</a:t>
            </a:r>
            <a:r>
              <a:rPr lang="de-AT" sz="1200" dirty="0" smtClean="0"/>
              <a:t>&gt;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mtClean="0"/>
              <a:t>06.06.04 – OBSOLETE:</a:t>
            </a:r>
            <a:br>
              <a:rPr lang="de-AT" smtClean="0"/>
            </a:br>
            <a:r>
              <a:rPr lang="de-AT" smtClean="0"/>
              <a:t>RUI </a:t>
            </a:r>
            <a:r>
              <a:rPr lang="de-AT" dirty="0" smtClean="0"/>
              <a:t>Single Property </a:t>
            </a:r>
            <a:r>
              <a:rPr lang="de-AT" dirty="0" err="1" smtClean="0"/>
              <a:t>Edit</a:t>
            </a:r>
            <a:endParaRPr lang="de-A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1857388" cy="106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0034" y="1500174"/>
            <a:ext cx="8429684" cy="5143536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00034" y="2571744"/>
            <a:ext cx="1857388" cy="4286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Not </a:t>
            </a:r>
            <a:r>
              <a:rPr lang="de-AT" dirty="0" err="1" smtClean="0"/>
              <a:t>logged</a:t>
            </a:r>
            <a:r>
              <a:rPr lang="de-AT" dirty="0" smtClean="0"/>
              <a:t> in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2357422" y="1500174"/>
            <a:ext cx="6572296" cy="1071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Property Editor</a:t>
            </a:r>
          </a:p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de-AT" dirty="0" err="1" smtClean="0">
                <a:solidFill>
                  <a:schemeClr val="accent6">
                    <a:lumMod val="75000"/>
                  </a:schemeClr>
                </a:solidFill>
              </a:rPr>
              <a:t>no-errors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292893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>
            <a:off x="1285852" y="2571744"/>
            <a:ext cx="21431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1035819" y="5322107"/>
            <a:ext cx="26432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00034" y="3643314"/>
            <a:ext cx="185738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1600" dirty="0" smtClean="0">
                <a:solidFill>
                  <a:schemeClr val="tx1"/>
                </a:solidFill>
              </a:rPr>
              <a:t>Property Editor</a:t>
            </a:r>
            <a:endParaRPr lang="de-AT" sz="16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500034" y="2571744"/>
            <a:ext cx="84296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0034" y="364331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00034" y="4000504"/>
            <a:ext cx="18573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71472" y="6000768"/>
            <a:ext cx="1714512" cy="571504"/>
          </a:xfrm>
          <a:prstGeom prst="rect">
            <a:avLst/>
          </a:prstGeom>
          <a:solidFill>
            <a:srgbClr val="92D050"/>
          </a:solidFill>
          <a:ln w="0">
            <a:prstDash val="dash"/>
          </a:ln>
          <a:scene3d>
            <a:camera prst="orthographicFront"/>
            <a:lightRig rig="threePt" dir="t"/>
          </a:scene3d>
          <a:sp3d extrusionH="12700" prstMaterial="clear">
            <a:bevelT w="50800" h="50800" prst="coolSlant"/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AT" sz="1100" dirty="0" smtClean="0">
                <a:solidFill>
                  <a:schemeClr val="tx1"/>
                </a:solidFill>
              </a:rPr>
              <a:t>Software &amp; Version</a:t>
            </a:r>
            <a:br>
              <a:rPr lang="de-AT" sz="1100" dirty="0" smtClean="0">
                <a:solidFill>
                  <a:schemeClr val="tx1"/>
                </a:solidFill>
              </a:rPr>
            </a:br>
            <a:r>
              <a:rPr lang="de-AT" sz="1100" dirty="0" err="1" smtClean="0">
                <a:solidFill>
                  <a:schemeClr val="tx1"/>
                </a:solidFill>
              </a:rPr>
              <a:t>Configuration</a:t>
            </a:r>
            <a:r>
              <a:rPr lang="de-AT" sz="1100" dirty="0" smtClean="0">
                <a:solidFill>
                  <a:schemeClr val="tx1"/>
                </a:solidFill>
              </a:rPr>
              <a:t> ID(s)</a:t>
            </a:r>
          </a:p>
          <a:p>
            <a:r>
              <a:rPr lang="de-AT" sz="1100" dirty="0" smtClean="0">
                <a:solidFill>
                  <a:schemeClr val="tx1"/>
                </a:solidFill>
              </a:rPr>
              <a:t>Copyright</a:t>
            </a:r>
            <a:endParaRPr lang="de-AT" sz="11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00298" y="3500438"/>
            <a:ext cx="6286544" cy="2000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Rechteck 25"/>
          <p:cNvSpPr/>
          <p:nvPr/>
        </p:nvSpPr>
        <p:spPr>
          <a:xfrm>
            <a:off x="2571736" y="3357562"/>
            <a:ext cx="150019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Property Editor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929190" y="371475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Preferred_perfume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929190" y="407194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NUMBER</a:t>
            </a:r>
            <a:endParaRPr lang="de-AT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571736" y="3714752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Property Name: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571736" y="4071942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</a:rPr>
              <a:t>Type: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3571868" y="5072074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Cancel</a:t>
            </a:r>
            <a:endParaRPr lang="de-AT" dirty="0"/>
          </a:p>
        </p:txBody>
      </p:sp>
      <p:sp>
        <p:nvSpPr>
          <p:cNvPr id="32" name="Abgerundetes Rechteck 31"/>
          <p:cNvSpPr/>
          <p:nvPr/>
        </p:nvSpPr>
        <p:spPr>
          <a:xfrm>
            <a:off x="6572264" y="5072074"/>
            <a:ext cx="135732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Save</a:t>
            </a:r>
            <a:endParaRPr lang="de-AT" dirty="0"/>
          </a:p>
        </p:txBody>
      </p:sp>
      <p:sp>
        <p:nvSpPr>
          <p:cNvPr id="33" name="Rechteck 32"/>
          <p:cNvSpPr/>
          <p:nvPr/>
        </p:nvSpPr>
        <p:spPr>
          <a:xfrm>
            <a:off x="4929190" y="4429132"/>
            <a:ext cx="3000396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4711</a:t>
            </a:r>
            <a:endParaRPr lang="de-AT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571736" y="4429132"/>
            <a:ext cx="164307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 err="1" smtClean="0">
                <a:solidFill>
                  <a:schemeClr val="tx1"/>
                </a:solidFill>
              </a:rPr>
              <a:t>Value</a:t>
            </a:r>
            <a:r>
              <a:rPr lang="de-AT" dirty="0" smtClean="0">
                <a:solidFill>
                  <a:schemeClr val="tx1"/>
                </a:solidFill>
              </a:rPr>
              <a:t>:</a:t>
            </a:r>
            <a:endParaRPr lang="de-A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ILC RUI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menu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endParaRPr lang="de-AT" dirty="0"/>
          </a:p>
        </p:txBody>
      </p:sp>
      <p:pic>
        <p:nvPicPr>
          <p:cNvPr id="3074" name="Picture 2" descr="p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1437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ILC RUI </a:t>
            </a:r>
            <a:r>
              <a:rPr lang="de-AT" dirty="0" err="1" smtClean="0"/>
              <a:t>user</a:t>
            </a:r>
            <a:r>
              <a:rPr lang="de-AT" dirty="0" smtClean="0"/>
              <a:t> </a:t>
            </a:r>
            <a:r>
              <a:rPr lang="de-AT" dirty="0" err="1" smtClean="0"/>
              <a:t>config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endParaRPr lang="de-AT" dirty="0"/>
          </a:p>
        </p:txBody>
      </p:sp>
      <p:pic>
        <p:nvPicPr>
          <p:cNvPr id="2050" name="Picture 2" descr="p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643702" cy="49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Sample ILC RUI </a:t>
            </a:r>
            <a:r>
              <a:rPr lang="de-AT" dirty="0" err="1" smtClean="0"/>
              <a:t>expert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endParaRPr lang="de-AT" dirty="0"/>
          </a:p>
        </p:txBody>
      </p:sp>
      <p:pic>
        <p:nvPicPr>
          <p:cNvPr id="1026" name="Picture 2" descr="par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32257"/>
            <a:ext cx="7500990" cy="56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Sample ILC </a:t>
            </a:r>
            <a:r>
              <a:rPr lang="de-AT" dirty="0" err="1" smtClean="0"/>
              <a:t>menu</a:t>
            </a:r>
            <a:r>
              <a:rPr lang="de-AT" dirty="0" smtClean="0"/>
              <a:t> </a:t>
            </a:r>
            <a:r>
              <a:rPr lang="de-AT" dirty="0" err="1" smtClean="0"/>
              <a:t>screen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pic>
        <p:nvPicPr>
          <p:cNvPr id="2050" name="Bild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65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ILC </a:t>
            </a:r>
            <a:r>
              <a:rPr lang="de-AT" dirty="0" err="1" smtClean="0"/>
              <a:t>Distress</a:t>
            </a:r>
            <a:r>
              <a:rPr lang="de-AT" dirty="0" smtClean="0"/>
              <a:t> </a:t>
            </a:r>
            <a:r>
              <a:rPr lang="de-AT" dirty="0" err="1" smtClean="0"/>
              <a:t>Confirmation</a:t>
            </a:r>
            <a:r>
              <a:rPr lang="de-AT" dirty="0" smtClean="0"/>
              <a:t> Screen</a:t>
            </a:r>
            <a:endParaRPr lang="de-AT" dirty="0"/>
          </a:p>
        </p:txBody>
      </p:sp>
      <p:pic>
        <p:nvPicPr>
          <p:cNvPr id="1026" name="Bild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365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571472" y="1714488"/>
            <a:ext cx="6715172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0.4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1"/>
            <a:endCxn id="11" idx="3"/>
          </p:cNvCxnSpPr>
          <p:nvPr/>
        </p:nvCxnSpPr>
        <p:spPr>
          <a:xfrm rot="10800000" flipV="1">
            <a:off x="5500694" y="3107528"/>
            <a:ext cx="428628" cy="35719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536413" y="2928934"/>
            <a:ext cx="857256" cy="4857784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4572000" y="292893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12" name="Gruppieren 115"/>
          <p:cNvGrpSpPr/>
          <p:nvPr/>
        </p:nvGrpSpPr>
        <p:grpSpPr>
          <a:xfrm>
            <a:off x="7929586" y="4500570"/>
            <a:ext cx="928694" cy="428628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16200000" flipH="1">
            <a:off x="8024868" y="4131504"/>
            <a:ext cx="595239" cy="14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 flipV="1">
            <a:off x="2125248" y="2768198"/>
            <a:ext cx="2857520" cy="750099"/>
          </a:xfrm>
          <a:prstGeom prst="curvedConnector5">
            <a:avLst>
              <a:gd name="adj1" fmla="val -8000"/>
              <a:gd name="adj2" fmla="val -131742"/>
              <a:gd name="adj3" fmla="val 1080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625315" y="3018232"/>
            <a:ext cx="3571900" cy="964413"/>
          </a:xfrm>
          <a:prstGeom prst="curvedConnector5">
            <a:avLst>
              <a:gd name="adj1" fmla="val -6400"/>
              <a:gd name="adj2" fmla="val 291112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571472" y="1714488"/>
            <a:ext cx="6715172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0.5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00034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286116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929322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500034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714356"/>
            <a:ext cx="500066" cy="278608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357554" y="1678769"/>
            <a:ext cx="500066" cy="85725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5107785" y="785794"/>
            <a:ext cx="500066" cy="2643206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714348" y="3821909"/>
            <a:ext cx="1071570" cy="1588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1"/>
            <a:endCxn id="11" idx="3"/>
          </p:cNvCxnSpPr>
          <p:nvPr/>
        </p:nvCxnSpPr>
        <p:spPr>
          <a:xfrm rot="10800000" flipV="1">
            <a:off x="5500694" y="3107528"/>
            <a:ext cx="428628" cy="35719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SOAP-IF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143108" y="4393413"/>
            <a:ext cx="500066" cy="228601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893339" y="3000372"/>
            <a:ext cx="2428892" cy="3143272"/>
          </a:xfrm>
          <a:prstGeom prst="curvedConnector3">
            <a:avLst>
              <a:gd name="adj1" fmla="val 93529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607851" y="3286124"/>
            <a:ext cx="428628" cy="457203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5286380" y="2964653"/>
            <a:ext cx="1000132" cy="178595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4572000" y="292893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5929322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8" name="Gruppieren 115"/>
          <p:cNvGrpSpPr/>
          <p:nvPr/>
        </p:nvGrpSpPr>
        <p:grpSpPr>
          <a:xfrm>
            <a:off x="7358082" y="4500570"/>
            <a:ext cx="1500198" cy="857256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1.4.4 </a:t>
              </a:r>
            </a:p>
            <a:p>
              <a:pPr algn="ctr"/>
              <a:r>
                <a:rPr lang="de-DE" dirty="0" smtClean="0"/>
                <a:t>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607455" y="3000372"/>
            <a:ext cx="928694" cy="3643338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5400000">
            <a:off x="7881992" y="4131520"/>
            <a:ext cx="595239" cy="14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 flipV="1">
            <a:off x="2125248" y="2768198"/>
            <a:ext cx="2857520" cy="750099"/>
          </a:xfrm>
          <a:prstGeom prst="curvedConnector5">
            <a:avLst>
              <a:gd name="adj1" fmla="val -8000"/>
              <a:gd name="adj2" fmla="val -131742"/>
              <a:gd name="adj3" fmla="val 1080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625315" y="3018232"/>
            <a:ext cx="3571900" cy="964413"/>
          </a:xfrm>
          <a:prstGeom prst="curvedConnector5">
            <a:avLst>
              <a:gd name="adj1" fmla="val -6400"/>
              <a:gd name="adj2" fmla="val 291112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57"/>
          <p:cNvCxnSpPr>
            <a:stCxn id="10" idx="2"/>
            <a:endCxn id="90" idx="0"/>
          </p:cNvCxnSpPr>
          <p:nvPr/>
        </p:nvCxnSpPr>
        <p:spPr>
          <a:xfrm rot="5400000" flipH="1" flipV="1">
            <a:off x="5607851" y="2071678"/>
            <a:ext cx="71438" cy="4929222"/>
          </a:xfrm>
          <a:prstGeom prst="curvedConnector5">
            <a:avLst>
              <a:gd name="adj1" fmla="val -1399991"/>
              <a:gd name="adj2" fmla="val 66618"/>
              <a:gd name="adj3" fmla="val 41999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Form 68"/>
          <p:cNvCxnSpPr>
            <a:stCxn id="9" idx="2"/>
            <a:endCxn id="68" idx="0"/>
          </p:cNvCxnSpPr>
          <p:nvPr/>
        </p:nvCxnSpPr>
        <p:spPr>
          <a:xfrm rot="5400000" flipH="1" flipV="1">
            <a:off x="1393009" y="3500438"/>
            <a:ext cx="1643074" cy="1928826"/>
          </a:xfrm>
          <a:prstGeom prst="curvedConnector5">
            <a:avLst>
              <a:gd name="adj1" fmla="val -26667"/>
              <a:gd name="adj2" fmla="val 47531"/>
              <a:gd name="adj3" fmla="val 113334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214282" y="1714488"/>
            <a:ext cx="5929354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0.7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357158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428992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572000" y="2357430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smtClean="0"/>
              <a:t>CTC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357158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571480"/>
            <a:ext cx="500066" cy="3071834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428992" y="1607331"/>
            <a:ext cx="500066" cy="100013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500562" y="1535893"/>
            <a:ext cx="500066" cy="1143008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571472" y="3821909"/>
            <a:ext cx="1071570" cy="0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3"/>
            <a:endCxn id="11" idx="0"/>
          </p:cNvCxnSpPr>
          <p:nvPr/>
        </p:nvCxnSpPr>
        <p:spPr>
          <a:xfrm>
            <a:off x="6072198" y="3107529"/>
            <a:ext cx="678661" cy="535785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LLM-WS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071670" y="4321975"/>
            <a:ext cx="500066" cy="242889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214678" y="3679033"/>
            <a:ext cx="2428892" cy="1785950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607851" y="3286124"/>
            <a:ext cx="428628" cy="457203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4607719" y="3643314"/>
            <a:ext cx="1000132" cy="428628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6286512" y="3643314"/>
            <a:ext cx="928694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CTC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4572000" y="2857496"/>
            <a:ext cx="1500198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smtClean="0"/>
              <a:t>CTC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8" name="Gruppieren 115"/>
          <p:cNvGrpSpPr/>
          <p:nvPr/>
        </p:nvGrpSpPr>
        <p:grpSpPr>
          <a:xfrm>
            <a:off x="7358082" y="4500570"/>
            <a:ext cx="1500198" cy="857256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1.4.4 </a:t>
              </a:r>
            </a:p>
            <a:p>
              <a:pPr algn="ctr"/>
              <a:r>
                <a:rPr lang="de-DE" dirty="0" smtClean="0"/>
                <a:t>PTC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536017" y="2928934"/>
            <a:ext cx="928694" cy="3786214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5400000">
            <a:off x="7881992" y="4131520"/>
            <a:ext cx="595239" cy="14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>
            <a:off x="1750199" y="3143248"/>
            <a:ext cx="2857520" cy="1588"/>
          </a:xfrm>
          <a:prstGeom prst="curvedConnector5">
            <a:avLst>
              <a:gd name="adj1" fmla="val -8000"/>
              <a:gd name="adj2" fmla="val 67497880"/>
              <a:gd name="adj3" fmla="val 114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250265" y="2643182"/>
            <a:ext cx="3571900" cy="1714512"/>
          </a:xfrm>
          <a:prstGeom prst="curvedConnector5">
            <a:avLst>
              <a:gd name="adj1" fmla="val -6400"/>
              <a:gd name="adj2" fmla="val 168206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57"/>
          <p:cNvCxnSpPr>
            <a:stCxn id="10" idx="2"/>
            <a:endCxn id="90" idx="0"/>
          </p:cNvCxnSpPr>
          <p:nvPr/>
        </p:nvCxnSpPr>
        <p:spPr>
          <a:xfrm rot="5400000" flipH="1" flipV="1">
            <a:off x="5607851" y="2071678"/>
            <a:ext cx="71438" cy="4929222"/>
          </a:xfrm>
          <a:prstGeom prst="curvedConnector5">
            <a:avLst>
              <a:gd name="adj1" fmla="val -1399991"/>
              <a:gd name="adj2" fmla="val 66618"/>
              <a:gd name="adj3" fmla="val 41999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Form 68"/>
          <p:cNvCxnSpPr>
            <a:stCxn id="9" idx="2"/>
            <a:endCxn id="68" idx="0"/>
          </p:cNvCxnSpPr>
          <p:nvPr/>
        </p:nvCxnSpPr>
        <p:spPr>
          <a:xfrm rot="5400000" flipH="1" flipV="1">
            <a:off x="1321571" y="3429000"/>
            <a:ext cx="1643074" cy="2071702"/>
          </a:xfrm>
          <a:prstGeom prst="curvedConnector5">
            <a:avLst>
              <a:gd name="adj1" fmla="val -13913"/>
              <a:gd name="adj2" fmla="val 50000"/>
              <a:gd name="adj3" fmla="val 113913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Form 60"/>
          <p:cNvCxnSpPr>
            <a:stCxn id="90" idx="2"/>
            <a:endCxn id="68" idx="0"/>
          </p:cNvCxnSpPr>
          <p:nvPr/>
        </p:nvCxnSpPr>
        <p:spPr>
          <a:xfrm rot="5400000" flipH="1">
            <a:off x="4786314" y="2035959"/>
            <a:ext cx="1714512" cy="4929222"/>
          </a:xfrm>
          <a:prstGeom prst="curvedConnector5">
            <a:avLst>
              <a:gd name="adj1" fmla="val -13333"/>
              <a:gd name="adj2" fmla="val 44311"/>
              <a:gd name="adj3" fmla="val 10977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6643702" y="2000240"/>
            <a:ext cx="2214578" cy="92869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(optional)</a:t>
            </a:r>
          </a:p>
          <a:p>
            <a:pPr algn="ctr"/>
            <a:r>
              <a:rPr lang="de-DE" sz="1200" dirty="0" err="1" smtClean="0"/>
              <a:t>Authenticator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(Smart-Card-</a:t>
            </a:r>
            <a:r>
              <a:rPr lang="de-DE" sz="1200" dirty="0" err="1" smtClean="0"/>
              <a:t>Reader+Software</a:t>
            </a:r>
            <a:r>
              <a:rPr lang="de-DE" sz="1200" dirty="0" smtClean="0"/>
              <a:t>)</a:t>
            </a:r>
            <a:endParaRPr lang="de-AT" sz="1200" dirty="0"/>
          </a:p>
        </p:txBody>
      </p:sp>
      <p:cxnSp>
        <p:nvCxnSpPr>
          <p:cNvPr id="75" name="Form 74"/>
          <p:cNvCxnSpPr>
            <a:stCxn id="74" idx="2"/>
          </p:cNvCxnSpPr>
          <p:nvPr/>
        </p:nvCxnSpPr>
        <p:spPr>
          <a:xfrm rot="5400000" flipH="1">
            <a:off x="4875612" y="53555"/>
            <a:ext cx="1214446" cy="4536313"/>
          </a:xfrm>
          <a:prstGeom prst="curvedConnector4">
            <a:avLst>
              <a:gd name="adj1" fmla="val -15811"/>
              <a:gd name="adj2" fmla="val 32909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214282" y="1714488"/>
            <a:ext cx="5929354" cy="857256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sp>
        <p:nvSpPr>
          <p:cNvPr id="67" name="Freihandform 66"/>
          <p:cNvSpPr/>
          <p:nvPr/>
        </p:nvSpPr>
        <p:spPr>
          <a:xfrm>
            <a:off x="2214546" y="824459"/>
            <a:ext cx="3757949" cy="4676243"/>
          </a:xfrm>
          <a:custGeom>
            <a:avLst/>
            <a:gdLst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73967 w 2630774"/>
              <a:gd name="connsiteY4" fmla="*/ 1506511 h 4009869"/>
              <a:gd name="connsiteX5" fmla="*/ 2630774 w 2630774"/>
              <a:gd name="connsiteY5" fmla="*/ 1049311 h 4009869"/>
              <a:gd name="connsiteX6" fmla="*/ 2623279 w 2630774"/>
              <a:gd name="connsiteY6" fmla="*/ 14990 h 4009869"/>
              <a:gd name="connsiteX7" fmla="*/ 801974 w 2630774"/>
              <a:gd name="connsiteY7" fmla="*/ 0 h 4009869"/>
              <a:gd name="connsiteX8" fmla="*/ 779489 w 2630774"/>
              <a:gd name="connsiteY8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552419 w 2630774"/>
              <a:gd name="connsiteY4" fmla="*/ 2266059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73967 w 2630774"/>
              <a:gd name="connsiteY5" fmla="*/ 1506511 h 4009869"/>
              <a:gd name="connsiteX6" fmla="*/ 2630774 w 2630774"/>
              <a:gd name="connsiteY6" fmla="*/ 1049311 h 4009869"/>
              <a:gd name="connsiteX7" fmla="*/ 2623279 w 2630774"/>
              <a:gd name="connsiteY7" fmla="*/ 14990 h 4009869"/>
              <a:gd name="connsiteX8" fmla="*/ 801974 w 2630774"/>
              <a:gd name="connsiteY8" fmla="*/ 0 h 4009869"/>
              <a:gd name="connsiteX9" fmla="*/ 779489 w 2630774"/>
              <a:gd name="connsiteY9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566472 w 2630774"/>
              <a:gd name="connsiteY3" fmla="*/ 4002374 h 4009869"/>
              <a:gd name="connsiteX4" fmla="*/ 1609565 w 2630774"/>
              <a:gd name="connsiteY4" fmla="*/ 2968484 h 4009869"/>
              <a:gd name="connsiteX5" fmla="*/ 1523844 w 2630774"/>
              <a:gd name="connsiteY5" fmla="*/ 2323233 h 4009869"/>
              <a:gd name="connsiteX6" fmla="*/ 1573967 w 2630774"/>
              <a:gd name="connsiteY6" fmla="*/ 1506511 h 4009869"/>
              <a:gd name="connsiteX7" fmla="*/ 2630774 w 2630774"/>
              <a:gd name="connsiteY7" fmla="*/ 1049311 h 4009869"/>
              <a:gd name="connsiteX8" fmla="*/ 2623279 w 2630774"/>
              <a:gd name="connsiteY8" fmla="*/ 14990 h 4009869"/>
              <a:gd name="connsiteX9" fmla="*/ 801974 w 2630774"/>
              <a:gd name="connsiteY9" fmla="*/ 0 h 4009869"/>
              <a:gd name="connsiteX10" fmla="*/ 779489 w 2630774"/>
              <a:gd name="connsiteY10" fmla="*/ 44971 h 4009869"/>
              <a:gd name="connsiteX0" fmla="*/ 779489 w 2630774"/>
              <a:gd name="connsiteY0" fmla="*/ 44971 h 4009869"/>
              <a:gd name="connsiteX1" fmla="*/ 0 w 2630774"/>
              <a:gd name="connsiteY1" fmla="*/ 1476531 h 4009869"/>
              <a:gd name="connsiteX2" fmla="*/ 7495 w 2630774"/>
              <a:gd name="connsiteY2" fmla="*/ 4009869 h 4009869"/>
              <a:gd name="connsiteX3" fmla="*/ 1228569 w 2630774"/>
              <a:gd name="connsiteY3" fmla="*/ 3989437 h 4009869"/>
              <a:gd name="connsiteX4" fmla="*/ 1566472 w 2630774"/>
              <a:gd name="connsiteY4" fmla="*/ 4002374 h 4009869"/>
              <a:gd name="connsiteX5" fmla="*/ 1609565 w 2630774"/>
              <a:gd name="connsiteY5" fmla="*/ 2968484 h 4009869"/>
              <a:gd name="connsiteX6" fmla="*/ 1523844 w 2630774"/>
              <a:gd name="connsiteY6" fmla="*/ 2323233 h 4009869"/>
              <a:gd name="connsiteX7" fmla="*/ 1573967 w 2630774"/>
              <a:gd name="connsiteY7" fmla="*/ 1506511 h 4009869"/>
              <a:gd name="connsiteX8" fmla="*/ 2630774 w 2630774"/>
              <a:gd name="connsiteY8" fmla="*/ 1049311 h 4009869"/>
              <a:gd name="connsiteX9" fmla="*/ 2623279 w 2630774"/>
              <a:gd name="connsiteY9" fmla="*/ 14990 h 4009869"/>
              <a:gd name="connsiteX10" fmla="*/ 801974 w 2630774"/>
              <a:gd name="connsiteY10" fmla="*/ 0 h 4009869"/>
              <a:gd name="connsiteX11" fmla="*/ 779489 w 263077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1609565 w 3581564"/>
              <a:gd name="connsiteY5" fmla="*/ 2968484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523844 w 3581564"/>
              <a:gd name="connsiteY6" fmla="*/ 2323233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573967 w 3581564"/>
              <a:gd name="connsiteY7" fmla="*/ 1506511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7495 w 3581564"/>
              <a:gd name="connsiteY2" fmla="*/ 4009869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79489 w 3581564"/>
              <a:gd name="connsiteY0" fmla="*/ 44971 h 4009869"/>
              <a:gd name="connsiteX1" fmla="*/ 0 w 3581564"/>
              <a:gd name="connsiteY1" fmla="*/ 1476531 h 4009869"/>
              <a:gd name="connsiteX2" fmla="*/ 37929 w 3581564"/>
              <a:gd name="connsiteY2" fmla="*/ 3519805 h 4009869"/>
              <a:gd name="connsiteX3" fmla="*/ 1228569 w 3581564"/>
              <a:gd name="connsiteY3" fmla="*/ 3989437 h 4009869"/>
              <a:gd name="connsiteX4" fmla="*/ 3324077 w 3581564"/>
              <a:gd name="connsiteY4" fmla="*/ 4009869 h 4009869"/>
              <a:gd name="connsiteX5" fmla="*/ 3324077 w 3581564"/>
              <a:gd name="connsiteY5" fmla="*/ 3091000 h 4009869"/>
              <a:gd name="connsiteX6" fmla="*/ 1823879 w 3581564"/>
              <a:gd name="connsiteY6" fmla="*/ 2355905 h 4009869"/>
              <a:gd name="connsiteX7" fmla="*/ 1752441 w 3581564"/>
              <a:gd name="connsiteY7" fmla="*/ 1498293 h 4009869"/>
              <a:gd name="connsiteX8" fmla="*/ 2630774 w 3581564"/>
              <a:gd name="connsiteY8" fmla="*/ 1049311 h 4009869"/>
              <a:gd name="connsiteX9" fmla="*/ 2623279 w 3581564"/>
              <a:gd name="connsiteY9" fmla="*/ 14990 h 4009869"/>
              <a:gd name="connsiteX10" fmla="*/ 801974 w 3581564"/>
              <a:gd name="connsiteY10" fmla="*/ 0 h 4009869"/>
              <a:gd name="connsiteX11" fmla="*/ 779489 w 3581564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717010 w 3546133"/>
              <a:gd name="connsiteY7" fmla="*/ 1498293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788448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288646 w 3546133"/>
              <a:gd name="connsiteY5" fmla="*/ 3091000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  <a:gd name="connsiteX0" fmla="*/ 744058 w 3546133"/>
              <a:gd name="connsiteY0" fmla="*/ 44971 h 4009869"/>
              <a:gd name="connsiteX1" fmla="*/ 2498 w 3546133"/>
              <a:gd name="connsiteY1" fmla="*/ 1192004 h 4009869"/>
              <a:gd name="connsiteX2" fmla="*/ 2498 w 3546133"/>
              <a:gd name="connsiteY2" fmla="*/ 3519805 h 4009869"/>
              <a:gd name="connsiteX3" fmla="*/ 1193138 w 3546133"/>
              <a:gd name="connsiteY3" fmla="*/ 3989437 h 4009869"/>
              <a:gd name="connsiteX4" fmla="*/ 3288646 w 3546133"/>
              <a:gd name="connsiteY4" fmla="*/ 4009869 h 4009869"/>
              <a:gd name="connsiteX5" fmla="*/ 3437982 w 3546133"/>
              <a:gd name="connsiteY5" fmla="*/ 3029742 h 4009869"/>
              <a:gd name="connsiteX6" fmla="*/ 1887520 w 3546133"/>
              <a:gd name="connsiteY6" fmla="*/ 2355905 h 4009869"/>
              <a:gd name="connsiteX7" fmla="*/ 1887520 w 3546133"/>
              <a:gd name="connsiteY7" fmla="*/ 1559551 h 4009869"/>
              <a:gd name="connsiteX8" fmla="*/ 2595343 w 3546133"/>
              <a:gd name="connsiteY8" fmla="*/ 1049311 h 4009869"/>
              <a:gd name="connsiteX9" fmla="*/ 2587848 w 3546133"/>
              <a:gd name="connsiteY9" fmla="*/ 14990 h 4009869"/>
              <a:gd name="connsiteX10" fmla="*/ 766543 w 3546133"/>
              <a:gd name="connsiteY10" fmla="*/ 0 h 4009869"/>
              <a:gd name="connsiteX11" fmla="*/ 744058 w 3546133"/>
              <a:gd name="connsiteY11" fmla="*/ 44971 h 40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46133" h="4009869">
                <a:moveTo>
                  <a:pt x="744058" y="44971"/>
                </a:moveTo>
                <a:lnTo>
                  <a:pt x="2498" y="1192004"/>
                </a:lnTo>
                <a:cubicBezTo>
                  <a:pt x="4996" y="2036450"/>
                  <a:pt x="0" y="2675359"/>
                  <a:pt x="2498" y="3519805"/>
                </a:cubicBezTo>
                <a:lnTo>
                  <a:pt x="1193138" y="3989437"/>
                </a:lnTo>
                <a:lnTo>
                  <a:pt x="3288646" y="4009869"/>
                </a:lnTo>
                <a:cubicBezTo>
                  <a:pt x="3546133" y="3719234"/>
                  <a:pt x="3436733" y="3445719"/>
                  <a:pt x="3437982" y="3029742"/>
                </a:cubicBezTo>
                <a:cubicBezTo>
                  <a:pt x="3430877" y="2749885"/>
                  <a:pt x="2145930" y="2600937"/>
                  <a:pt x="1887520" y="2355905"/>
                </a:cubicBezTo>
                <a:cubicBezTo>
                  <a:pt x="1629110" y="2110873"/>
                  <a:pt x="1703032" y="1771871"/>
                  <a:pt x="1887520" y="1559551"/>
                </a:cubicBezTo>
                <a:lnTo>
                  <a:pt x="2595343" y="1049311"/>
                </a:lnTo>
                <a:cubicBezTo>
                  <a:pt x="2592845" y="704537"/>
                  <a:pt x="2590346" y="359764"/>
                  <a:pt x="2587848" y="14990"/>
                </a:cubicBezTo>
                <a:lnTo>
                  <a:pt x="766543" y="0"/>
                </a:lnTo>
                <a:lnTo>
                  <a:pt x="744058" y="44971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de-DE" dirty="0" smtClean="0"/>
              <a:t>LLM Reference 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smtClean="0"/>
              <a:t>0.95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357158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1.2.1</a:t>
            </a:r>
          </a:p>
          <a:p>
            <a:pPr algn="ctr"/>
            <a:r>
              <a:rPr lang="de-DE" dirty="0" smtClean="0"/>
              <a:t>ILC LUI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3428992" y="92867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1.1.1</a:t>
            </a:r>
          </a:p>
          <a:p>
            <a:pPr algn="ctr"/>
            <a:r>
              <a:rPr lang="de-DE" dirty="0" smtClean="0"/>
              <a:t>LLM LUI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2428860" y="2357430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1.2.2</a:t>
            </a:r>
          </a:p>
          <a:p>
            <a:pPr algn="ctr"/>
            <a:r>
              <a:rPr lang="de-DE" dirty="0" smtClean="0"/>
              <a:t>CMS LUI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4429124" y="2357430"/>
            <a:ext cx="1643074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1.2.3</a:t>
            </a:r>
          </a:p>
          <a:p>
            <a:pPr algn="ctr"/>
            <a:r>
              <a:rPr lang="de-DE" dirty="0" err="1" smtClean="0"/>
              <a:t>Ux</a:t>
            </a:r>
            <a:r>
              <a:rPr lang="de-DE" dirty="0" err="1" smtClean="0"/>
              <a:t>TC</a:t>
            </a:r>
            <a:r>
              <a:rPr lang="de-DE" dirty="0" smtClean="0"/>
              <a:t> </a:t>
            </a:r>
            <a:r>
              <a:rPr lang="de-DE" dirty="0" err="1" smtClean="0"/>
              <a:t>wrap</a:t>
            </a:r>
            <a:r>
              <a:rPr lang="de-DE" dirty="0" smtClean="0"/>
              <a:t> LUI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357158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1.4.1</a:t>
            </a:r>
          </a:p>
          <a:p>
            <a:pPr algn="ctr"/>
            <a:r>
              <a:rPr lang="de-DE" dirty="0" smtClean="0"/>
              <a:t>ILC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2428860" y="364331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1.3.2</a:t>
            </a:r>
          </a:p>
          <a:p>
            <a:pPr algn="ctr"/>
            <a:r>
              <a:rPr lang="de-DE" dirty="0" smtClean="0"/>
              <a:t>CMS</a:t>
            </a:r>
            <a:endParaRPr lang="de-AT" dirty="0"/>
          </a:p>
        </p:txBody>
      </p:sp>
      <p:cxnSp>
        <p:nvCxnSpPr>
          <p:cNvPr id="15" name="Gerade Verbindung 14"/>
          <p:cNvCxnSpPr>
            <a:stCxn id="5" idx="2"/>
            <a:endCxn id="3" idx="0"/>
          </p:cNvCxnSpPr>
          <p:nvPr/>
        </p:nvCxnSpPr>
        <p:spPr>
          <a:xfrm rot="5400000">
            <a:off x="2393141" y="571480"/>
            <a:ext cx="500066" cy="3071834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5" idx="2"/>
            <a:endCxn id="6" idx="0"/>
          </p:cNvCxnSpPr>
          <p:nvPr/>
        </p:nvCxnSpPr>
        <p:spPr>
          <a:xfrm rot="5400000">
            <a:off x="3428992" y="1607331"/>
            <a:ext cx="500066" cy="1000132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>
            <a:stCxn id="5" idx="2"/>
            <a:endCxn id="7" idx="0"/>
          </p:cNvCxnSpPr>
          <p:nvPr/>
        </p:nvCxnSpPr>
        <p:spPr>
          <a:xfrm rot="16200000" flipH="1">
            <a:off x="4464843" y="1571612"/>
            <a:ext cx="500066" cy="107157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>
            <a:stCxn id="3" idx="2"/>
            <a:endCxn id="9" idx="0"/>
          </p:cNvCxnSpPr>
          <p:nvPr/>
        </p:nvCxnSpPr>
        <p:spPr>
          <a:xfrm rot="5400000">
            <a:off x="571472" y="3821909"/>
            <a:ext cx="1071570" cy="0"/>
          </a:xfrm>
          <a:prstGeom prst="line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stCxn id="6" idx="2"/>
            <a:endCxn id="10" idx="0"/>
          </p:cNvCxnSpPr>
          <p:nvPr/>
        </p:nvCxnSpPr>
        <p:spPr>
          <a:xfrm rot="5400000">
            <a:off x="3000364" y="3464719"/>
            <a:ext cx="357190" cy="1588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>
            <a:stCxn id="85" idx="3"/>
            <a:endCxn id="11" idx="0"/>
          </p:cNvCxnSpPr>
          <p:nvPr/>
        </p:nvCxnSpPr>
        <p:spPr>
          <a:xfrm>
            <a:off x="6072198" y="3107529"/>
            <a:ext cx="785818" cy="535785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786050" y="6072206"/>
            <a:ext cx="1500198" cy="642942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1.5.5</a:t>
            </a:r>
          </a:p>
          <a:p>
            <a:pPr algn="ctr"/>
            <a:r>
              <a:rPr lang="de-DE" sz="1200" dirty="0" smtClean="0"/>
              <a:t>LLM DB</a:t>
            </a:r>
          </a:p>
          <a:p>
            <a:pPr algn="ctr"/>
            <a:r>
              <a:rPr lang="de-DE" sz="1200" dirty="0" smtClean="0"/>
              <a:t>Database</a:t>
            </a:r>
            <a:endParaRPr lang="de-AT" sz="1200" dirty="0"/>
          </a:p>
        </p:txBody>
      </p:sp>
      <p:sp>
        <p:nvSpPr>
          <p:cNvPr id="33" name="Rechteck 32"/>
          <p:cNvSpPr/>
          <p:nvPr/>
        </p:nvSpPr>
        <p:spPr>
          <a:xfrm>
            <a:off x="2786050" y="5786454"/>
            <a:ext cx="1500198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LLM-WS</a:t>
            </a:r>
            <a:endParaRPr lang="de-AT" dirty="0"/>
          </a:p>
        </p:txBody>
      </p:sp>
      <p:cxnSp>
        <p:nvCxnSpPr>
          <p:cNvPr id="48" name="Gerade Verbindung 47"/>
          <p:cNvCxnSpPr>
            <a:stCxn id="10" idx="2"/>
            <a:endCxn id="33" idx="0"/>
          </p:cNvCxnSpPr>
          <p:nvPr/>
        </p:nvCxnSpPr>
        <p:spPr>
          <a:xfrm rot="16200000" flipH="1">
            <a:off x="2750331" y="5000636"/>
            <a:ext cx="1214446" cy="35719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9" idx="2"/>
            <a:endCxn id="33" idx="0"/>
          </p:cNvCxnSpPr>
          <p:nvPr/>
        </p:nvCxnSpPr>
        <p:spPr>
          <a:xfrm rot="16200000" flipH="1">
            <a:off x="2071670" y="4321975"/>
            <a:ext cx="500066" cy="242889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85" idx="2"/>
            <a:endCxn id="33" idx="0"/>
          </p:cNvCxnSpPr>
          <p:nvPr/>
        </p:nvCxnSpPr>
        <p:spPr>
          <a:xfrm rot="5400000">
            <a:off x="3178959" y="3714752"/>
            <a:ext cx="2428892" cy="171451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>
            <a:stCxn id="90" idx="2"/>
            <a:endCxn id="33" idx="0"/>
          </p:cNvCxnSpPr>
          <p:nvPr/>
        </p:nvCxnSpPr>
        <p:spPr>
          <a:xfrm rot="5400000">
            <a:off x="5607851" y="3286124"/>
            <a:ext cx="428628" cy="4572032"/>
          </a:xfrm>
          <a:prstGeom prst="curvedConnector3">
            <a:avLst>
              <a:gd name="adj1" fmla="val 50000"/>
            </a:avLst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4143372" y="4357694"/>
            <a:ext cx="1500198" cy="928694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1.4.5</a:t>
            </a:r>
          </a:p>
          <a:p>
            <a:pPr algn="ctr"/>
            <a:r>
              <a:rPr lang="de-DE" dirty="0" smtClean="0"/>
              <a:t>LRF</a:t>
            </a:r>
            <a:endParaRPr lang="de-AT" dirty="0"/>
          </a:p>
        </p:txBody>
      </p:sp>
      <p:cxnSp>
        <p:nvCxnSpPr>
          <p:cNvPr id="42" name="Gerade Verbindung 41"/>
          <p:cNvCxnSpPr>
            <a:stCxn id="85" idx="2"/>
            <a:endCxn id="39" idx="0"/>
          </p:cNvCxnSpPr>
          <p:nvPr/>
        </p:nvCxnSpPr>
        <p:spPr>
          <a:xfrm rot="5400000">
            <a:off x="4572000" y="3679033"/>
            <a:ext cx="1000132" cy="357190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39" idx="2"/>
            <a:endCxn id="33" idx="0"/>
          </p:cNvCxnSpPr>
          <p:nvPr/>
        </p:nvCxnSpPr>
        <p:spPr>
          <a:xfrm rot="5400000">
            <a:off x="3964777" y="4857760"/>
            <a:ext cx="500066" cy="1357322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hteck 65"/>
          <p:cNvSpPr/>
          <p:nvPr/>
        </p:nvSpPr>
        <p:spPr>
          <a:xfrm>
            <a:off x="4143372" y="435769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/>
              </a:rPr>
              <a:t>LRF SOAP-IF</a:t>
            </a:r>
            <a:endParaRPr lang="de-AT" dirty="0"/>
          </a:p>
        </p:txBody>
      </p:sp>
      <p:sp>
        <p:nvSpPr>
          <p:cNvPr id="68" name="Rechteck 67"/>
          <p:cNvSpPr/>
          <p:nvPr/>
        </p:nvSpPr>
        <p:spPr>
          <a:xfrm>
            <a:off x="2428860" y="3643314"/>
            <a:ext cx="1500198" cy="214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3" tooltip="LLMCMSS.04.03.01"/>
              </a:rPr>
              <a:t>CMS SOAP-IF</a:t>
            </a:r>
            <a:endParaRPr lang="de-AT" dirty="0"/>
          </a:p>
        </p:txBody>
      </p:sp>
      <p:cxnSp>
        <p:nvCxnSpPr>
          <p:cNvPr id="71" name="Gekrümmte Verbindung 70"/>
          <p:cNvCxnSpPr>
            <a:stCxn id="10" idx="3"/>
            <a:endCxn id="66" idx="0"/>
          </p:cNvCxnSpPr>
          <p:nvPr/>
        </p:nvCxnSpPr>
        <p:spPr>
          <a:xfrm>
            <a:off x="3929058" y="4107661"/>
            <a:ext cx="964413" cy="250033"/>
          </a:xfrm>
          <a:prstGeom prst="curved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Diagonal liegende Ecken des Rechtecks schneiden 80"/>
          <p:cNvSpPr/>
          <p:nvPr/>
        </p:nvSpPr>
        <p:spPr>
          <a:xfrm>
            <a:off x="285720" y="714356"/>
            <a:ext cx="714380" cy="357190"/>
          </a:xfrm>
          <a:prstGeom prst="snip2Diag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2" name="Textfeld 81"/>
          <p:cNvSpPr txBox="1"/>
          <p:nvPr/>
        </p:nvSpPr>
        <p:spPr>
          <a:xfrm>
            <a:off x="1071538" y="714356"/>
            <a:ext cx="189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Part </a:t>
            </a:r>
            <a:r>
              <a:rPr lang="de-AT" dirty="0" err="1" smtClean="0"/>
              <a:t>of</a:t>
            </a:r>
            <a:r>
              <a:rPr lang="de-AT" dirty="0" smtClean="0"/>
              <a:t> LLMCMS</a:t>
            </a:r>
            <a:endParaRPr lang="de-AT" dirty="0"/>
          </a:p>
        </p:txBody>
      </p:sp>
      <p:cxnSp>
        <p:nvCxnSpPr>
          <p:cNvPr id="84" name="Gerade Verbindung mit Pfeil 83"/>
          <p:cNvCxnSpPr/>
          <p:nvPr/>
        </p:nvCxnSpPr>
        <p:spPr>
          <a:xfrm>
            <a:off x="285720" y="1285860"/>
            <a:ext cx="714380" cy="158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/>
          <p:cNvSpPr txBox="1"/>
          <p:nvPr/>
        </p:nvSpPr>
        <p:spPr>
          <a:xfrm>
            <a:off x="1214414" y="1071546"/>
            <a:ext cx="160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trigger</a:t>
            </a:r>
            <a:r>
              <a:rPr lang="de-AT" dirty="0" smtClean="0"/>
              <a:t> </a:t>
            </a:r>
            <a:r>
              <a:rPr lang="de-AT" dirty="0" err="1" smtClean="0"/>
              <a:t>event</a:t>
            </a:r>
            <a:endParaRPr lang="de-AT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6143636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SOAP Call (Callback)</a:t>
            </a:r>
            <a:endParaRPr lang="de-AT" dirty="0"/>
          </a:p>
        </p:txBody>
      </p:sp>
      <p:cxnSp>
        <p:nvCxnSpPr>
          <p:cNvPr id="91" name="Gerade Verbindung 90"/>
          <p:cNvCxnSpPr/>
          <p:nvPr/>
        </p:nvCxnSpPr>
        <p:spPr>
          <a:xfrm>
            <a:off x="5429256" y="857232"/>
            <a:ext cx="642942" cy="0"/>
          </a:xfrm>
          <a:prstGeom prst="line">
            <a:avLst/>
          </a:prstGeom>
          <a:ln w="50800" cap="sq" cmpd="dbl">
            <a:solidFill>
              <a:schemeClr val="accent3">
                <a:lumMod val="7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143636" y="714356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LUI </a:t>
            </a:r>
            <a:r>
              <a:rPr lang="de-AT" dirty="0" err="1" smtClean="0"/>
              <a:t>navigation</a:t>
            </a:r>
            <a:endParaRPr lang="de-AT" dirty="0"/>
          </a:p>
        </p:txBody>
      </p:sp>
      <p:sp>
        <p:nvSpPr>
          <p:cNvPr id="96" name="Rechteck 95"/>
          <p:cNvSpPr/>
          <p:nvPr/>
        </p:nvSpPr>
        <p:spPr>
          <a:xfrm>
            <a:off x="500034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7" name="Rechteck 96"/>
          <p:cNvSpPr/>
          <p:nvPr/>
        </p:nvSpPr>
        <p:spPr>
          <a:xfrm>
            <a:off x="2428860" y="385762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sp>
        <p:nvSpPr>
          <p:cNvPr id="98" name="Rechteck 97"/>
          <p:cNvSpPr/>
          <p:nvPr/>
        </p:nvSpPr>
        <p:spPr>
          <a:xfrm>
            <a:off x="4143372" y="457200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grpSp>
        <p:nvGrpSpPr>
          <p:cNvPr id="2" name="Gruppieren 114"/>
          <p:cNvGrpSpPr/>
          <p:nvPr/>
        </p:nvGrpSpPr>
        <p:grpSpPr>
          <a:xfrm>
            <a:off x="6286512" y="3643314"/>
            <a:ext cx="1143008" cy="428628"/>
            <a:chOff x="6500826" y="3714752"/>
            <a:chExt cx="928694" cy="428628"/>
          </a:xfrm>
        </p:grpSpPr>
        <p:sp>
          <p:nvSpPr>
            <p:cNvPr id="11" name="Rechteck 10"/>
            <p:cNvSpPr/>
            <p:nvPr/>
          </p:nvSpPr>
          <p:spPr>
            <a:xfrm>
              <a:off x="6500826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    </a:t>
              </a:r>
              <a:r>
                <a:rPr lang="de-DE" dirty="0" err="1" smtClean="0"/>
                <a:t>UxTC</a:t>
              </a:r>
              <a:endParaRPr lang="de-AT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6500826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sp>
        <p:nvSpPr>
          <p:cNvPr id="101" name="Rechteck 100"/>
          <p:cNvSpPr/>
          <p:nvPr/>
        </p:nvSpPr>
        <p:spPr>
          <a:xfrm>
            <a:off x="2786050" y="6000768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de-AT" sz="1200" dirty="0" smtClean="0"/>
              <a:t>Web-RUI</a:t>
            </a:r>
            <a:endParaRPr lang="de-AT" sz="1200" dirty="0"/>
          </a:p>
        </p:txBody>
      </p:sp>
      <p:cxnSp>
        <p:nvCxnSpPr>
          <p:cNvPr id="54" name="Gerade Verbindung 53"/>
          <p:cNvCxnSpPr/>
          <p:nvPr/>
        </p:nvCxnSpPr>
        <p:spPr>
          <a:xfrm>
            <a:off x="5429256" y="1571612"/>
            <a:ext cx="642942" cy="0"/>
          </a:xfrm>
          <a:prstGeom prst="line">
            <a:avLst/>
          </a:prstGeom>
          <a:ln w="76200" cap="rnd" cmpd="tri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6143636" y="1428736"/>
            <a:ext cx="228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</a:t>
            </a:r>
            <a:r>
              <a:rPr lang="de-AT" dirty="0" err="1" smtClean="0"/>
              <a:t>Win</a:t>
            </a:r>
            <a:r>
              <a:rPr lang="de-AT" dirty="0" smtClean="0"/>
              <a:t> </a:t>
            </a:r>
            <a:r>
              <a:rPr lang="de-AT" dirty="0" err="1" smtClean="0"/>
              <a:t>prog</a:t>
            </a:r>
            <a:r>
              <a:rPr lang="de-AT" dirty="0" smtClean="0"/>
              <a:t> </a:t>
            </a:r>
            <a:r>
              <a:rPr lang="de-AT" dirty="0" err="1" smtClean="0"/>
              <a:t>invocation</a:t>
            </a:r>
            <a:endParaRPr lang="de-AT" dirty="0"/>
          </a:p>
        </p:txBody>
      </p:sp>
      <p:sp>
        <p:nvSpPr>
          <p:cNvPr id="85" name="Rechteck 84"/>
          <p:cNvSpPr/>
          <p:nvPr/>
        </p:nvSpPr>
        <p:spPr>
          <a:xfrm>
            <a:off x="4429124" y="2857496"/>
            <a:ext cx="1643074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1.3.3</a:t>
            </a:r>
          </a:p>
          <a:p>
            <a:pPr algn="ctr"/>
            <a:r>
              <a:rPr lang="de-DE" dirty="0" err="1" smtClean="0"/>
              <a:t>Ux</a:t>
            </a:r>
            <a:r>
              <a:rPr lang="de-DE" dirty="0" err="1" smtClean="0"/>
              <a:t>TC</a:t>
            </a:r>
            <a:r>
              <a:rPr lang="de-DE" dirty="0" smtClean="0"/>
              <a:t>  </a:t>
            </a:r>
            <a:r>
              <a:rPr lang="de-DE" dirty="0" err="1" smtClean="0"/>
              <a:t>wrapper</a:t>
            </a:r>
            <a:endParaRPr lang="de-AT" dirty="0"/>
          </a:p>
        </p:txBody>
      </p:sp>
      <p:grpSp>
        <p:nvGrpSpPr>
          <p:cNvPr id="8" name="Gruppieren 115"/>
          <p:cNvGrpSpPr/>
          <p:nvPr/>
        </p:nvGrpSpPr>
        <p:grpSpPr>
          <a:xfrm>
            <a:off x="7358082" y="4500570"/>
            <a:ext cx="1500198" cy="857256"/>
            <a:chOff x="8072462" y="3714752"/>
            <a:chExt cx="928694" cy="428628"/>
          </a:xfrm>
        </p:grpSpPr>
        <p:sp>
          <p:nvSpPr>
            <p:cNvPr id="90" name="Rechteck 89"/>
            <p:cNvSpPr/>
            <p:nvPr/>
          </p:nvSpPr>
          <p:spPr>
            <a:xfrm>
              <a:off x="8072462" y="3714752"/>
              <a:ext cx="928694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1.4.4 </a:t>
              </a:r>
            </a:p>
            <a:p>
              <a:pPr algn="ctr"/>
              <a:r>
                <a:rPr lang="de-DE" dirty="0" err="1" smtClean="0"/>
                <a:t>Hx</a:t>
              </a:r>
              <a:r>
                <a:rPr lang="de-DE" dirty="0" err="1" smtClean="0"/>
                <a:t>TC</a:t>
              </a:r>
              <a:endParaRPr lang="de-AT" dirty="0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8072462" y="3714752"/>
              <a:ext cx="285752" cy="428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Autofit/>
            </a:bodyPr>
            <a:lstStyle/>
            <a:p>
              <a:pPr algn="ctr"/>
              <a:r>
                <a:rPr lang="de-AT" sz="1200" dirty="0" smtClean="0"/>
                <a:t>RUI</a:t>
              </a:r>
              <a:endParaRPr lang="de-AT" sz="1200" dirty="0"/>
            </a:p>
          </p:txBody>
        </p:sp>
      </p:grpSp>
      <p:cxnSp>
        <p:nvCxnSpPr>
          <p:cNvPr id="119" name="Gekrümmte Verbindung 118"/>
          <p:cNvCxnSpPr>
            <a:stCxn id="9" idx="2"/>
            <a:endCxn id="66" idx="0"/>
          </p:cNvCxnSpPr>
          <p:nvPr/>
        </p:nvCxnSpPr>
        <p:spPr>
          <a:xfrm rot="5400000" flipH="1" flipV="1">
            <a:off x="2536017" y="2928934"/>
            <a:ext cx="928694" cy="3786214"/>
          </a:xfrm>
          <a:prstGeom prst="curvedConnector5">
            <a:avLst>
              <a:gd name="adj1" fmla="val -24615"/>
              <a:gd name="adj2" fmla="val 50000"/>
              <a:gd name="adj3" fmla="val 1246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ylinder 56"/>
          <p:cNvSpPr/>
          <p:nvPr/>
        </p:nvSpPr>
        <p:spPr>
          <a:xfrm>
            <a:off x="4286248" y="5929330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00372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Gerade Verbindung mit Pfeil 59"/>
          <p:cNvCxnSpPr>
            <a:stCxn id="1026" idx="2"/>
            <a:endCxn id="90" idx="0"/>
          </p:cNvCxnSpPr>
          <p:nvPr/>
        </p:nvCxnSpPr>
        <p:spPr>
          <a:xfrm rot="5400000">
            <a:off x="7881992" y="4131520"/>
            <a:ext cx="595239" cy="142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Form 63"/>
          <p:cNvCxnSpPr>
            <a:stCxn id="10" idx="2"/>
            <a:endCxn id="70" idx="0"/>
          </p:cNvCxnSpPr>
          <p:nvPr/>
        </p:nvCxnSpPr>
        <p:spPr>
          <a:xfrm rot="5400000" flipH="1">
            <a:off x="1750199" y="3143248"/>
            <a:ext cx="2857520" cy="1588"/>
          </a:xfrm>
          <a:prstGeom prst="curvedConnector5">
            <a:avLst>
              <a:gd name="adj1" fmla="val -8000"/>
              <a:gd name="adj2" fmla="val 67497880"/>
              <a:gd name="adj3" fmla="val 114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Form 78"/>
          <p:cNvCxnSpPr>
            <a:stCxn id="39" idx="2"/>
            <a:endCxn id="70" idx="0"/>
          </p:cNvCxnSpPr>
          <p:nvPr/>
        </p:nvCxnSpPr>
        <p:spPr>
          <a:xfrm rot="5400000" flipH="1">
            <a:off x="2250265" y="2643182"/>
            <a:ext cx="3571900" cy="1714512"/>
          </a:xfrm>
          <a:prstGeom prst="curvedConnector5">
            <a:avLst>
              <a:gd name="adj1" fmla="val -6400"/>
              <a:gd name="adj2" fmla="val 168206"/>
              <a:gd name="adj3" fmla="val 106400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>
            <a:off x="5429256" y="1285860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>
            <a:off x="7500958" y="1357298"/>
            <a:ext cx="642942" cy="0"/>
          </a:xfrm>
          <a:prstGeom prst="line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57"/>
          <p:cNvCxnSpPr>
            <a:stCxn id="10" idx="2"/>
            <a:endCxn id="90" idx="0"/>
          </p:cNvCxnSpPr>
          <p:nvPr/>
        </p:nvCxnSpPr>
        <p:spPr>
          <a:xfrm rot="5400000" flipH="1" flipV="1">
            <a:off x="5607851" y="2071678"/>
            <a:ext cx="71438" cy="4929222"/>
          </a:xfrm>
          <a:prstGeom prst="curvedConnector5">
            <a:avLst>
              <a:gd name="adj1" fmla="val -1399991"/>
              <a:gd name="adj2" fmla="val 66618"/>
              <a:gd name="adj3" fmla="val 41999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Form 68"/>
          <p:cNvCxnSpPr>
            <a:stCxn id="9" idx="2"/>
            <a:endCxn id="68" idx="0"/>
          </p:cNvCxnSpPr>
          <p:nvPr/>
        </p:nvCxnSpPr>
        <p:spPr>
          <a:xfrm rot="5400000" flipH="1" flipV="1">
            <a:off x="1321571" y="3429000"/>
            <a:ext cx="1643074" cy="2071702"/>
          </a:xfrm>
          <a:prstGeom prst="curvedConnector5">
            <a:avLst>
              <a:gd name="adj1" fmla="val -13913"/>
              <a:gd name="adj2" fmla="val 50000"/>
              <a:gd name="adj3" fmla="val 113913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Form 60"/>
          <p:cNvCxnSpPr>
            <a:stCxn id="90" idx="2"/>
            <a:endCxn id="68" idx="0"/>
          </p:cNvCxnSpPr>
          <p:nvPr/>
        </p:nvCxnSpPr>
        <p:spPr>
          <a:xfrm rot="5400000" flipH="1">
            <a:off x="4786314" y="2035959"/>
            <a:ext cx="1714512" cy="4929222"/>
          </a:xfrm>
          <a:prstGeom prst="curvedConnector5">
            <a:avLst>
              <a:gd name="adj1" fmla="val -13333"/>
              <a:gd name="adj2" fmla="val 44311"/>
              <a:gd name="adj3" fmla="val 109778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>
          <a:xfrm>
            <a:off x="6643702" y="2000240"/>
            <a:ext cx="2214578" cy="92869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(optional)</a:t>
            </a:r>
          </a:p>
          <a:p>
            <a:pPr algn="ctr"/>
            <a:r>
              <a:rPr lang="de-DE" sz="1200" dirty="0" err="1" smtClean="0"/>
              <a:t>Authenticator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(Smart-Card-</a:t>
            </a:r>
            <a:r>
              <a:rPr lang="de-DE" sz="1200" dirty="0" err="1" smtClean="0"/>
              <a:t>Reader+Software</a:t>
            </a:r>
            <a:r>
              <a:rPr lang="de-DE" sz="1200" dirty="0" smtClean="0"/>
              <a:t>)</a:t>
            </a:r>
            <a:endParaRPr lang="de-AT" sz="1200" dirty="0"/>
          </a:p>
        </p:txBody>
      </p:sp>
      <p:cxnSp>
        <p:nvCxnSpPr>
          <p:cNvPr id="75" name="Form 74"/>
          <p:cNvCxnSpPr>
            <a:stCxn id="74" idx="2"/>
          </p:cNvCxnSpPr>
          <p:nvPr/>
        </p:nvCxnSpPr>
        <p:spPr>
          <a:xfrm rot="5400000" flipH="1">
            <a:off x="4875612" y="53555"/>
            <a:ext cx="1214446" cy="4536313"/>
          </a:xfrm>
          <a:prstGeom prst="curvedConnector4">
            <a:avLst>
              <a:gd name="adj1" fmla="val -15811"/>
              <a:gd name="adj2" fmla="val 32909"/>
            </a:avLst>
          </a:prstGeom>
          <a:ln w="50800" cap="rnd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>
            <a:stCxn id="1026" idx="2"/>
            <a:endCxn id="11" idx="3"/>
          </p:cNvCxnSpPr>
          <p:nvPr/>
        </p:nvCxnSpPr>
        <p:spPr>
          <a:xfrm rot="5400000" flipH="1">
            <a:off x="7816429" y="3470720"/>
            <a:ext cx="47703" cy="82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76470" y="1519222"/>
            <a:ext cx="3624290" cy="16430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070" y="1366822"/>
            <a:ext cx="3633814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AT" dirty="0" smtClean="0"/>
              <a:t>LLM System </a:t>
            </a:r>
            <a:r>
              <a:rPr lang="de-AT" dirty="0" err="1" smtClean="0"/>
              <a:t>Configuration</a:t>
            </a:r>
            <a:r>
              <a:rPr lang="de-AT" dirty="0" smtClean="0"/>
              <a:t> 0.4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71670" y="1214422"/>
            <a:ext cx="3571900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285984" y="3500438"/>
            <a:ext cx="3429024" cy="1500198"/>
            <a:chOff x="1571604" y="3786190"/>
            <a:chExt cx="3429024" cy="1500198"/>
          </a:xfrm>
        </p:grpSpPr>
        <p:sp>
          <p:nvSpPr>
            <p:cNvPr id="3" name="Rechteck 2"/>
            <p:cNvSpPr/>
            <p:nvPr/>
          </p:nvSpPr>
          <p:spPr>
            <a:xfrm>
              <a:off x="1571604" y="3786190"/>
              <a:ext cx="3429024" cy="1500198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 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2714612" y="3857628"/>
              <a:ext cx="1928826" cy="1285884"/>
              <a:chOff x="2428860" y="3643314"/>
              <a:chExt cx="3214710" cy="1643074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1.3.2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CMS</a:t>
                </a:r>
                <a:endParaRPr lang="de-AT" sz="10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143372" y="435769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1.4.5</a:t>
                </a:r>
              </a:p>
              <a:p>
                <a:pPr algn="ctr"/>
                <a:r>
                  <a:rPr lang="de-DE" sz="1000" dirty="0" smtClean="0"/>
                  <a:t>LRF</a:t>
                </a:r>
                <a:endParaRPr lang="de-AT" sz="10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143372" y="435769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2"/>
                  </a:rPr>
                  <a:t>LRF SOAP-IF</a:t>
                </a:r>
                <a:endParaRPr lang="de-AT" sz="1000" dirty="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2428860" y="364331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3" tooltip="LLMCMSS.04.03.01"/>
                  </a:rPr>
                  <a:t>CMS SOAP-IF</a:t>
                </a:r>
                <a:endParaRPr lang="de-AT" sz="1000" dirty="0"/>
              </a:p>
            </p:txBody>
          </p:sp>
          <p:cxnSp>
            <p:nvCxnSpPr>
              <p:cNvPr id="14" name="Gekrümmte Verbindung 70"/>
              <p:cNvCxnSpPr>
                <a:stCxn id="10" idx="3"/>
                <a:endCxn id="12" idx="0"/>
              </p:cNvCxnSpPr>
              <p:nvPr/>
            </p:nvCxnSpPr>
            <p:spPr>
              <a:xfrm>
                <a:off x="3929058" y="4107661"/>
                <a:ext cx="964413" cy="250033"/>
              </a:xfrm>
              <a:prstGeom prst="curvedConnector2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/>
            </p:nvSpPr>
            <p:spPr>
              <a:xfrm>
                <a:off x="2428860" y="385762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143372" y="457200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54" name="Rechteck 53"/>
          <p:cNvSpPr/>
          <p:nvPr/>
        </p:nvSpPr>
        <p:spPr>
          <a:xfrm>
            <a:off x="2428860" y="1643050"/>
            <a:ext cx="2714644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3857620" y="1928802"/>
            <a:ext cx="1714512" cy="785818"/>
            <a:chOff x="6929454" y="1357298"/>
            <a:chExt cx="1757375" cy="857256"/>
          </a:xfrm>
        </p:grpSpPr>
        <p:sp>
          <p:nvSpPr>
            <p:cNvPr id="19" name="Rechteck 18"/>
            <p:cNvSpPr/>
            <p:nvPr/>
          </p:nvSpPr>
          <p:spPr>
            <a:xfrm>
              <a:off x="6929454" y="1357298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1.2.3</a:t>
              </a:r>
            </a:p>
            <a:p>
              <a:pPr algn="ctr"/>
              <a:r>
                <a:rPr lang="de-DE" sz="1000" dirty="0" smtClean="0"/>
                <a:t>CTC </a:t>
              </a:r>
              <a:r>
                <a:rPr lang="de-DE" sz="1000" dirty="0" err="1" smtClean="0"/>
                <a:t>wrap</a:t>
              </a:r>
              <a:r>
                <a:rPr lang="de-DE" sz="1000" dirty="0" smtClean="0"/>
                <a:t> LUI</a:t>
              </a:r>
              <a:endParaRPr lang="de-AT" sz="1000" dirty="0"/>
            </a:p>
          </p:txBody>
        </p:sp>
        <p:cxnSp>
          <p:nvCxnSpPr>
            <p:cNvPr id="20" name="Gerade Verbindung 19"/>
            <p:cNvCxnSpPr>
              <a:stCxn id="22" idx="1"/>
              <a:endCxn id="24" idx="3"/>
            </p:cNvCxnSpPr>
            <p:nvPr/>
          </p:nvCxnSpPr>
          <p:spPr>
            <a:xfrm rot="10800000" flipV="1">
              <a:off x="7904584" y="1969624"/>
              <a:ext cx="167879" cy="30616"/>
            </a:xfrm>
            <a:prstGeom prst="line">
              <a:avLst/>
            </a:prstGeom>
            <a:ln w="76200" cap="rnd" cmpd="tri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ieren 30"/>
            <p:cNvGrpSpPr/>
            <p:nvPr/>
          </p:nvGrpSpPr>
          <p:grpSpPr>
            <a:xfrm>
              <a:off x="8072462" y="1785926"/>
              <a:ext cx="614367" cy="367395"/>
              <a:chOff x="8215338" y="2428868"/>
              <a:chExt cx="614367" cy="367395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8215338" y="2428868"/>
                <a:ext cx="603651" cy="367395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CTC</a:t>
                </a:r>
                <a:endParaRPr lang="de-AT" sz="1000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8643966" y="2428868"/>
                <a:ext cx="185739" cy="367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RUI</a:t>
                </a:r>
                <a:endParaRPr lang="de-AT" sz="1200" dirty="0"/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929454" y="1785926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1.3.3</a:t>
              </a:r>
            </a:p>
            <a:p>
              <a:pPr algn="ctr"/>
              <a:r>
                <a:rPr lang="de-DE" sz="1000" dirty="0" smtClean="0"/>
                <a:t>CTC  </a:t>
              </a:r>
              <a:r>
                <a:rPr lang="de-DE" sz="1000" dirty="0" err="1" smtClean="0"/>
                <a:t>wrapper</a:t>
              </a:r>
              <a:endParaRPr lang="de-AT" sz="10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42844" y="3500438"/>
            <a:ext cx="2000264" cy="1509722"/>
            <a:chOff x="4643438" y="3643314"/>
            <a:chExt cx="2000264" cy="1509722"/>
          </a:xfrm>
        </p:grpSpPr>
        <p:sp>
          <p:nvSpPr>
            <p:cNvPr id="34" name="Rechteck 33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ILC HCU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5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1.4.1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ILC</a:t>
                </a:r>
                <a:endParaRPr lang="de-AT" sz="10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grpSp>
        <p:nvGrpSpPr>
          <p:cNvPr id="44" name="Gruppieren 43"/>
          <p:cNvGrpSpPr/>
          <p:nvPr/>
        </p:nvGrpSpPr>
        <p:grpSpPr>
          <a:xfrm>
            <a:off x="2285984" y="5214950"/>
            <a:ext cx="2000264" cy="1509722"/>
            <a:chOff x="4643438" y="3643314"/>
            <a:chExt cx="2000264" cy="1509722"/>
          </a:xfrm>
        </p:grpSpPr>
        <p:sp>
          <p:nvSpPr>
            <p:cNvPr id="45" name="Rechteck 44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LLM-DB</a:t>
              </a:r>
            </a:p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46" name="Gruppieren 16"/>
            <p:cNvGrpSpPr/>
            <p:nvPr/>
          </p:nvGrpSpPr>
          <p:grpSpPr>
            <a:xfrm>
              <a:off x="5643570" y="3715206"/>
              <a:ext cx="904551" cy="731419"/>
              <a:chOff x="2389395" y="3643314"/>
              <a:chExt cx="1539663" cy="928695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1.5.5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LLM-DB</a:t>
                </a:r>
                <a:endParaRPr lang="de-AT" sz="1000" dirty="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9395" y="3824148"/>
                <a:ext cx="325219" cy="747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49" name="Zylinder 48"/>
          <p:cNvSpPr/>
          <p:nvPr/>
        </p:nvSpPr>
        <p:spPr>
          <a:xfrm>
            <a:off x="2357422" y="5857892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winkelte Verbindung 50"/>
          <p:cNvCxnSpPr>
            <a:stCxn id="47" idx="2"/>
            <a:endCxn id="49" idx="4"/>
          </p:cNvCxnSpPr>
          <p:nvPr/>
        </p:nvCxnSpPr>
        <p:spPr>
          <a:xfrm rot="5400000">
            <a:off x="3366062" y="5866878"/>
            <a:ext cx="232540" cy="5353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286116" y="5286388"/>
            <a:ext cx="900119" cy="167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LLM-WS</a:t>
            </a:r>
            <a:endParaRPr lang="de-AT" sz="1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071802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1.2.2</a:t>
            </a:r>
          </a:p>
          <a:p>
            <a:pPr algn="ctr"/>
            <a:r>
              <a:rPr lang="de-DE" sz="1000" dirty="0" smtClean="0"/>
              <a:t>CMS LUI</a:t>
            </a:r>
            <a:endParaRPr lang="de-AT" sz="1000" dirty="0"/>
          </a:p>
        </p:txBody>
      </p:sp>
      <p:sp>
        <p:nvSpPr>
          <p:cNvPr id="7" name="Rechteck 6"/>
          <p:cNvSpPr/>
          <p:nvPr/>
        </p:nvSpPr>
        <p:spPr>
          <a:xfrm>
            <a:off x="2285984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1.2.1</a:t>
            </a:r>
          </a:p>
          <a:p>
            <a:pPr algn="ctr"/>
            <a:r>
              <a:rPr lang="de-DE" sz="1000" dirty="0" smtClean="0"/>
              <a:t>ILC LUI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071802" y="1571612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1.1.1</a:t>
            </a:r>
          </a:p>
          <a:p>
            <a:pPr algn="ctr"/>
            <a:r>
              <a:rPr lang="de-DE" sz="1000" dirty="0" smtClean="0"/>
              <a:t>LLM LUI</a:t>
            </a:r>
            <a:endParaRPr lang="de-AT" sz="1000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6500826" y="3500438"/>
            <a:ext cx="2000264" cy="1509722"/>
            <a:chOff x="4643438" y="3643314"/>
            <a:chExt cx="2000264" cy="1509722"/>
          </a:xfrm>
        </p:grpSpPr>
        <p:sp>
          <p:nvSpPr>
            <p:cNvPr id="56" name="Rechteck 55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PTC Box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57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1.4.4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PTC</a:t>
                </a:r>
                <a:endParaRPr lang="de-AT" sz="1000" dirty="0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Gerade Verbindung mit Pfeil 60"/>
          <p:cNvCxnSpPr>
            <a:stCxn id="60" idx="2"/>
          </p:cNvCxnSpPr>
          <p:nvPr/>
        </p:nvCxnSpPr>
        <p:spPr>
          <a:xfrm rot="16200000" flipH="1">
            <a:off x="7524802" y="3131372"/>
            <a:ext cx="595239" cy="14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" idx="2"/>
            <a:endCxn id="13" idx="0"/>
          </p:cNvCxnSpPr>
          <p:nvPr/>
        </p:nvCxnSpPr>
        <p:spPr>
          <a:xfrm rot="16200000" flipH="1">
            <a:off x="3207534" y="2900358"/>
            <a:ext cx="857256" cy="485779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0" idx="2"/>
            <a:endCxn id="53" idx="0"/>
          </p:cNvCxnSpPr>
          <p:nvPr/>
        </p:nvCxnSpPr>
        <p:spPr>
          <a:xfrm rot="5400000">
            <a:off x="3313760" y="4721096"/>
            <a:ext cx="987708" cy="14287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58" idx="2"/>
            <a:endCxn id="53" idx="0"/>
          </p:cNvCxnSpPr>
          <p:nvPr/>
        </p:nvCxnSpPr>
        <p:spPr>
          <a:xfrm rot="5400000">
            <a:off x="5359183" y="2680743"/>
            <a:ext cx="982639" cy="422865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36" idx="2"/>
            <a:endCxn id="53" idx="0"/>
          </p:cNvCxnSpPr>
          <p:nvPr/>
        </p:nvCxnSpPr>
        <p:spPr>
          <a:xfrm rot="16200000" flipH="1">
            <a:off x="2180191" y="3730402"/>
            <a:ext cx="982639" cy="212933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7" idx="2"/>
            <a:endCxn id="36" idx="0"/>
          </p:cNvCxnSpPr>
          <p:nvPr/>
        </p:nvCxnSpPr>
        <p:spPr>
          <a:xfrm rot="5400000">
            <a:off x="1678295" y="2643170"/>
            <a:ext cx="857711" cy="100061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m 77"/>
          <p:cNvCxnSpPr>
            <a:stCxn id="11" idx="2"/>
            <a:endCxn id="54" idx="0"/>
          </p:cNvCxnSpPr>
          <p:nvPr/>
        </p:nvCxnSpPr>
        <p:spPr>
          <a:xfrm rot="5400000" flipH="1">
            <a:off x="2739616" y="2689617"/>
            <a:ext cx="3214710" cy="1121577"/>
          </a:xfrm>
          <a:prstGeom prst="curvedConnector5">
            <a:avLst>
              <a:gd name="adj1" fmla="val -6519"/>
              <a:gd name="adj2" fmla="val -105943"/>
              <a:gd name="adj3" fmla="val 11570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Form 82"/>
          <p:cNvCxnSpPr>
            <a:stCxn id="10" idx="2"/>
            <a:endCxn id="54" idx="0"/>
          </p:cNvCxnSpPr>
          <p:nvPr/>
        </p:nvCxnSpPr>
        <p:spPr>
          <a:xfrm rot="5400000" flipH="1">
            <a:off x="2504802" y="2924430"/>
            <a:ext cx="2655630" cy="92870"/>
          </a:xfrm>
          <a:prstGeom prst="curvedConnector5">
            <a:avLst>
              <a:gd name="adj1" fmla="val -44117"/>
              <a:gd name="adj2" fmla="val -2694826"/>
              <a:gd name="adj3" fmla="val 127618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5429256" y="1214422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143636" y="107154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376470" y="1519222"/>
            <a:ext cx="3624290" cy="16430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24070" y="1366822"/>
            <a:ext cx="3633814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AT" dirty="0" smtClean="0"/>
              <a:t>LLM System </a:t>
            </a:r>
            <a:r>
              <a:rPr lang="de-AT" dirty="0" err="1" smtClean="0"/>
              <a:t>Configuration</a:t>
            </a:r>
            <a:r>
              <a:rPr lang="de-AT" dirty="0" smtClean="0"/>
              <a:t> 0.5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071670" y="1214422"/>
            <a:ext cx="3571900" cy="1643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LLM </a:t>
            </a:r>
            <a:r>
              <a:rPr lang="de-AT" dirty="0" err="1" smtClean="0">
                <a:solidFill>
                  <a:schemeClr val="accent2">
                    <a:lumMod val="75000"/>
                  </a:schemeClr>
                </a:solidFill>
              </a:rPr>
              <a:t>Local</a:t>
            </a:r>
            <a:r>
              <a:rPr lang="de-AT" dirty="0" smtClean="0">
                <a:solidFill>
                  <a:schemeClr val="accent2">
                    <a:lumMod val="75000"/>
                  </a:schemeClr>
                </a:solidFill>
              </a:rPr>
              <a:t> Terminal</a:t>
            </a:r>
            <a:endParaRPr lang="de-AT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" name="Gruppieren 17"/>
          <p:cNvGrpSpPr/>
          <p:nvPr/>
        </p:nvGrpSpPr>
        <p:grpSpPr>
          <a:xfrm>
            <a:off x="2285984" y="3500438"/>
            <a:ext cx="3429024" cy="1500198"/>
            <a:chOff x="1571604" y="3786190"/>
            <a:chExt cx="3429024" cy="1500198"/>
          </a:xfrm>
        </p:grpSpPr>
        <p:sp>
          <p:nvSpPr>
            <p:cNvPr id="3" name="Rechteck 2"/>
            <p:cNvSpPr/>
            <p:nvPr/>
          </p:nvSpPr>
          <p:spPr>
            <a:xfrm>
              <a:off x="1571604" y="3786190"/>
              <a:ext cx="3429024" cy="1500198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 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8" name="Gruppieren 16"/>
            <p:cNvGrpSpPr/>
            <p:nvPr/>
          </p:nvGrpSpPr>
          <p:grpSpPr>
            <a:xfrm>
              <a:off x="2714612" y="3857628"/>
              <a:ext cx="1928826" cy="1285884"/>
              <a:chOff x="2428860" y="3643314"/>
              <a:chExt cx="3214710" cy="1643074"/>
            </a:xfrm>
          </p:grpSpPr>
          <p:sp>
            <p:nvSpPr>
              <p:cNvPr id="10" name="Rechteck 9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1.3.2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CMS</a:t>
                </a:r>
                <a:endParaRPr lang="de-AT" sz="10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4143372" y="435769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1.4.5</a:t>
                </a:r>
              </a:p>
              <a:p>
                <a:pPr algn="ctr"/>
                <a:r>
                  <a:rPr lang="de-DE" sz="1000" dirty="0" smtClean="0"/>
                  <a:t>LRF</a:t>
                </a:r>
                <a:endParaRPr lang="de-AT" sz="10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143372" y="435769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2"/>
                  </a:rPr>
                  <a:t>LRF SOAP-IF</a:t>
                </a:r>
                <a:endParaRPr lang="de-AT" sz="1000" dirty="0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2428860" y="3643314"/>
                <a:ext cx="1500198" cy="2143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>
                    <a:hlinkClick r:id="rId3" tooltip="LLMCMSS.04.03.01"/>
                  </a:rPr>
                  <a:t>CMS SOAP-IF</a:t>
                </a:r>
                <a:endParaRPr lang="de-AT" sz="1000" dirty="0"/>
              </a:p>
            </p:txBody>
          </p:sp>
          <p:cxnSp>
            <p:nvCxnSpPr>
              <p:cNvPr id="14" name="Gekrümmte Verbindung 70"/>
              <p:cNvCxnSpPr>
                <a:stCxn id="10" idx="3"/>
                <a:endCxn id="12" idx="0"/>
              </p:cNvCxnSpPr>
              <p:nvPr/>
            </p:nvCxnSpPr>
            <p:spPr>
              <a:xfrm>
                <a:off x="3929058" y="4107661"/>
                <a:ext cx="964413" cy="250033"/>
              </a:xfrm>
              <a:prstGeom prst="curvedConnector2">
                <a:avLst/>
              </a:prstGeom>
              <a:ln w="38100" cmpd="sng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hteck 14"/>
              <p:cNvSpPr/>
              <p:nvPr/>
            </p:nvSpPr>
            <p:spPr>
              <a:xfrm>
                <a:off x="2428860" y="385762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4143372" y="4572008"/>
                <a:ext cx="285752" cy="7143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54" name="Rechteck 53"/>
          <p:cNvSpPr/>
          <p:nvPr/>
        </p:nvSpPr>
        <p:spPr>
          <a:xfrm>
            <a:off x="2428860" y="1643050"/>
            <a:ext cx="2714644" cy="642942"/>
          </a:xfrm>
          <a:prstGeom prst="rect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de-AT" dirty="0" smtClean="0"/>
              <a:t>LLF-Instance</a:t>
            </a:r>
            <a:endParaRPr lang="de-AT" dirty="0"/>
          </a:p>
        </p:txBody>
      </p:sp>
      <p:grpSp>
        <p:nvGrpSpPr>
          <p:cNvPr id="21" name="Gruppieren 31"/>
          <p:cNvGrpSpPr/>
          <p:nvPr/>
        </p:nvGrpSpPr>
        <p:grpSpPr>
          <a:xfrm>
            <a:off x="3857620" y="1928802"/>
            <a:ext cx="1714512" cy="785818"/>
            <a:chOff x="6929454" y="1357298"/>
            <a:chExt cx="1757375" cy="857256"/>
          </a:xfrm>
        </p:grpSpPr>
        <p:sp>
          <p:nvSpPr>
            <p:cNvPr id="19" name="Rechteck 18"/>
            <p:cNvSpPr/>
            <p:nvPr/>
          </p:nvSpPr>
          <p:spPr>
            <a:xfrm>
              <a:off x="6929454" y="1357298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1.2.3</a:t>
              </a:r>
            </a:p>
            <a:p>
              <a:pPr algn="ctr"/>
              <a:r>
                <a:rPr lang="de-DE" sz="1000" dirty="0" smtClean="0"/>
                <a:t>CTC </a:t>
              </a:r>
              <a:r>
                <a:rPr lang="de-DE" sz="1000" dirty="0" err="1" smtClean="0"/>
                <a:t>wrap</a:t>
              </a:r>
              <a:r>
                <a:rPr lang="de-DE" sz="1000" dirty="0" smtClean="0"/>
                <a:t> LUI</a:t>
              </a:r>
              <a:endParaRPr lang="de-AT" sz="1000" dirty="0"/>
            </a:p>
          </p:txBody>
        </p:sp>
        <p:cxnSp>
          <p:nvCxnSpPr>
            <p:cNvPr id="20" name="Gerade Verbindung 19"/>
            <p:cNvCxnSpPr>
              <a:stCxn id="22" idx="1"/>
              <a:endCxn id="24" idx="3"/>
            </p:cNvCxnSpPr>
            <p:nvPr/>
          </p:nvCxnSpPr>
          <p:spPr>
            <a:xfrm rot="10800000" flipV="1">
              <a:off x="7904584" y="1969624"/>
              <a:ext cx="167879" cy="30616"/>
            </a:xfrm>
            <a:prstGeom prst="line">
              <a:avLst/>
            </a:prstGeom>
            <a:ln w="76200" cap="rnd" cmpd="tri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30"/>
            <p:cNvGrpSpPr/>
            <p:nvPr/>
          </p:nvGrpSpPr>
          <p:grpSpPr>
            <a:xfrm>
              <a:off x="8072462" y="1785926"/>
              <a:ext cx="614367" cy="367395"/>
              <a:chOff x="8215338" y="2428868"/>
              <a:chExt cx="614367" cy="367395"/>
            </a:xfrm>
          </p:grpSpPr>
          <p:sp>
            <p:nvSpPr>
              <p:cNvPr id="22" name="Rechteck 21"/>
              <p:cNvSpPr/>
              <p:nvPr/>
            </p:nvSpPr>
            <p:spPr>
              <a:xfrm>
                <a:off x="8215338" y="2428868"/>
                <a:ext cx="603651" cy="367395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CTC</a:t>
                </a:r>
                <a:endParaRPr lang="de-AT" sz="1000" dirty="0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8643966" y="2428868"/>
                <a:ext cx="185739" cy="3673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RUI</a:t>
                </a:r>
                <a:endParaRPr lang="de-AT" sz="1200" dirty="0"/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929454" y="1785926"/>
              <a:ext cx="975129" cy="428628"/>
            </a:xfrm>
            <a:prstGeom prst="rect">
              <a:avLst/>
            </a:prstGeom>
            <a:solidFill>
              <a:srgbClr val="92D05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 smtClean="0"/>
                <a:t>1.3.3</a:t>
              </a:r>
            </a:p>
            <a:p>
              <a:pPr algn="ctr"/>
              <a:r>
                <a:rPr lang="de-DE" sz="1000" dirty="0" smtClean="0"/>
                <a:t>CTC  </a:t>
              </a:r>
              <a:r>
                <a:rPr lang="de-DE" sz="1000" dirty="0" err="1" smtClean="0"/>
                <a:t>wrapper</a:t>
              </a:r>
              <a:endParaRPr lang="de-AT" sz="1000" dirty="0"/>
            </a:p>
          </p:txBody>
        </p:sp>
      </p:grpSp>
      <p:grpSp>
        <p:nvGrpSpPr>
          <p:cNvPr id="26" name="Gruppieren 42"/>
          <p:cNvGrpSpPr/>
          <p:nvPr/>
        </p:nvGrpSpPr>
        <p:grpSpPr>
          <a:xfrm>
            <a:off x="142844" y="3500438"/>
            <a:ext cx="2000264" cy="1509722"/>
            <a:chOff x="4643438" y="3643314"/>
            <a:chExt cx="2000264" cy="1509722"/>
          </a:xfrm>
        </p:grpSpPr>
        <p:sp>
          <p:nvSpPr>
            <p:cNvPr id="34" name="Rechteck 33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ILC HCU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7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1.4.1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ILC</a:t>
                </a:r>
                <a:endParaRPr lang="de-AT" sz="1000" dirty="0"/>
              </a:p>
            </p:txBody>
          </p:sp>
          <p:sp>
            <p:nvSpPr>
              <p:cNvPr id="41" name="Rechteck 40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grpSp>
        <p:nvGrpSpPr>
          <p:cNvPr id="28" name="Gruppieren 43"/>
          <p:cNvGrpSpPr/>
          <p:nvPr/>
        </p:nvGrpSpPr>
        <p:grpSpPr>
          <a:xfrm>
            <a:off x="2285984" y="5214950"/>
            <a:ext cx="2000264" cy="1509722"/>
            <a:chOff x="4643438" y="3643314"/>
            <a:chExt cx="2000264" cy="1509722"/>
          </a:xfrm>
        </p:grpSpPr>
        <p:sp>
          <p:nvSpPr>
            <p:cNvPr id="45" name="Rechteck 44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LLM-DB</a:t>
              </a:r>
            </a:p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Server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9" name="Gruppieren 16"/>
            <p:cNvGrpSpPr/>
            <p:nvPr/>
          </p:nvGrpSpPr>
          <p:grpSpPr>
            <a:xfrm>
              <a:off x="5643570" y="3715206"/>
              <a:ext cx="904551" cy="731419"/>
              <a:chOff x="2389395" y="3643314"/>
              <a:chExt cx="1539663" cy="928695"/>
            </a:xfrm>
          </p:grpSpPr>
          <p:sp>
            <p:nvSpPr>
              <p:cNvPr id="47" name="Rechteck 46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1.5.5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LLM-DB</a:t>
                </a:r>
                <a:endParaRPr lang="de-AT" sz="1000" dirty="0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2389395" y="3824148"/>
                <a:ext cx="325219" cy="7478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sp>
        <p:nvSpPr>
          <p:cNvPr id="49" name="Zylinder 48"/>
          <p:cNvSpPr/>
          <p:nvPr/>
        </p:nvSpPr>
        <p:spPr>
          <a:xfrm>
            <a:off x="2357422" y="5857892"/>
            <a:ext cx="857256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51" name="Gewinkelte Verbindung 50"/>
          <p:cNvCxnSpPr>
            <a:stCxn id="47" idx="2"/>
            <a:endCxn id="49" idx="4"/>
          </p:cNvCxnSpPr>
          <p:nvPr/>
        </p:nvCxnSpPr>
        <p:spPr>
          <a:xfrm rot="5400000">
            <a:off x="3366062" y="5866878"/>
            <a:ext cx="232540" cy="5353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3286116" y="5286388"/>
            <a:ext cx="900119" cy="1677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LLM-WS</a:t>
            </a:r>
            <a:endParaRPr lang="de-AT" sz="1000" dirty="0" smtClean="0"/>
          </a:p>
        </p:txBody>
      </p:sp>
      <p:sp>
        <p:nvSpPr>
          <p:cNvPr id="6" name="Rechteck 5"/>
          <p:cNvSpPr/>
          <p:nvPr/>
        </p:nvSpPr>
        <p:spPr>
          <a:xfrm>
            <a:off x="3071802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1.2.2</a:t>
            </a:r>
          </a:p>
          <a:p>
            <a:pPr algn="ctr"/>
            <a:r>
              <a:rPr lang="de-DE" sz="1000" dirty="0" smtClean="0"/>
              <a:t>CMS LUI</a:t>
            </a:r>
            <a:endParaRPr lang="de-AT" sz="1000" dirty="0"/>
          </a:p>
        </p:txBody>
      </p:sp>
      <p:sp>
        <p:nvSpPr>
          <p:cNvPr id="7" name="Rechteck 6"/>
          <p:cNvSpPr/>
          <p:nvPr/>
        </p:nvSpPr>
        <p:spPr>
          <a:xfrm>
            <a:off x="2285984" y="2214554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1.2.1</a:t>
            </a:r>
          </a:p>
          <a:p>
            <a:pPr algn="ctr"/>
            <a:r>
              <a:rPr lang="de-DE" sz="1000" dirty="0" smtClean="0"/>
              <a:t>ILC LUI</a:t>
            </a:r>
            <a:endParaRPr lang="de-AT" sz="1000" dirty="0"/>
          </a:p>
        </p:txBody>
      </p:sp>
      <p:sp>
        <p:nvSpPr>
          <p:cNvPr id="5" name="Rechteck 4"/>
          <p:cNvSpPr/>
          <p:nvPr/>
        </p:nvSpPr>
        <p:spPr>
          <a:xfrm>
            <a:off x="3071802" y="1571612"/>
            <a:ext cx="642942" cy="50006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1.1.1</a:t>
            </a:r>
          </a:p>
          <a:p>
            <a:pPr algn="ctr"/>
            <a:r>
              <a:rPr lang="de-DE" sz="1000" dirty="0" smtClean="0"/>
              <a:t>LLM LUI</a:t>
            </a:r>
            <a:endParaRPr lang="de-AT" sz="1000" dirty="0"/>
          </a:p>
        </p:txBody>
      </p:sp>
      <p:grpSp>
        <p:nvGrpSpPr>
          <p:cNvPr id="30" name="Gruppieren 54"/>
          <p:cNvGrpSpPr/>
          <p:nvPr/>
        </p:nvGrpSpPr>
        <p:grpSpPr>
          <a:xfrm>
            <a:off x="6500826" y="3500438"/>
            <a:ext cx="2000264" cy="1509722"/>
            <a:chOff x="4643438" y="3643314"/>
            <a:chExt cx="2000264" cy="1509722"/>
          </a:xfrm>
        </p:grpSpPr>
        <p:sp>
          <p:nvSpPr>
            <p:cNvPr id="56" name="Rechteck 55"/>
            <p:cNvSpPr/>
            <p:nvPr/>
          </p:nvSpPr>
          <p:spPr>
            <a:xfrm>
              <a:off x="4643438" y="3643314"/>
              <a:ext cx="2000264" cy="1509722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de-AT" dirty="0" smtClean="0">
                  <a:solidFill>
                    <a:schemeClr val="accent2">
                      <a:lumMod val="75000"/>
                    </a:schemeClr>
                  </a:solidFill>
                </a:rPr>
                <a:t>PTC Box</a:t>
              </a:r>
              <a:endParaRPr lang="de-AT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31" name="Gruppieren 16"/>
            <p:cNvGrpSpPr/>
            <p:nvPr/>
          </p:nvGrpSpPr>
          <p:grpSpPr>
            <a:xfrm>
              <a:off x="5660890" y="3714754"/>
              <a:ext cx="887231" cy="731872"/>
              <a:chOff x="2418876" y="3642739"/>
              <a:chExt cx="1510182" cy="929270"/>
            </a:xfrm>
          </p:grpSpPr>
          <p:sp>
            <p:nvSpPr>
              <p:cNvPr id="58" name="Rechteck 57"/>
              <p:cNvSpPr/>
              <p:nvPr/>
            </p:nvSpPr>
            <p:spPr>
              <a:xfrm>
                <a:off x="2428860" y="3643314"/>
                <a:ext cx="1500198" cy="928694"/>
              </a:xfrm>
              <a:prstGeom prst="rect">
                <a:avLst/>
              </a:prstGeom>
              <a:solidFill>
                <a:srgbClr val="92D050">
                  <a:alpha val="7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000" dirty="0" smtClean="0"/>
                  <a:t>1.4.4</a:t>
                </a:r>
                <a:endParaRPr lang="de-DE" dirty="0" smtClean="0"/>
              </a:p>
              <a:p>
                <a:pPr algn="ctr"/>
                <a:r>
                  <a:rPr lang="de-DE" sz="1000" dirty="0" smtClean="0"/>
                  <a:t>PTC</a:t>
                </a:r>
                <a:endParaRPr lang="de-AT" sz="1000" dirty="0"/>
              </a:p>
            </p:txBody>
          </p:sp>
          <p:sp>
            <p:nvSpPr>
              <p:cNvPr id="59" name="Rechteck 58"/>
              <p:cNvSpPr/>
              <p:nvPr/>
            </p:nvSpPr>
            <p:spPr>
              <a:xfrm>
                <a:off x="2418876" y="3642739"/>
                <a:ext cx="295738" cy="9292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>
                <a:noAutofit/>
              </a:bodyPr>
              <a:lstStyle/>
              <a:p>
                <a:pPr algn="ctr"/>
                <a:r>
                  <a:rPr lang="de-AT" sz="900" dirty="0" smtClean="0"/>
                  <a:t>Web-RUI</a:t>
                </a:r>
                <a:endParaRPr lang="de-AT" sz="900" dirty="0"/>
              </a:p>
            </p:txBody>
          </p:sp>
        </p:grp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000240"/>
            <a:ext cx="1214414" cy="9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Gerade Verbindung mit Pfeil 60"/>
          <p:cNvCxnSpPr>
            <a:stCxn id="60" idx="2"/>
            <a:endCxn id="56" idx="0"/>
          </p:cNvCxnSpPr>
          <p:nvPr/>
        </p:nvCxnSpPr>
        <p:spPr>
          <a:xfrm rot="5400000">
            <a:off x="7328348" y="3077810"/>
            <a:ext cx="595239" cy="250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>
            <a:stCxn id="6" idx="2"/>
            <a:endCxn id="13" idx="0"/>
          </p:cNvCxnSpPr>
          <p:nvPr/>
        </p:nvCxnSpPr>
        <p:spPr>
          <a:xfrm rot="16200000" flipH="1">
            <a:off x="3207534" y="2900358"/>
            <a:ext cx="857256" cy="485779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0" idx="2"/>
            <a:endCxn id="53" idx="0"/>
          </p:cNvCxnSpPr>
          <p:nvPr/>
        </p:nvCxnSpPr>
        <p:spPr>
          <a:xfrm rot="5400000">
            <a:off x="3313760" y="4721096"/>
            <a:ext cx="987708" cy="142876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stCxn id="58" idx="2"/>
            <a:endCxn id="53" idx="0"/>
          </p:cNvCxnSpPr>
          <p:nvPr/>
        </p:nvCxnSpPr>
        <p:spPr>
          <a:xfrm rot="5400000">
            <a:off x="5359183" y="2680743"/>
            <a:ext cx="982639" cy="422865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>
            <a:stCxn id="36" idx="2"/>
            <a:endCxn id="53" idx="0"/>
          </p:cNvCxnSpPr>
          <p:nvPr/>
        </p:nvCxnSpPr>
        <p:spPr>
          <a:xfrm rot="16200000" flipH="1">
            <a:off x="2180191" y="3730402"/>
            <a:ext cx="982639" cy="2129331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>
            <a:stCxn id="7" idx="2"/>
            <a:endCxn id="36" idx="0"/>
          </p:cNvCxnSpPr>
          <p:nvPr/>
        </p:nvCxnSpPr>
        <p:spPr>
          <a:xfrm rot="5400000">
            <a:off x="1678295" y="2643170"/>
            <a:ext cx="857711" cy="100061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Form 77"/>
          <p:cNvCxnSpPr>
            <a:stCxn id="11" idx="2"/>
            <a:endCxn id="54" idx="0"/>
          </p:cNvCxnSpPr>
          <p:nvPr/>
        </p:nvCxnSpPr>
        <p:spPr>
          <a:xfrm rot="5400000" flipH="1">
            <a:off x="2739616" y="2689617"/>
            <a:ext cx="3214710" cy="1121577"/>
          </a:xfrm>
          <a:prstGeom prst="curvedConnector5">
            <a:avLst>
              <a:gd name="adj1" fmla="val -6519"/>
              <a:gd name="adj2" fmla="val -105943"/>
              <a:gd name="adj3" fmla="val 11570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Form 82"/>
          <p:cNvCxnSpPr>
            <a:stCxn id="10" idx="2"/>
            <a:endCxn id="54" idx="0"/>
          </p:cNvCxnSpPr>
          <p:nvPr/>
        </p:nvCxnSpPr>
        <p:spPr>
          <a:xfrm rot="5400000" flipH="1">
            <a:off x="2504802" y="2924430"/>
            <a:ext cx="2655630" cy="92870"/>
          </a:xfrm>
          <a:prstGeom prst="curvedConnector5">
            <a:avLst>
              <a:gd name="adj1" fmla="val -44117"/>
              <a:gd name="adj2" fmla="val -2694826"/>
              <a:gd name="adj3" fmla="val 127618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>
            <a:off x="6000760" y="1071546"/>
            <a:ext cx="642942" cy="0"/>
          </a:xfrm>
          <a:prstGeom prst="line">
            <a:avLst/>
          </a:prstGeom>
          <a:ln w="5080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/>
          <p:cNvSpPr txBox="1"/>
          <p:nvPr/>
        </p:nvSpPr>
        <p:spPr>
          <a:xfrm>
            <a:off x="6858016" y="928670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 SOAP Call</a:t>
            </a:r>
            <a:endParaRPr lang="de-AT" dirty="0"/>
          </a:p>
        </p:txBody>
      </p:sp>
      <p:cxnSp>
        <p:nvCxnSpPr>
          <p:cNvPr id="69" name="Form 68"/>
          <p:cNvCxnSpPr>
            <a:stCxn id="10" idx="2"/>
            <a:endCxn id="58" idx="0"/>
          </p:cNvCxnSpPr>
          <p:nvPr/>
        </p:nvCxnSpPr>
        <p:spPr>
          <a:xfrm rot="5400000" flipH="1" flipV="1">
            <a:off x="5558764" y="1892618"/>
            <a:ext cx="726349" cy="4085775"/>
          </a:xfrm>
          <a:prstGeom prst="curvedConnector5">
            <a:avLst>
              <a:gd name="adj1" fmla="val -132446"/>
              <a:gd name="adj2" fmla="val 50115"/>
              <a:gd name="adj3" fmla="val 197040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Form 75"/>
          <p:cNvCxnSpPr>
            <a:stCxn id="58" idx="2"/>
            <a:endCxn id="13" idx="0"/>
          </p:cNvCxnSpPr>
          <p:nvPr/>
        </p:nvCxnSpPr>
        <p:spPr>
          <a:xfrm rot="5400000" flipH="1">
            <a:off x="5556003" y="1894926"/>
            <a:ext cx="731873" cy="4085775"/>
          </a:xfrm>
          <a:prstGeom prst="curvedConnector5">
            <a:avLst>
              <a:gd name="adj1" fmla="val -149667"/>
              <a:gd name="adj2" fmla="val 39861"/>
              <a:gd name="adj3" fmla="val 163771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Form 84"/>
          <p:cNvCxnSpPr>
            <a:stCxn id="36" idx="2"/>
            <a:endCxn id="13" idx="0"/>
          </p:cNvCxnSpPr>
          <p:nvPr/>
        </p:nvCxnSpPr>
        <p:spPr>
          <a:xfrm rot="5400000" flipH="1" flipV="1">
            <a:off x="2377011" y="2801709"/>
            <a:ext cx="731873" cy="2272207"/>
          </a:xfrm>
          <a:prstGeom prst="curvedConnector5">
            <a:avLst>
              <a:gd name="adj1" fmla="val -110624"/>
              <a:gd name="adj2" fmla="val 42668"/>
              <a:gd name="adj3" fmla="val 166374"/>
            </a:avLst>
          </a:prstGeom>
          <a:ln w="50800" cap="rnd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Bildschirmpräsentation (4:3)</PresentationFormat>
  <Paragraphs>612</Paragraphs>
  <Slides>35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Larissa-Design</vt:lpstr>
      <vt:lpstr>LLM Reference Architecture 0.1</vt:lpstr>
      <vt:lpstr>LLM Reference Architecture 0.2</vt:lpstr>
      <vt:lpstr>LLM Reference Architecture 0.3</vt:lpstr>
      <vt:lpstr>LLM Reference Architecture 0.4</vt:lpstr>
      <vt:lpstr>LLM Reference Architecture 0.5</vt:lpstr>
      <vt:lpstr>LLM Reference Architecture 0.7</vt:lpstr>
      <vt:lpstr>LLM Reference Architecture 0.95</vt:lpstr>
      <vt:lpstr>LLM System Configuration 0.4</vt:lpstr>
      <vt:lpstr>LLM System Configuration 0.5</vt:lpstr>
      <vt:lpstr>00 – Idle (logged out) Screen</vt:lpstr>
      <vt:lpstr>01p – Manual Picture Login Screen</vt:lpstr>
      <vt:lpstr>01n – Manual Numeric Login Screen</vt:lpstr>
      <vt:lpstr>02 – Senior Main Menu Screen</vt:lpstr>
      <vt:lpstr>05 – Training Schedule Notification</vt:lpstr>
      <vt:lpstr>06 – Training Selection Screen</vt:lpstr>
      <vt:lpstr>07 – Training Result Screen</vt:lpstr>
      <vt:lpstr>08 – Distress Confirmation Screen</vt:lpstr>
      <vt:lpstr>09 – Process Active Screen</vt:lpstr>
      <vt:lpstr>10 – Help Screen</vt:lpstr>
      <vt:lpstr>11 – Schedule List</vt:lpstr>
      <vt:lpstr>12 – Schedule Editor</vt:lpstr>
      <vt:lpstr>13 – LUI Text Editor</vt:lpstr>
      <vt:lpstr>14 – LUI Schedule Time Editor</vt:lpstr>
      <vt:lpstr>15 – LUI Activity Type Selector</vt:lpstr>
      <vt:lpstr>16 – LUI Activity Selector</vt:lpstr>
      <vt:lpstr>06.06.00 - LLM RUI Screen layout</vt:lpstr>
      <vt:lpstr>06.06.01 - LLM RUI Login Screen</vt:lpstr>
      <vt:lpstr>06.06.06 -RUI Property List</vt:lpstr>
      <vt:lpstr>06.06.06.02 -RUI Import Dialogue</vt:lpstr>
      <vt:lpstr>06.06.04 – OBSOLETE: RUI Single Property Edit</vt:lpstr>
      <vt:lpstr>Sample ILC RUI user menu screen</vt:lpstr>
      <vt:lpstr>Sample ILC RUI user config screen</vt:lpstr>
      <vt:lpstr>Sample ILC RUI expert screen</vt:lpstr>
      <vt:lpstr>Sample ILC menu screen </vt:lpstr>
      <vt:lpstr>ILC Distress Confirmation Screen</vt:lpstr>
    </vt:vector>
  </TitlesOfParts>
  <Company>Hannas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Template Architecture</dc:title>
  <dc:creator>Wolfgang Scherer</dc:creator>
  <cp:lastModifiedBy>Wolfgang Scherer</cp:lastModifiedBy>
  <cp:revision>561</cp:revision>
  <dcterms:created xsi:type="dcterms:W3CDTF">2009-12-02T21:54:00Z</dcterms:created>
  <dcterms:modified xsi:type="dcterms:W3CDTF">2010-04-21T14:07:21Z</dcterms:modified>
</cp:coreProperties>
</file>