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400675" cy="3600450"/>
  <p:notesSz cx="6858000" cy="9144000"/>
  <p:defaultTextStyle>
    <a:defPPr>
      <a:defRPr lang="de-DE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35" d="100"/>
          <a:sy n="235" d="100"/>
        </p:scale>
        <p:origin x="-168" y="-84"/>
      </p:cViewPr>
      <p:guideLst>
        <p:guide orient="horz" pos="1134"/>
        <p:guide pos="17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5051" y="1118473"/>
            <a:ext cx="4590574" cy="7717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10101" y="2040255"/>
            <a:ext cx="3780473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313102" y="75843"/>
            <a:ext cx="717277" cy="16127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9395" y="75843"/>
            <a:ext cx="2063696" cy="1612701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616" y="2313623"/>
            <a:ext cx="4590574" cy="715089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6616" y="1526025"/>
            <a:ext cx="4590574" cy="78759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9395" y="440889"/>
            <a:ext cx="1390487" cy="124765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639893" y="440889"/>
            <a:ext cx="1390486" cy="124765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034" y="144185"/>
            <a:ext cx="4860608" cy="6000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34" y="805934"/>
            <a:ext cx="2386236" cy="335875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0034" y="1141809"/>
            <a:ext cx="2386236" cy="2074426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743468" y="805934"/>
            <a:ext cx="2387173" cy="335875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743468" y="1141809"/>
            <a:ext cx="2387173" cy="2074426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034" y="143351"/>
            <a:ext cx="1776785" cy="61007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11514" y="143352"/>
            <a:ext cx="3019127" cy="307288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70034" y="753428"/>
            <a:ext cx="1776785" cy="2462808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570" y="2520315"/>
            <a:ext cx="3240405" cy="297537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58570" y="321707"/>
            <a:ext cx="3240405" cy="216027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58570" y="2817852"/>
            <a:ext cx="3240405" cy="422553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70034" y="144185"/>
            <a:ext cx="4860608" cy="600075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34" y="840105"/>
            <a:ext cx="4860608" cy="2376131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70034" y="3337084"/>
            <a:ext cx="1260158" cy="191691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3C6A6-D4C8-4CB4-B723-552AB9079E9A}" type="datetimeFigureOut">
              <a:rPr lang="de-AT" smtClean="0"/>
              <a:t>07.05.2013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45231" y="3337084"/>
            <a:ext cx="1710214" cy="191691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0484" y="3337084"/>
            <a:ext cx="1260158" cy="191691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9F368-2404-432B-B7FC-BB1A1FA78F63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2105" y="504081"/>
            <a:ext cx="15199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400" dirty="0" smtClean="0"/>
              <a:t>Herrn </a:t>
            </a:r>
          </a:p>
          <a:p>
            <a:endParaRPr lang="de-AT" sz="1400" dirty="0"/>
          </a:p>
          <a:p>
            <a:r>
              <a:rPr lang="de-AT" sz="1400" dirty="0" smtClean="0"/>
              <a:t>Martin WAGNER</a:t>
            </a:r>
          </a:p>
          <a:p>
            <a:endParaRPr lang="de-AT" sz="1400" dirty="0"/>
          </a:p>
          <a:p>
            <a:r>
              <a:rPr lang="de-AT" sz="1400" dirty="0" err="1" smtClean="0"/>
              <a:t>Furthnersteig</a:t>
            </a:r>
            <a:r>
              <a:rPr lang="de-AT" sz="1400" dirty="0" smtClean="0"/>
              <a:t> 42</a:t>
            </a:r>
          </a:p>
          <a:p>
            <a:endParaRPr lang="de-AT" sz="1400" dirty="0"/>
          </a:p>
          <a:p>
            <a:r>
              <a:rPr lang="de-AT" sz="1400" dirty="0" smtClean="0"/>
              <a:t>A-3511 </a:t>
            </a:r>
            <a:r>
              <a:rPr lang="de-AT" sz="1400" dirty="0" err="1" smtClean="0"/>
              <a:t>Oberfucha</a:t>
            </a:r>
            <a:endParaRPr lang="de-AT" sz="1400" dirty="0"/>
          </a:p>
        </p:txBody>
      </p:sp>
      <p:sp>
        <p:nvSpPr>
          <p:cNvPr id="5" name="Textfeld 4"/>
          <p:cNvSpPr txBox="1"/>
          <p:nvPr/>
        </p:nvSpPr>
        <p:spPr>
          <a:xfrm>
            <a:off x="3420417" y="2592313"/>
            <a:ext cx="1393330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AT" dirty="0" smtClean="0"/>
              <a:t>Absender:</a:t>
            </a:r>
          </a:p>
          <a:p>
            <a:r>
              <a:rPr lang="de-AT" dirty="0" smtClean="0"/>
              <a:t>Wolfgang SCHERER</a:t>
            </a:r>
          </a:p>
          <a:p>
            <a:r>
              <a:rPr lang="de-AT" dirty="0" smtClean="0"/>
              <a:t>Wiener Straße 60/11/9</a:t>
            </a:r>
          </a:p>
          <a:p>
            <a:r>
              <a:rPr lang="de-AT" dirty="0" smtClean="0"/>
              <a:t>A-3002 Purkersdorf</a:t>
            </a:r>
            <a:endParaRPr lang="de-AT" sz="600" dirty="0"/>
          </a:p>
        </p:txBody>
      </p:sp>
      <p:cxnSp>
        <p:nvCxnSpPr>
          <p:cNvPr id="7" name="Gerade Verbindung 6"/>
          <p:cNvCxnSpPr/>
          <p:nvPr/>
        </p:nvCxnSpPr>
        <p:spPr>
          <a:xfrm flipV="1">
            <a:off x="3420417" y="2592313"/>
            <a:ext cx="136815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PUCON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1</cp:revision>
  <dcterms:created xsi:type="dcterms:W3CDTF">2013-05-06T22:04:48Z</dcterms:created>
  <dcterms:modified xsi:type="dcterms:W3CDTF">2013-05-06T22:12:08Z</dcterms:modified>
</cp:coreProperties>
</file>