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-40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E6885-1607-4027-AE5B-C4A4B5566B3E}" type="datetimeFigureOut">
              <a:rPr lang="de-AT" smtClean="0"/>
              <a:pPr/>
              <a:t>19.03.2013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B0322-D660-45ED-988E-E54FF66F38AB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E6885-1607-4027-AE5B-C4A4B5566B3E}" type="datetimeFigureOut">
              <a:rPr lang="de-AT" smtClean="0"/>
              <a:pPr/>
              <a:t>19.03.2013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B0322-D660-45ED-988E-E54FF66F38AB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E6885-1607-4027-AE5B-C4A4B5566B3E}" type="datetimeFigureOut">
              <a:rPr lang="de-AT" smtClean="0"/>
              <a:pPr/>
              <a:t>19.03.2013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B0322-D660-45ED-988E-E54FF66F38AB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E6885-1607-4027-AE5B-C4A4B5566B3E}" type="datetimeFigureOut">
              <a:rPr lang="de-AT" smtClean="0"/>
              <a:pPr/>
              <a:t>19.03.2013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B0322-D660-45ED-988E-E54FF66F38AB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E6885-1607-4027-AE5B-C4A4B5566B3E}" type="datetimeFigureOut">
              <a:rPr lang="de-AT" smtClean="0"/>
              <a:pPr/>
              <a:t>19.03.2013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B0322-D660-45ED-988E-E54FF66F38AB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E6885-1607-4027-AE5B-C4A4B5566B3E}" type="datetimeFigureOut">
              <a:rPr lang="de-AT" smtClean="0"/>
              <a:pPr/>
              <a:t>19.03.2013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B0322-D660-45ED-988E-E54FF66F38AB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E6885-1607-4027-AE5B-C4A4B5566B3E}" type="datetimeFigureOut">
              <a:rPr lang="de-AT" smtClean="0"/>
              <a:pPr/>
              <a:t>19.03.2013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B0322-D660-45ED-988E-E54FF66F38AB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E6885-1607-4027-AE5B-C4A4B5566B3E}" type="datetimeFigureOut">
              <a:rPr lang="de-AT" smtClean="0"/>
              <a:pPr/>
              <a:t>19.03.2013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B0322-D660-45ED-988E-E54FF66F38AB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E6885-1607-4027-AE5B-C4A4B5566B3E}" type="datetimeFigureOut">
              <a:rPr lang="de-AT" smtClean="0"/>
              <a:pPr/>
              <a:t>19.03.2013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B0322-D660-45ED-988E-E54FF66F38AB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E6885-1607-4027-AE5B-C4A4B5566B3E}" type="datetimeFigureOut">
              <a:rPr lang="de-AT" smtClean="0"/>
              <a:pPr/>
              <a:t>19.03.2013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B0322-D660-45ED-988E-E54FF66F38AB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E6885-1607-4027-AE5B-C4A4B5566B3E}" type="datetimeFigureOut">
              <a:rPr lang="de-AT" smtClean="0"/>
              <a:pPr/>
              <a:t>19.03.2013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B0322-D660-45ED-988E-E54FF66F38AB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3E6885-1607-4027-AE5B-C4A4B5566B3E}" type="datetimeFigureOut">
              <a:rPr lang="de-AT" smtClean="0"/>
              <a:pPr/>
              <a:t>19.03.2013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BB0322-D660-45ED-988E-E54FF66F38AB}" type="slidenum">
              <a:rPr lang="de-AT" smtClean="0"/>
              <a:pPr/>
              <a:t>‹Nr.›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Yamaha YK-20</a:t>
            </a:r>
            <a:endParaRPr lang="de-AT" dirty="0"/>
          </a:p>
        </p:txBody>
      </p:sp>
      <p:sp>
        <p:nvSpPr>
          <p:cNvPr id="5" name="Rechteck 4"/>
          <p:cNvSpPr/>
          <p:nvPr/>
        </p:nvSpPr>
        <p:spPr>
          <a:xfrm>
            <a:off x="755576" y="476672"/>
            <a:ext cx="1368152" cy="60486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6" name="Abgerundetes Rechteck 5"/>
          <p:cNvSpPr/>
          <p:nvPr/>
        </p:nvSpPr>
        <p:spPr>
          <a:xfrm>
            <a:off x="899592" y="620688"/>
            <a:ext cx="504056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 smtClean="0"/>
              <a:t>2</a:t>
            </a:r>
            <a:endParaRPr lang="de-AT" dirty="0"/>
          </a:p>
        </p:txBody>
      </p:sp>
      <p:sp>
        <p:nvSpPr>
          <p:cNvPr id="7" name="Abgerundetes Rechteck 6"/>
          <p:cNvSpPr/>
          <p:nvPr/>
        </p:nvSpPr>
        <p:spPr>
          <a:xfrm>
            <a:off x="1475656" y="620688"/>
            <a:ext cx="504056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 smtClean="0"/>
              <a:t>1</a:t>
            </a:r>
            <a:endParaRPr lang="de-AT" dirty="0"/>
          </a:p>
        </p:txBody>
      </p:sp>
      <p:sp>
        <p:nvSpPr>
          <p:cNvPr id="8" name="Abgerundetes Rechteck 7"/>
          <p:cNvSpPr/>
          <p:nvPr/>
        </p:nvSpPr>
        <p:spPr>
          <a:xfrm>
            <a:off x="899592" y="1196752"/>
            <a:ext cx="504056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/>
              <a:t>4</a:t>
            </a:r>
          </a:p>
        </p:txBody>
      </p:sp>
      <p:sp>
        <p:nvSpPr>
          <p:cNvPr id="9" name="Abgerundetes Rechteck 8"/>
          <p:cNvSpPr/>
          <p:nvPr/>
        </p:nvSpPr>
        <p:spPr>
          <a:xfrm>
            <a:off x="1475656" y="1196752"/>
            <a:ext cx="504056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/>
              <a:t>3</a:t>
            </a:r>
          </a:p>
        </p:txBody>
      </p:sp>
      <p:sp>
        <p:nvSpPr>
          <p:cNvPr id="10" name="Abgerundetes Rechteck 9"/>
          <p:cNvSpPr/>
          <p:nvPr/>
        </p:nvSpPr>
        <p:spPr>
          <a:xfrm>
            <a:off x="899592" y="1772816"/>
            <a:ext cx="504056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/>
              <a:t>6</a:t>
            </a:r>
          </a:p>
        </p:txBody>
      </p:sp>
      <p:sp>
        <p:nvSpPr>
          <p:cNvPr id="11" name="Abgerundetes Rechteck 10"/>
          <p:cNvSpPr/>
          <p:nvPr/>
        </p:nvSpPr>
        <p:spPr>
          <a:xfrm>
            <a:off x="1475656" y="1772816"/>
            <a:ext cx="504056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 smtClean="0"/>
              <a:t>5</a:t>
            </a:r>
            <a:endParaRPr lang="de-AT" dirty="0"/>
          </a:p>
        </p:txBody>
      </p:sp>
      <p:sp>
        <p:nvSpPr>
          <p:cNvPr id="12" name="Abgerundetes Rechteck 11"/>
          <p:cNvSpPr/>
          <p:nvPr/>
        </p:nvSpPr>
        <p:spPr>
          <a:xfrm>
            <a:off x="899592" y="2348880"/>
            <a:ext cx="504056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/>
              <a:t>8</a:t>
            </a:r>
          </a:p>
        </p:txBody>
      </p:sp>
      <p:sp>
        <p:nvSpPr>
          <p:cNvPr id="13" name="Abgerundetes Rechteck 12"/>
          <p:cNvSpPr/>
          <p:nvPr/>
        </p:nvSpPr>
        <p:spPr>
          <a:xfrm>
            <a:off x="1475656" y="2348880"/>
            <a:ext cx="504056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 smtClean="0"/>
              <a:t>7</a:t>
            </a:r>
            <a:endParaRPr lang="de-AT" dirty="0"/>
          </a:p>
        </p:txBody>
      </p:sp>
      <p:sp>
        <p:nvSpPr>
          <p:cNvPr id="14" name="Abgerundetes Rechteck 13"/>
          <p:cNvSpPr/>
          <p:nvPr/>
        </p:nvSpPr>
        <p:spPr>
          <a:xfrm>
            <a:off x="899592" y="2924944"/>
            <a:ext cx="504056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 smtClean="0"/>
              <a:t>10</a:t>
            </a:r>
            <a:endParaRPr lang="de-AT" dirty="0"/>
          </a:p>
        </p:txBody>
      </p:sp>
      <p:sp>
        <p:nvSpPr>
          <p:cNvPr id="15" name="Abgerundetes Rechteck 14"/>
          <p:cNvSpPr/>
          <p:nvPr/>
        </p:nvSpPr>
        <p:spPr>
          <a:xfrm>
            <a:off x="1475656" y="2924944"/>
            <a:ext cx="504056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 smtClean="0"/>
              <a:t>9</a:t>
            </a:r>
            <a:endParaRPr lang="de-AT" dirty="0"/>
          </a:p>
        </p:txBody>
      </p:sp>
      <p:sp>
        <p:nvSpPr>
          <p:cNvPr id="16" name="Abgerundetes Rechteck 15"/>
          <p:cNvSpPr/>
          <p:nvPr/>
        </p:nvSpPr>
        <p:spPr>
          <a:xfrm>
            <a:off x="899592" y="3501008"/>
            <a:ext cx="504056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 smtClean="0"/>
              <a:t>12</a:t>
            </a:r>
            <a:endParaRPr lang="de-AT" dirty="0"/>
          </a:p>
        </p:txBody>
      </p:sp>
      <p:sp>
        <p:nvSpPr>
          <p:cNvPr id="17" name="Abgerundetes Rechteck 16"/>
          <p:cNvSpPr/>
          <p:nvPr/>
        </p:nvSpPr>
        <p:spPr>
          <a:xfrm>
            <a:off x="1475656" y="3501008"/>
            <a:ext cx="504056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 smtClean="0"/>
              <a:t>11</a:t>
            </a:r>
            <a:endParaRPr lang="de-AT" dirty="0"/>
          </a:p>
        </p:txBody>
      </p:sp>
      <p:sp>
        <p:nvSpPr>
          <p:cNvPr id="18" name="Abgerundetes Rechteck 17"/>
          <p:cNvSpPr/>
          <p:nvPr/>
        </p:nvSpPr>
        <p:spPr>
          <a:xfrm>
            <a:off x="899592" y="4077072"/>
            <a:ext cx="504056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 smtClean="0"/>
              <a:t>15</a:t>
            </a:r>
            <a:endParaRPr lang="de-AT" dirty="0"/>
          </a:p>
        </p:txBody>
      </p:sp>
      <p:sp>
        <p:nvSpPr>
          <p:cNvPr id="19" name="Abgerundetes Rechteck 18"/>
          <p:cNvSpPr/>
          <p:nvPr/>
        </p:nvSpPr>
        <p:spPr>
          <a:xfrm>
            <a:off x="1475656" y="4077072"/>
            <a:ext cx="504056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 smtClean="0"/>
              <a:t>13</a:t>
            </a:r>
            <a:endParaRPr lang="de-AT" dirty="0"/>
          </a:p>
        </p:txBody>
      </p:sp>
      <p:sp>
        <p:nvSpPr>
          <p:cNvPr id="20" name="Abgerundetes Rechteck 19"/>
          <p:cNvSpPr/>
          <p:nvPr/>
        </p:nvSpPr>
        <p:spPr>
          <a:xfrm>
            <a:off x="899592" y="4653136"/>
            <a:ext cx="504056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 smtClean="0"/>
              <a:t>16</a:t>
            </a:r>
            <a:endParaRPr lang="de-AT" dirty="0"/>
          </a:p>
        </p:txBody>
      </p:sp>
      <p:sp>
        <p:nvSpPr>
          <p:cNvPr id="21" name="Abgerundetes Rechteck 20"/>
          <p:cNvSpPr/>
          <p:nvPr/>
        </p:nvSpPr>
        <p:spPr>
          <a:xfrm>
            <a:off x="1475656" y="4653136"/>
            <a:ext cx="504056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 smtClean="0"/>
              <a:t>15</a:t>
            </a:r>
            <a:endParaRPr lang="de-AT" dirty="0"/>
          </a:p>
        </p:txBody>
      </p:sp>
      <p:sp>
        <p:nvSpPr>
          <p:cNvPr id="22" name="Abgerundetes Rechteck 21"/>
          <p:cNvSpPr/>
          <p:nvPr/>
        </p:nvSpPr>
        <p:spPr>
          <a:xfrm>
            <a:off x="899592" y="5273824"/>
            <a:ext cx="504056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 smtClean="0"/>
              <a:t>18</a:t>
            </a:r>
            <a:endParaRPr lang="de-AT" dirty="0"/>
          </a:p>
        </p:txBody>
      </p:sp>
      <p:sp>
        <p:nvSpPr>
          <p:cNvPr id="23" name="Abgerundetes Rechteck 22"/>
          <p:cNvSpPr/>
          <p:nvPr/>
        </p:nvSpPr>
        <p:spPr>
          <a:xfrm>
            <a:off x="1475656" y="5273824"/>
            <a:ext cx="504056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 smtClean="0"/>
              <a:t>17</a:t>
            </a:r>
            <a:endParaRPr lang="de-AT" dirty="0"/>
          </a:p>
        </p:txBody>
      </p:sp>
      <p:sp>
        <p:nvSpPr>
          <p:cNvPr id="24" name="Abgerundetes Rechteck 23"/>
          <p:cNvSpPr/>
          <p:nvPr/>
        </p:nvSpPr>
        <p:spPr>
          <a:xfrm>
            <a:off x="899592" y="5849888"/>
            <a:ext cx="504056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 smtClean="0"/>
              <a:t>20</a:t>
            </a:r>
            <a:endParaRPr lang="de-AT" dirty="0"/>
          </a:p>
        </p:txBody>
      </p:sp>
      <p:sp>
        <p:nvSpPr>
          <p:cNvPr id="25" name="Abgerundetes Rechteck 24"/>
          <p:cNvSpPr/>
          <p:nvPr/>
        </p:nvSpPr>
        <p:spPr>
          <a:xfrm>
            <a:off x="1475656" y="5849888"/>
            <a:ext cx="504056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 smtClean="0"/>
              <a:t>19</a:t>
            </a:r>
            <a:endParaRPr lang="de-AT" dirty="0"/>
          </a:p>
        </p:txBody>
      </p:sp>
      <p:sp>
        <p:nvSpPr>
          <p:cNvPr id="26" name="Rechteck 25"/>
          <p:cNvSpPr/>
          <p:nvPr/>
        </p:nvSpPr>
        <p:spPr>
          <a:xfrm>
            <a:off x="2123728" y="3212976"/>
            <a:ext cx="152400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7" name="Textfeld 26"/>
          <p:cNvSpPr txBox="1"/>
          <p:nvPr/>
        </p:nvSpPr>
        <p:spPr>
          <a:xfrm>
            <a:off x="755576" y="116632"/>
            <a:ext cx="5321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dirty="0" smtClean="0"/>
              <a:t>Cable-</a:t>
            </a:r>
            <a:r>
              <a:rPr lang="de-AT" dirty="0" err="1" smtClean="0"/>
              <a:t>Female</a:t>
            </a:r>
            <a:r>
              <a:rPr lang="de-AT" dirty="0" smtClean="0"/>
              <a:t>-Connector, </a:t>
            </a:r>
            <a:r>
              <a:rPr lang="de-AT" dirty="0" err="1" smtClean="0"/>
              <a:t>viewed</a:t>
            </a:r>
            <a:r>
              <a:rPr lang="de-AT" dirty="0" smtClean="0"/>
              <a:t> </a:t>
            </a:r>
            <a:r>
              <a:rPr lang="de-AT" dirty="0" err="1" smtClean="0"/>
              <a:t>onto</a:t>
            </a:r>
            <a:r>
              <a:rPr lang="de-AT" dirty="0" smtClean="0"/>
              <a:t> </a:t>
            </a:r>
            <a:r>
              <a:rPr lang="de-AT" dirty="0" err="1" smtClean="0"/>
              <a:t>connector</a:t>
            </a:r>
            <a:r>
              <a:rPr lang="de-AT" dirty="0" smtClean="0"/>
              <a:t> </a:t>
            </a:r>
            <a:r>
              <a:rPr lang="de-AT" dirty="0" err="1" smtClean="0"/>
              <a:t>holes</a:t>
            </a:r>
            <a:endParaRPr lang="de-AT" dirty="0"/>
          </a:p>
        </p:txBody>
      </p:sp>
      <p:cxnSp>
        <p:nvCxnSpPr>
          <p:cNvPr id="29" name="Gerade Verbindung 28"/>
          <p:cNvCxnSpPr>
            <a:endCxn id="40" idx="2"/>
          </p:cNvCxnSpPr>
          <p:nvPr/>
        </p:nvCxnSpPr>
        <p:spPr>
          <a:xfrm>
            <a:off x="3707904" y="2492896"/>
            <a:ext cx="100811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Gerade Verbindung 31"/>
          <p:cNvCxnSpPr/>
          <p:nvPr/>
        </p:nvCxnSpPr>
        <p:spPr>
          <a:xfrm>
            <a:off x="4139952" y="2348880"/>
            <a:ext cx="0" cy="29091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 Verbindung 33"/>
          <p:cNvCxnSpPr/>
          <p:nvPr/>
        </p:nvCxnSpPr>
        <p:spPr>
          <a:xfrm>
            <a:off x="4139952" y="2348880"/>
            <a:ext cx="288032" cy="14401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Gerade Verbindung 35"/>
          <p:cNvCxnSpPr/>
          <p:nvPr/>
        </p:nvCxnSpPr>
        <p:spPr>
          <a:xfrm flipH="1">
            <a:off x="4139952" y="2492896"/>
            <a:ext cx="288032" cy="14401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Gerade Verbindung 37"/>
          <p:cNvCxnSpPr/>
          <p:nvPr/>
        </p:nvCxnSpPr>
        <p:spPr>
          <a:xfrm>
            <a:off x="4427984" y="2348880"/>
            <a:ext cx="0" cy="29091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feld 38"/>
          <p:cNvSpPr txBox="1"/>
          <p:nvPr/>
        </p:nvSpPr>
        <p:spPr>
          <a:xfrm>
            <a:off x="2915816" y="2276872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dirty="0" smtClean="0"/>
              <a:t>R[6..0]</a:t>
            </a:r>
            <a:endParaRPr lang="de-AT" dirty="0"/>
          </a:p>
        </p:txBody>
      </p:sp>
      <p:sp>
        <p:nvSpPr>
          <p:cNvPr id="40" name="Ellipse 39"/>
          <p:cNvSpPr/>
          <p:nvPr/>
        </p:nvSpPr>
        <p:spPr>
          <a:xfrm>
            <a:off x="4716016" y="2420888"/>
            <a:ext cx="144016" cy="144016"/>
          </a:xfrm>
          <a:prstGeom prst="ellipse">
            <a:avLst/>
          </a:prstGeom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41" name="Ellipse 40"/>
          <p:cNvSpPr/>
          <p:nvPr/>
        </p:nvSpPr>
        <p:spPr>
          <a:xfrm>
            <a:off x="5148064" y="2420888"/>
            <a:ext cx="144016" cy="144016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cxnSp>
        <p:nvCxnSpPr>
          <p:cNvPr id="43" name="Gerade Verbindung 42"/>
          <p:cNvCxnSpPr>
            <a:stCxn id="40" idx="7"/>
          </p:cNvCxnSpPr>
          <p:nvPr/>
        </p:nvCxnSpPr>
        <p:spPr>
          <a:xfrm flipV="1">
            <a:off x="4838941" y="2276872"/>
            <a:ext cx="309123" cy="165107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5" name="Gerade Verbindung 44"/>
          <p:cNvCxnSpPr>
            <a:stCxn id="41" idx="6"/>
          </p:cNvCxnSpPr>
          <p:nvPr/>
        </p:nvCxnSpPr>
        <p:spPr>
          <a:xfrm>
            <a:off x="5292080" y="2492896"/>
            <a:ext cx="432048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feld 45"/>
          <p:cNvSpPr txBox="1"/>
          <p:nvPr/>
        </p:nvSpPr>
        <p:spPr>
          <a:xfrm>
            <a:off x="5724128" y="2276872"/>
            <a:ext cx="7809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dirty="0" smtClean="0"/>
              <a:t>S[7..0]</a:t>
            </a:r>
            <a:endParaRPr lang="de-AT" dirty="0"/>
          </a:p>
        </p:txBody>
      </p:sp>
      <p:sp>
        <p:nvSpPr>
          <p:cNvPr id="48" name="Rechteck 47"/>
          <p:cNvSpPr/>
          <p:nvPr/>
        </p:nvSpPr>
        <p:spPr>
          <a:xfrm>
            <a:off x="2555776" y="2852936"/>
            <a:ext cx="3240360" cy="3600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1050"/>
          </a:p>
        </p:txBody>
      </p:sp>
      <p:sp>
        <p:nvSpPr>
          <p:cNvPr id="49" name="Abgerundetes Rechteck 48"/>
          <p:cNvSpPr/>
          <p:nvPr/>
        </p:nvSpPr>
        <p:spPr>
          <a:xfrm>
            <a:off x="3851920" y="3429000"/>
            <a:ext cx="394080" cy="38308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050" dirty="0" smtClean="0"/>
              <a:t>03</a:t>
            </a:r>
            <a:endParaRPr lang="de-AT" sz="1050" dirty="0"/>
          </a:p>
        </p:txBody>
      </p:sp>
      <p:sp>
        <p:nvSpPr>
          <p:cNvPr id="50" name="Abgerundetes Rechteck 49"/>
          <p:cNvSpPr/>
          <p:nvPr/>
        </p:nvSpPr>
        <p:spPr>
          <a:xfrm>
            <a:off x="4211960" y="3429000"/>
            <a:ext cx="394080" cy="38308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050" dirty="0" smtClean="0"/>
              <a:t>04</a:t>
            </a:r>
            <a:endParaRPr lang="de-AT" sz="1050" dirty="0"/>
          </a:p>
        </p:txBody>
      </p:sp>
      <p:sp>
        <p:nvSpPr>
          <p:cNvPr id="51" name="Abgerundetes Rechteck 50"/>
          <p:cNvSpPr/>
          <p:nvPr/>
        </p:nvSpPr>
        <p:spPr>
          <a:xfrm>
            <a:off x="3851920" y="3789040"/>
            <a:ext cx="394080" cy="38308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050" dirty="0" smtClean="0"/>
              <a:t>09</a:t>
            </a:r>
            <a:endParaRPr lang="de-AT" sz="1050" dirty="0"/>
          </a:p>
        </p:txBody>
      </p:sp>
      <p:sp>
        <p:nvSpPr>
          <p:cNvPr id="52" name="Abgerundetes Rechteck 51"/>
          <p:cNvSpPr/>
          <p:nvPr/>
        </p:nvSpPr>
        <p:spPr>
          <a:xfrm>
            <a:off x="4211960" y="3789040"/>
            <a:ext cx="394080" cy="38308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050" dirty="0" smtClean="0"/>
              <a:t>10</a:t>
            </a:r>
            <a:endParaRPr lang="de-AT" sz="1050" dirty="0"/>
          </a:p>
        </p:txBody>
      </p:sp>
      <p:sp>
        <p:nvSpPr>
          <p:cNvPr id="53" name="Abgerundetes Rechteck 52"/>
          <p:cNvSpPr/>
          <p:nvPr/>
        </p:nvSpPr>
        <p:spPr>
          <a:xfrm>
            <a:off x="3851920" y="4149080"/>
            <a:ext cx="394080" cy="38308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050" dirty="0" smtClean="0"/>
              <a:t>15</a:t>
            </a:r>
            <a:endParaRPr lang="de-AT" sz="1050" dirty="0"/>
          </a:p>
        </p:txBody>
      </p:sp>
      <p:sp>
        <p:nvSpPr>
          <p:cNvPr id="54" name="Abgerundetes Rechteck 53"/>
          <p:cNvSpPr/>
          <p:nvPr/>
        </p:nvSpPr>
        <p:spPr>
          <a:xfrm>
            <a:off x="4211960" y="4149080"/>
            <a:ext cx="394080" cy="38308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050" dirty="0" smtClean="0"/>
              <a:t>16</a:t>
            </a:r>
            <a:endParaRPr lang="de-AT" sz="1050" dirty="0"/>
          </a:p>
        </p:txBody>
      </p:sp>
      <p:sp>
        <p:nvSpPr>
          <p:cNvPr id="55" name="Abgerundetes Rechteck 54"/>
          <p:cNvSpPr/>
          <p:nvPr/>
        </p:nvSpPr>
        <p:spPr>
          <a:xfrm>
            <a:off x="3851920" y="4509120"/>
            <a:ext cx="394080" cy="38308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050" dirty="0" smtClean="0"/>
              <a:t>21</a:t>
            </a:r>
            <a:endParaRPr lang="de-AT" sz="1050" dirty="0"/>
          </a:p>
        </p:txBody>
      </p:sp>
      <p:sp>
        <p:nvSpPr>
          <p:cNvPr id="56" name="Abgerundetes Rechteck 55"/>
          <p:cNvSpPr/>
          <p:nvPr/>
        </p:nvSpPr>
        <p:spPr>
          <a:xfrm>
            <a:off x="4211960" y="4509120"/>
            <a:ext cx="394080" cy="38308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050" dirty="0" smtClean="0"/>
              <a:t>22</a:t>
            </a:r>
            <a:endParaRPr lang="de-AT" sz="1050" dirty="0"/>
          </a:p>
        </p:txBody>
      </p:sp>
      <p:sp>
        <p:nvSpPr>
          <p:cNvPr id="59" name="Abgerundetes Rechteck 58"/>
          <p:cNvSpPr/>
          <p:nvPr/>
        </p:nvSpPr>
        <p:spPr>
          <a:xfrm>
            <a:off x="3131840" y="3429000"/>
            <a:ext cx="394080" cy="38308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050" dirty="0" smtClean="0"/>
              <a:t>01</a:t>
            </a:r>
            <a:endParaRPr lang="de-AT" sz="1050" dirty="0"/>
          </a:p>
        </p:txBody>
      </p:sp>
      <p:sp>
        <p:nvSpPr>
          <p:cNvPr id="60" name="Abgerundetes Rechteck 59"/>
          <p:cNvSpPr/>
          <p:nvPr/>
        </p:nvSpPr>
        <p:spPr>
          <a:xfrm>
            <a:off x="3491880" y="3429000"/>
            <a:ext cx="394080" cy="38308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050" dirty="0" smtClean="0"/>
              <a:t>02</a:t>
            </a:r>
            <a:endParaRPr lang="de-AT" sz="1050" dirty="0"/>
          </a:p>
        </p:txBody>
      </p:sp>
      <p:sp>
        <p:nvSpPr>
          <p:cNvPr id="61" name="Abgerundetes Rechteck 60"/>
          <p:cNvSpPr/>
          <p:nvPr/>
        </p:nvSpPr>
        <p:spPr>
          <a:xfrm>
            <a:off x="3131840" y="3789039"/>
            <a:ext cx="394080" cy="38308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050" dirty="0" smtClean="0"/>
              <a:t>--</a:t>
            </a:r>
            <a:endParaRPr lang="de-AT" sz="1050" dirty="0"/>
          </a:p>
        </p:txBody>
      </p:sp>
      <p:sp>
        <p:nvSpPr>
          <p:cNvPr id="62" name="Abgerundetes Rechteck 61"/>
          <p:cNvSpPr/>
          <p:nvPr/>
        </p:nvSpPr>
        <p:spPr>
          <a:xfrm>
            <a:off x="3491880" y="3789040"/>
            <a:ext cx="394080" cy="38308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050" dirty="0" smtClean="0"/>
              <a:t>08</a:t>
            </a:r>
            <a:endParaRPr lang="de-AT" sz="1050" dirty="0"/>
          </a:p>
        </p:txBody>
      </p:sp>
      <p:sp>
        <p:nvSpPr>
          <p:cNvPr id="63" name="Abgerundetes Rechteck 62"/>
          <p:cNvSpPr/>
          <p:nvPr/>
        </p:nvSpPr>
        <p:spPr>
          <a:xfrm>
            <a:off x="3131840" y="4149080"/>
            <a:ext cx="394080" cy="38308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050" dirty="0" smtClean="0"/>
              <a:t>--</a:t>
            </a:r>
            <a:endParaRPr lang="de-AT" sz="1050" dirty="0"/>
          </a:p>
        </p:txBody>
      </p:sp>
      <p:sp>
        <p:nvSpPr>
          <p:cNvPr id="64" name="Abgerundetes Rechteck 63"/>
          <p:cNvSpPr/>
          <p:nvPr/>
        </p:nvSpPr>
        <p:spPr>
          <a:xfrm>
            <a:off x="3491880" y="4149080"/>
            <a:ext cx="394080" cy="38308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050" dirty="0" smtClean="0"/>
              <a:t>14</a:t>
            </a:r>
            <a:endParaRPr lang="de-AT" sz="1050" dirty="0"/>
          </a:p>
        </p:txBody>
      </p:sp>
      <p:sp>
        <p:nvSpPr>
          <p:cNvPr id="65" name="Abgerundetes Rechteck 64"/>
          <p:cNvSpPr/>
          <p:nvPr/>
        </p:nvSpPr>
        <p:spPr>
          <a:xfrm>
            <a:off x="3131840" y="4509120"/>
            <a:ext cx="394080" cy="38308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050" dirty="0" smtClean="0"/>
              <a:t>--</a:t>
            </a:r>
            <a:endParaRPr lang="de-AT" sz="1050" dirty="0"/>
          </a:p>
        </p:txBody>
      </p:sp>
      <p:sp>
        <p:nvSpPr>
          <p:cNvPr id="66" name="Abgerundetes Rechteck 65"/>
          <p:cNvSpPr/>
          <p:nvPr/>
        </p:nvSpPr>
        <p:spPr>
          <a:xfrm>
            <a:off x="3491880" y="4509120"/>
            <a:ext cx="394080" cy="38308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050" dirty="0" smtClean="0"/>
              <a:t>20</a:t>
            </a:r>
            <a:endParaRPr lang="de-AT" sz="1050" dirty="0"/>
          </a:p>
        </p:txBody>
      </p:sp>
      <p:cxnSp>
        <p:nvCxnSpPr>
          <p:cNvPr id="79" name="Gerade Verbindung 78"/>
          <p:cNvCxnSpPr/>
          <p:nvPr/>
        </p:nvCxnSpPr>
        <p:spPr>
          <a:xfrm>
            <a:off x="3923928" y="2204864"/>
            <a:ext cx="0" cy="57606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Gerade Verbindung 79"/>
          <p:cNvCxnSpPr/>
          <p:nvPr/>
        </p:nvCxnSpPr>
        <p:spPr>
          <a:xfrm>
            <a:off x="5508104" y="2204864"/>
            <a:ext cx="0" cy="57606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Ellipse 80"/>
          <p:cNvSpPr/>
          <p:nvPr/>
        </p:nvSpPr>
        <p:spPr>
          <a:xfrm>
            <a:off x="3900114" y="2471464"/>
            <a:ext cx="45719" cy="45719"/>
          </a:xfrm>
          <a:prstGeom prst="ellipse">
            <a:avLst/>
          </a:prstGeom>
          <a:solidFill>
            <a:schemeClr val="tx2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82" name="Ellipse 81"/>
          <p:cNvSpPr/>
          <p:nvPr/>
        </p:nvSpPr>
        <p:spPr>
          <a:xfrm>
            <a:off x="5483174" y="2466701"/>
            <a:ext cx="45719" cy="45719"/>
          </a:xfrm>
          <a:prstGeom prst="ellipse">
            <a:avLst/>
          </a:prstGeom>
          <a:solidFill>
            <a:schemeClr val="tx2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cxnSp>
        <p:nvCxnSpPr>
          <p:cNvPr id="87" name="Gerade Verbindung 86"/>
          <p:cNvCxnSpPr/>
          <p:nvPr/>
        </p:nvCxnSpPr>
        <p:spPr>
          <a:xfrm>
            <a:off x="3923928" y="2204864"/>
            <a:ext cx="14401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Gerade Verbindung 87"/>
          <p:cNvCxnSpPr/>
          <p:nvPr/>
        </p:nvCxnSpPr>
        <p:spPr>
          <a:xfrm>
            <a:off x="3923928" y="2780928"/>
            <a:ext cx="14401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Gerade Verbindung 88"/>
          <p:cNvCxnSpPr/>
          <p:nvPr/>
        </p:nvCxnSpPr>
        <p:spPr>
          <a:xfrm>
            <a:off x="5364088" y="2204864"/>
            <a:ext cx="14401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Gerade Verbindung 89"/>
          <p:cNvCxnSpPr/>
          <p:nvPr/>
        </p:nvCxnSpPr>
        <p:spPr>
          <a:xfrm>
            <a:off x="5364088" y="2780928"/>
            <a:ext cx="14401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Abgerundetes Rechteck 91"/>
          <p:cNvSpPr/>
          <p:nvPr/>
        </p:nvSpPr>
        <p:spPr>
          <a:xfrm>
            <a:off x="5292080" y="3429000"/>
            <a:ext cx="394080" cy="38308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050" dirty="0" smtClean="0"/>
              <a:t>07</a:t>
            </a:r>
            <a:endParaRPr lang="de-AT" sz="1050" dirty="0"/>
          </a:p>
        </p:txBody>
      </p:sp>
      <p:sp>
        <p:nvSpPr>
          <p:cNvPr id="94" name="Abgerundetes Rechteck 93"/>
          <p:cNvSpPr/>
          <p:nvPr/>
        </p:nvSpPr>
        <p:spPr>
          <a:xfrm>
            <a:off x="5292080" y="3789040"/>
            <a:ext cx="394080" cy="38308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050" dirty="0" smtClean="0"/>
              <a:t>13</a:t>
            </a:r>
            <a:endParaRPr lang="de-AT" sz="1050" dirty="0"/>
          </a:p>
        </p:txBody>
      </p:sp>
      <p:sp>
        <p:nvSpPr>
          <p:cNvPr id="96" name="Abgerundetes Rechteck 95"/>
          <p:cNvSpPr/>
          <p:nvPr/>
        </p:nvSpPr>
        <p:spPr>
          <a:xfrm>
            <a:off x="5292080" y="4149080"/>
            <a:ext cx="394080" cy="38308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050" dirty="0" smtClean="0"/>
              <a:t>19</a:t>
            </a:r>
            <a:endParaRPr lang="de-AT" sz="1050" dirty="0"/>
          </a:p>
        </p:txBody>
      </p:sp>
      <p:sp>
        <p:nvSpPr>
          <p:cNvPr id="98" name="Abgerundetes Rechteck 97"/>
          <p:cNvSpPr/>
          <p:nvPr/>
        </p:nvSpPr>
        <p:spPr>
          <a:xfrm>
            <a:off x="5292080" y="4509120"/>
            <a:ext cx="394080" cy="38308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050" dirty="0" smtClean="0"/>
              <a:t>25</a:t>
            </a:r>
            <a:endParaRPr lang="de-AT" sz="1050" dirty="0"/>
          </a:p>
        </p:txBody>
      </p:sp>
      <p:sp>
        <p:nvSpPr>
          <p:cNvPr id="100" name="Abgerundetes Rechteck 99"/>
          <p:cNvSpPr/>
          <p:nvPr/>
        </p:nvSpPr>
        <p:spPr>
          <a:xfrm>
            <a:off x="4572000" y="3429000"/>
            <a:ext cx="394080" cy="38308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050" dirty="0" smtClean="0"/>
              <a:t>05</a:t>
            </a:r>
            <a:endParaRPr lang="de-AT" sz="1050" dirty="0"/>
          </a:p>
        </p:txBody>
      </p:sp>
      <p:sp>
        <p:nvSpPr>
          <p:cNvPr id="101" name="Abgerundetes Rechteck 100"/>
          <p:cNvSpPr/>
          <p:nvPr/>
        </p:nvSpPr>
        <p:spPr>
          <a:xfrm>
            <a:off x="4932040" y="3429000"/>
            <a:ext cx="394080" cy="38308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050" dirty="0" smtClean="0"/>
              <a:t>06</a:t>
            </a:r>
            <a:endParaRPr lang="de-AT" sz="1050" dirty="0"/>
          </a:p>
        </p:txBody>
      </p:sp>
      <p:sp>
        <p:nvSpPr>
          <p:cNvPr id="102" name="Abgerundetes Rechteck 101"/>
          <p:cNvSpPr/>
          <p:nvPr/>
        </p:nvSpPr>
        <p:spPr>
          <a:xfrm>
            <a:off x="4572000" y="3789039"/>
            <a:ext cx="394080" cy="38308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050" dirty="0" smtClean="0"/>
              <a:t>11</a:t>
            </a:r>
            <a:endParaRPr lang="de-AT" sz="1050" dirty="0"/>
          </a:p>
        </p:txBody>
      </p:sp>
      <p:sp>
        <p:nvSpPr>
          <p:cNvPr id="103" name="Abgerundetes Rechteck 102"/>
          <p:cNvSpPr/>
          <p:nvPr/>
        </p:nvSpPr>
        <p:spPr>
          <a:xfrm>
            <a:off x="4932040" y="3789040"/>
            <a:ext cx="394080" cy="38308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050" dirty="0" smtClean="0"/>
              <a:t>12</a:t>
            </a:r>
            <a:endParaRPr lang="de-AT" sz="1050" dirty="0"/>
          </a:p>
        </p:txBody>
      </p:sp>
      <p:sp>
        <p:nvSpPr>
          <p:cNvPr id="104" name="Abgerundetes Rechteck 103"/>
          <p:cNvSpPr/>
          <p:nvPr/>
        </p:nvSpPr>
        <p:spPr>
          <a:xfrm>
            <a:off x="4572000" y="4149080"/>
            <a:ext cx="394080" cy="38308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050" dirty="0" smtClean="0"/>
              <a:t>17</a:t>
            </a:r>
            <a:endParaRPr lang="de-AT" sz="1050" dirty="0"/>
          </a:p>
        </p:txBody>
      </p:sp>
      <p:sp>
        <p:nvSpPr>
          <p:cNvPr id="105" name="Abgerundetes Rechteck 104"/>
          <p:cNvSpPr/>
          <p:nvPr/>
        </p:nvSpPr>
        <p:spPr>
          <a:xfrm>
            <a:off x="4932040" y="4149080"/>
            <a:ext cx="394080" cy="38308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050" dirty="0" smtClean="0"/>
              <a:t>18</a:t>
            </a:r>
            <a:endParaRPr lang="de-AT" sz="1050" dirty="0"/>
          </a:p>
        </p:txBody>
      </p:sp>
      <p:sp>
        <p:nvSpPr>
          <p:cNvPr id="106" name="Abgerundetes Rechteck 105"/>
          <p:cNvSpPr/>
          <p:nvPr/>
        </p:nvSpPr>
        <p:spPr>
          <a:xfrm>
            <a:off x="4572000" y="4509120"/>
            <a:ext cx="394080" cy="38308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050" dirty="0" smtClean="0"/>
              <a:t>23</a:t>
            </a:r>
            <a:endParaRPr lang="de-AT" sz="1050" dirty="0"/>
          </a:p>
        </p:txBody>
      </p:sp>
      <p:sp>
        <p:nvSpPr>
          <p:cNvPr id="107" name="Abgerundetes Rechteck 106"/>
          <p:cNvSpPr/>
          <p:nvPr/>
        </p:nvSpPr>
        <p:spPr>
          <a:xfrm>
            <a:off x="4932040" y="4509120"/>
            <a:ext cx="394080" cy="38308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050" dirty="0" smtClean="0"/>
              <a:t>24</a:t>
            </a:r>
            <a:endParaRPr lang="de-AT" sz="1050" dirty="0"/>
          </a:p>
        </p:txBody>
      </p:sp>
      <p:sp>
        <p:nvSpPr>
          <p:cNvPr id="108" name="Abgerundetes Rechteck 107"/>
          <p:cNvSpPr/>
          <p:nvPr/>
        </p:nvSpPr>
        <p:spPr>
          <a:xfrm>
            <a:off x="3851920" y="4869160"/>
            <a:ext cx="394080" cy="38308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050" dirty="0" smtClean="0"/>
              <a:t>27</a:t>
            </a:r>
            <a:endParaRPr lang="de-AT" sz="1050" dirty="0"/>
          </a:p>
        </p:txBody>
      </p:sp>
      <p:sp>
        <p:nvSpPr>
          <p:cNvPr id="109" name="Abgerundetes Rechteck 108"/>
          <p:cNvSpPr/>
          <p:nvPr/>
        </p:nvSpPr>
        <p:spPr>
          <a:xfrm>
            <a:off x="4211960" y="4869160"/>
            <a:ext cx="394080" cy="38308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050" dirty="0" smtClean="0"/>
              <a:t>28</a:t>
            </a:r>
            <a:endParaRPr lang="de-AT" sz="1050" dirty="0"/>
          </a:p>
        </p:txBody>
      </p:sp>
      <p:sp>
        <p:nvSpPr>
          <p:cNvPr id="110" name="Abgerundetes Rechteck 109"/>
          <p:cNvSpPr/>
          <p:nvPr/>
        </p:nvSpPr>
        <p:spPr>
          <a:xfrm>
            <a:off x="3851920" y="5229200"/>
            <a:ext cx="394080" cy="38308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050" dirty="0" smtClean="0"/>
              <a:t>33</a:t>
            </a:r>
            <a:endParaRPr lang="de-AT" sz="1050" dirty="0"/>
          </a:p>
        </p:txBody>
      </p:sp>
      <p:sp>
        <p:nvSpPr>
          <p:cNvPr id="111" name="Abgerundetes Rechteck 110"/>
          <p:cNvSpPr/>
          <p:nvPr/>
        </p:nvSpPr>
        <p:spPr>
          <a:xfrm>
            <a:off x="4211960" y="5229200"/>
            <a:ext cx="394080" cy="38308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050" dirty="0" smtClean="0"/>
              <a:t>34</a:t>
            </a:r>
            <a:endParaRPr lang="de-AT" sz="1050" dirty="0"/>
          </a:p>
        </p:txBody>
      </p:sp>
      <p:sp>
        <p:nvSpPr>
          <p:cNvPr id="112" name="Abgerundetes Rechteck 111"/>
          <p:cNvSpPr/>
          <p:nvPr/>
        </p:nvSpPr>
        <p:spPr>
          <a:xfrm>
            <a:off x="3851920" y="5589240"/>
            <a:ext cx="394080" cy="38308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050" dirty="0" smtClean="0"/>
              <a:t>39</a:t>
            </a:r>
            <a:endParaRPr lang="de-AT" sz="1050" dirty="0"/>
          </a:p>
        </p:txBody>
      </p:sp>
      <p:sp>
        <p:nvSpPr>
          <p:cNvPr id="113" name="Abgerundetes Rechteck 112"/>
          <p:cNvSpPr/>
          <p:nvPr/>
        </p:nvSpPr>
        <p:spPr>
          <a:xfrm>
            <a:off x="4211960" y="5589240"/>
            <a:ext cx="394080" cy="38308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050" dirty="0" smtClean="0"/>
              <a:t>40</a:t>
            </a:r>
            <a:endParaRPr lang="de-AT" sz="1050" dirty="0"/>
          </a:p>
        </p:txBody>
      </p:sp>
      <p:sp>
        <p:nvSpPr>
          <p:cNvPr id="114" name="Abgerundetes Rechteck 113"/>
          <p:cNvSpPr/>
          <p:nvPr/>
        </p:nvSpPr>
        <p:spPr>
          <a:xfrm>
            <a:off x="3851920" y="5949280"/>
            <a:ext cx="394080" cy="38308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050" dirty="0" smtClean="0"/>
              <a:t>45</a:t>
            </a:r>
            <a:endParaRPr lang="de-AT" sz="1050" dirty="0"/>
          </a:p>
        </p:txBody>
      </p:sp>
      <p:sp>
        <p:nvSpPr>
          <p:cNvPr id="115" name="Abgerundetes Rechteck 114"/>
          <p:cNvSpPr/>
          <p:nvPr/>
        </p:nvSpPr>
        <p:spPr>
          <a:xfrm>
            <a:off x="4211960" y="5949280"/>
            <a:ext cx="394080" cy="38308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050" dirty="0" smtClean="0"/>
              <a:t>46</a:t>
            </a:r>
            <a:endParaRPr lang="de-AT" sz="1050" dirty="0"/>
          </a:p>
        </p:txBody>
      </p:sp>
      <p:sp>
        <p:nvSpPr>
          <p:cNvPr id="116" name="Abgerundetes Rechteck 115"/>
          <p:cNvSpPr/>
          <p:nvPr/>
        </p:nvSpPr>
        <p:spPr>
          <a:xfrm>
            <a:off x="3131840" y="4869160"/>
            <a:ext cx="394080" cy="38308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050" dirty="0" smtClean="0"/>
              <a:t>--</a:t>
            </a:r>
            <a:endParaRPr lang="de-AT" sz="1050" dirty="0"/>
          </a:p>
        </p:txBody>
      </p:sp>
      <p:sp>
        <p:nvSpPr>
          <p:cNvPr id="117" name="Abgerundetes Rechteck 116"/>
          <p:cNvSpPr/>
          <p:nvPr/>
        </p:nvSpPr>
        <p:spPr>
          <a:xfrm>
            <a:off x="3491880" y="4869160"/>
            <a:ext cx="394080" cy="38308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050" dirty="0" smtClean="0"/>
              <a:t>26</a:t>
            </a:r>
            <a:endParaRPr lang="de-AT" sz="1050" dirty="0"/>
          </a:p>
        </p:txBody>
      </p:sp>
      <p:sp>
        <p:nvSpPr>
          <p:cNvPr id="118" name="Abgerundetes Rechteck 117"/>
          <p:cNvSpPr/>
          <p:nvPr/>
        </p:nvSpPr>
        <p:spPr>
          <a:xfrm>
            <a:off x="3131840" y="5229199"/>
            <a:ext cx="394080" cy="38308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050" dirty="0" smtClean="0"/>
              <a:t>--</a:t>
            </a:r>
            <a:endParaRPr lang="de-AT" sz="1050" dirty="0"/>
          </a:p>
        </p:txBody>
      </p:sp>
      <p:sp>
        <p:nvSpPr>
          <p:cNvPr id="119" name="Abgerundetes Rechteck 118"/>
          <p:cNvSpPr/>
          <p:nvPr/>
        </p:nvSpPr>
        <p:spPr>
          <a:xfrm>
            <a:off x="3491880" y="5229200"/>
            <a:ext cx="394080" cy="38308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050" dirty="0" smtClean="0"/>
              <a:t>32</a:t>
            </a:r>
            <a:endParaRPr lang="de-AT" sz="1050" dirty="0"/>
          </a:p>
        </p:txBody>
      </p:sp>
      <p:sp>
        <p:nvSpPr>
          <p:cNvPr id="120" name="Abgerundetes Rechteck 119"/>
          <p:cNvSpPr/>
          <p:nvPr/>
        </p:nvSpPr>
        <p:spPr>
          <a:xfrm>
            <a:off x="3131840" y="5589240"/>
            <a:ext cx="394080" cy="38308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050" dirty="0" smtClean="0"/>
              <a:t>--</a:t>
            </a:r>
            <a:endParaRPr lang="de-AT" sz="1050" dirty="0"/>
          </a:p>
        </p:txBody>
      </p:sp>
      <p:sp>
        <p:nvSpPr>
          <p:cNvPr id="121" name="Abgerundetes Rechteck 120"/>
          <p:cNvSpPr/>
          <p:nvPr/>
        </p:nvSpPr>
        <p:spPr>
          <a:xfrm>
            <a:off x="3491880" y="5589240"/>
            <a:ext cx="394080" cy="38308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050" dirty="0" smtClean="0"/>
              <a:t>38</a:t>
            </a:r>
            <a:endParaRPr lang="de-AT" sz="1050" dirty="0"/>
          </a:p>
        </p:txBody>
      </p:sp>
      <p:sp>
        <p:nvSpPr>
          <p:cNvPr id="122" name="Abgerundetes Rechteck 121"/>
          <p:cNvSpPr/>
          <p:nvPr/>
        </p:nvSpPr>
        <p:spPr>
          <a:xfrm>
            <a:off x="3131840" y="5949280"/>
            <a:ext cx="394080" cy="38308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050" dirty="0" smtClean="0"/>
              <a:t>--</a:t>
            </a:r>
            <a:endParaRPr lang="de-AT" sz="1050" dirty="0"/>
          </a:p>
        </p:txBody>
      </p:sp>
      <p:sp>
        <p:nvSpPr>
          <p:cNvPr id="123" name="Abgerundetes Rechteck 122"/>
          <p:cNvSpPr/>
          <p:nvPr/>
        </p:nvSpPr>
        <p:spPr>
          <a:xfrm>
            <a:off x="3491880" y="5949280"/>
            <a:ext cx="394080" cy="38308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050" dirty="0" smtClean="0"/>
              <a:t>44</a:t>
            </a:r>
            <a:endParaRPr lang="de-AT" sz="1050" dirty="0"/>
          </a:p>
        </p:txBody>
      </p:sp>
      <p:sp>
        <p:nvSpPr>
          <p:cNvPr id="124" name="Abgerundetes Rechteck 123"/>
          <p:cNvSpPr/>
          <p:nvPr/>
        </p:nvSpPr>
        <p:spPr>
          <a:xfrm>
            <a:off x="5292080" y="4869160"/>
            <a:ext cx="394080" cy="38308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050" dirty="0" smtClean="0"/>
              <a:t>31</a:t>
            </a:r>
            <a:endParaRPr lang="de-AT" sz="1050" dirty="0"/>
          </a:p>
        </p:txBody>
      </p:sp>
      <p:sp>
        <p:nvSpPr>
          <p:cNvPr id="126" name="Abgerundetes Rechteck 125"/>
          <p:cNvSpPr/>
          <p:nvPr/>
        </p:nvSpPr>
        <p:spPr>
          <a:xfrm>
            <a:off x="5292080" y="5229200"/>
            <a:ext cx="394080" cy="38308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050" dirty="0" smtClean="0"/>
              <a:t>37</a:t>
            </a:r>
            <a:endParaRPr lang="de-AT" sz="1050" dirty="0"/>
          </a:p>
        </p:txBody>
      </p:sp>
      <p:sp>
        <p:nvSpPr>
          <p:cNvPr id="128" name="Abgerundetes Rechteck 127"/>
          <p:cNvSpPr/>
          <p:nvPr/>
        </p:nvSpPr>
        <p:spPr>
          <a:xfrm>
            <a:off x="5292080" y="5589240"/>
            <a:ext cx="394080" cy="38308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050" dirty="0" smtClean="0"/>
              <a:t>43</a:t>
            </a:r>
            <a:endParaRPr lang="de-AT" sz="1050" dirty="0"/>
          </a:p>
        </p:txBody>
      </p:sp>
      <p:sp>
        <p:nvSpPr>
          <p:cNvPr id="130" name="Abgerundetes Rechteck 129"/>
          <p:cNvSpPr/>
          <p:nvPr/>
        </p:nvSpPr>
        <p:spPr>
          <a:xfrm>
            <a:off x="5292080" y="5949280"/>
            <a:ext cx="394080" cy="38308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050" dirty="0" smtClean="0"/>
              <a:t>49</a:t>
            </a:r>
            <a:endParaRPr lang="de-AT" sz="1050" dirty="0"/>
          </a:p>
        </p:txBody>
      </p:sp>
      <p:sp>
        <p:nvSpPr>
          <p:cNvPr id="132" name="Abgerundetes Rechteck 131"/>
          <p:cNvSpPr/>
          <p:nvPr/>
        </p:nvSpPr>
        <p:spPr>
          <a:xfrm>
            <a:off x="4572000" y="4869160"/>
            <a:ext cx="394080" cy="38308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050" dirty="0" smtClean="0"/>
              <a:t>29</a:t>
            </a:r>
            <a:endParaRPr lang="de-AT" sz="1050" dirty="0"/>
          </a:p>
        </p:txBody>
      </p:sp>
      <p:sp>
        <p:nvSpPr>
          <p:cNvPr id="133" name="Abgerundetes Rechteck 132"/>
          <p:cNvSpPr/>
          <p:nvPr/>
        </p:nvSpPr>
        <p:spPr>
          <a:xfrm>
            <a:off x="4932040" y="4869160"/>
            <a:ext cx="394080" cy="38308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050" dirty="0" smtClean="0"/>
              <a:t>30</a:t>
            </a:r>
            <a:endParaRPr lang="de-AT" sz="1050" dirty="0"/>
          </a:p>
        </p:txBody>
      </p:sp>
      <p:sp>
        <p:nvSpPr>
          <p:cNvPr id="134" name="Abgerundetes Rechteck 133"/>
          <p:cNvSpPr/>
          <p:nvPr/>
        </p:nvSpPr>
        <p:spPr>
          <a:xfrm>
            <a:off x="4572000" y="5229199"/>
            <a:ext cx="394080" cy="38308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050" dirty="0" smtClean="0"/>
              <a:t>35</a:t>
            </a:r>
            <a:endParaRPr lang="de-AT" sz="1050" dirty="0"/>
          </a:p>
        </p:txBody>
      </p:sp>
      <p:sp>
        <p:nvSpPr>
          <p:cNvPr id="135" name="Abgerundetes Rechteck 134"/>
          <p:cNvSpPr/>
          <p:nvPr/>
        </p:nvSpPr>
        <p:spPr>
          <a:xfrm>
            <a:off x="4932040" y="5229200"/>
            <a:ext cx="394080" cy="38308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050" dirty="0" smtClean="0"/>
              <a:t>36</a:t>
            </a:r>
            <a:endParaRPr lang="de-AT" sz="1050" dirty="0"/>
          </a:p>
        </p:txBody>
      </p:sp>
      <p:sp>
        <p:nvSpPr>
          <p:cNvPr id="136" name="Abgerundetes Rechteck 135"/>
          <p:cNvSpPr/>
          <p:nvPr/>
        </p:nvSpPr>
        <p:spPr>
          <a:xfrm>
            <a:off x="4572000" y="5589240"/>
            <a:ext cx="394080" cy="38308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050" dirty="0" smtClean="0"/>
              <a:t>41</a:t>
            </a:r>
            <a:endParaRPr lang="de-AT" sz="1050" dirty="0"/>
          </a:p>
        </p:txBody>
      </p:sp>
      <p:sp>
        <p:nvSpPr>
          <p:cNvPr id="137" name="Abgerundetes Rechteck 136"/>
          <p:cNvSpPr/>
          <p:nvPr/>
        </p:nvSpPr>
        <p:spPr>
          <a:xfrm>
            <a:off x="4932040" y="5589240"/>
            <a:ext cx="394080" cy="38308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050" dirty="0" smtClean="0"/>
              <a:t>42</a:t>
            </a:r>
            <a:endParaRPr lang="de-AT" sz="1050" dirty="0"/>
          </a:p>
        </p:txBody>
      </p:sp>
      <p:sp>
        <p:nvSpPr>
          <p:cNvPr id="138" name="Abgerundetes Rechteck 137"/>
          <p:cNvSpPr/>
          <p:nvPr/>
        </p:nvSpPr>
        <p:spPr>
          <a:xfrm>
            <a:off x="4572000" y="5949280"/>
            <a:ext cx="394080" cy="38308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050" dirty="0" smtClean="0"/>
              <a:t>47</a:t>
            </a:r>
            <a:endParaRPr lang="de-AT" sz="1050" dirty="0"/>
          </a:p>
        </p:txBody>
      </p:sp>
      <p:sp>
        <p:nvSpPr>
          <p:cNvPr id="139" name="Abgerundetes Rechteck 138"/>
          <p:cNvSpPr/>
          <p:nvPr/>
        </p:nvSpPr>
        <p:spPr>
          <a:xfrm>
            <a:off x="4932040" y="5949280"/>
            <a:ext cx="394080" cy="38308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050" dirty="0" smtClean="0"/>
              <a:t>48</a:t>
            </a:r>
            <a:endParaRPr lang="de-AT" sz="1050" dirty="0"/>
          </a:p>
        </p:txBody>
      </p:sp>
      <p:sp>
        <p:nvSpPr>
          <p:cNvPr id="142" name="Textfeld 141"/>
          <p:cNvSpPr txBox="1"/>
          <p:nvPr/>
        </p:nvSpPr>
        <p:spPr>
          <a:xfrm>
            <a:off x="5796136" y="3068960"/>
            <a:ext cx="122413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1400" dirty="0" err="1"/>
              <a:t>k</a:t>
            </a:r>
            <a:r>
              <a:rPr lang="de-AT" sz="1400" dirty="0" err="1" smtClean="0"/>
              <a:t>ey</a:t>
            </a:r>
            <a:r>
              <a:rPr lang="de-AT" sz="1400" dirty="0" smtClean="0"/>
              <a:t> </a:t>
            </a:r>
            <a:r>
              <a:rPr lang="de-AT" sz="1400" dirty="0" err="1" smtClean="0"/>
              <a:t>numbers</a:t>
            </a:r>
            <a:r>
              <a:rPr lang="de-AT" sz="1400" dirty="0" smtClean="0"/>
              <a:t>,</a:t>
            </a:r>
          </a:p>
          <a:p>
            <a:r>
              <a:rPr lang="de-AT" sz="1400" dirty="0" err="1"/>
              <a:t>s</a:t>
            </a:r>
            <a:r>
              <a:rPr lang="de-AT" sz="1400" dirty="0" err="1" smtClean="0"/>
              <a:t>tarting</a:t>
            </a:r>
            <a:r>
              <a:rPr lang="de-AT" sz="1400" dirty="0" smtClean="0"/>
              <a:t> </a:t>
            </a:r>
            <a:r>
              <a:rPr lang="de-AT" sz="1400" dirty="0" err="1" smtClean="0"/>
              <a:t>from</a:t>
            </a:r>
            <a:r>
              <a:rPr lang="de-AT" sz="1400" dirty="0" smtClean="0"/>
              <a:t> </a:t>
            </a:r>
            <a:r>
              <a:rPr lang="de-AT" sz="1400" dirty="0" err="1" smtClean="0"/>
              <a:t>left</a:t>
            </a:r>
            <a:r>
              <a:rPr lang="de-AT" sz="1400" dirty="0" smtClean="0"/>
              <a:t> </a:t>
            </a:r>
            <a:r>
              <a:rPr lang="de-AT" sz="1400" dirty="0" err="1" smtClean="0"/>
              <a:t>with</a:t>
            </a:r>
            <a:endParaRPr lang="de-AT" sz="1400" dirty="0" smtClean="0"/>
          </a:p>
          <a:p>
            <a:r>
              <a:rPr lang="de-AT" sz="1400" dirty="0" err="1"/>
              <a:t>n</a:t>
            </a:r>
            <a:r>
              <a:rPr lang="de-AT" sz="1400" dirty="0" err="1" smtClean="0"/>
              <a:t>umber</a:t>
            </a:r>
            <a:r>
              <a:rPr lang="de-AT" sz="1400" dirty="0" smtClean="0"/>
              <a:t>  01 </a:t>
            </a:r>
            <a:r>
              <a:rPr lang="de-AT" sz="1400" dirty="0" err="1" smtClean="0"/>
              <a:t>thru</a:t>
            </a:r>
            <a:endParaRPr lang="de-AT" sz="1400" dirty="0" smtClean="0"/>
          </a:p>
          <a:p>
            <a:r>
              <a:rPr lang="de-AT" sz="1400" dirty="0" err="1"/>
              <a:t>n</a:t>
            </a:r>
            <a:r>
              <a:rPr lang="de-AT" sz="1400" dirty="0" err="1" smtClean="0"/>
              <a:t>umber</a:t>
            </a:r>
            <a:r>
              <a:rPr lang="de-AT" sz="1400" dirty="0" smtClean="0"/>
              <a:t> 49 </a:t>
            </a:r>
            <a:r>
              <a:rPr lang="de-AT" sz="1400" dirty="0" err="1" smtClean="0"/>
              <a:t>to</a:t>
            </a:r>
            <a:r>
              <a:rPr lang="de-AT" sz="1400" dirty="0" smtClean="0"/>
              <a:t> </a:t>
            </a:r>
            <a:r>
              <a:rPr lang="de-AT" sz="1400" dirty="0" err="1" smtClean="0"/>
              <a:t>the</a:t>
            </a:r>
            <a:endParaRPr lang="de-AT" sz="1400" dirty="0" smtClean="0"/>
          </a:p>
          <a:p>
            <a:r>
              <a:rPr lang="de-AT" sz="1400" dirty="0"/>
              <a:t>e</a:t>
            </a:r>
            <a:r>
              <a:rPr lang="de-AT" sz="1400" dirty="0" smtClean="0"/>
              <a:t>xtreme </a:t>
            </a:r>
            <a:r>
              <a:rPr lang="de-AT" sz="1400" dirty="0" err="1" smtClean="0"/>
              <a:t>right</a:t>
            </a:r>
            <a:endParaRPr lang="de-AT" sz="1400" dirty="0"/>
          </a:p>
        </p:txBody>
      </p:sp>
      <p:sp>
        <p:nvSpPr>
          <p:cNvPr id="143" name="Textfeld 142"/>
          <p:cNvSpPr txBox="1"/>
          <p:nvPr/>
        </p:nvSpPr>
        <p:spPr>
          <a:xfrm>
            <a:off x="323528" y="692696"/>
            <a:ext cx="426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dirty="0" smtClean="0"/>
              <a:t>R6</a:t>
            </a:r>
            <a:endParaRPr lang="de-AT" dirty="0"/>
          </a:p>
        </p:txBody>
      </p:sp>
      <p:sp>
        <p:nvSpPr>
          <p:cNvPr id="144" name="Textfeld 143"/>
          <p:cNvSpPr txBox="1"/>
          <p:nvPr/>
        </p:nvSpPr>
        <p:spPr>
          <a:xfrm>
            <a:off x="2195736" y="1268760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dirty="0" smtClean="0"/>
              <a:t>S7</a:t>
            </a:r>
            <a:endParaRPr lang="de-AT" dirty="0"/>
          </a:p>
        </p:txBody>
      </p:sp>
      <p:sp>
        <p:nvSpPr>
          <p:cNvPr id="145" name="Textfeld 144"/>
          <p:cNvSpPr txBox="1"/>
          <p:nvPr/>
        </p:nvSpPr>
        <p:spPr>
          <a:xfrm>
            <a:off x="323528" y="4725144"/>
            <a:ext cx="426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dirty="0" smtClean="0"/>
              <a:t>R5</a:t>
            </a:r>
            <a:endParaRPr lang="de-AT" dirty="0"/>
          </a:p>
        </p:txBody>
      </p:sp>
      <p:sp>
        <p:nvSpPr>
          <p:cNvPr id="146" name="Textfeld 145"/>
          <p:cNvSpPr txBox="1"/>
          <p:nvPr/>
        </p:nvSpPr>
        <p:spPr>
          <a:xfrm>
            <a:off x="2123728" y="4725144"/>
            <a:ext cx="426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dirty="0" smtClean="0"/>
              <a:t>R4</a:t>
            </a:r>
            <a:endParaRPr lang="de-AT" dirty="0"/>
          </a:p>
        </p:txBody>
      </p:sp>
      <p:sp>
        <p:nvSpPr>
          <p:cNvPr id="147" name="Textfeld 146"/>
          <p:cNvSpPr txBox="1"/>
          <p:nvPr/>
        </p:nvSpPr>
        <p:spPr>
          <a:xfrm>
            <a:off x="323528" y="4149080"/>
            <a:ext cx="426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dirty="0" smtClean="0"/>
              <a:t>R3</a:t>
            </a:r>
            <a:endParaRPr lang="de-AT" dirty="0"/>
          </a:p>
        </p:txBody>
      </p:sp>
      <p:sp>
        <p:nvSpPr>
          <p:cNvPr id="148" name="Textfeld 147"/>
          <p:cNvSpPr txBox="1"/>
          <p:nvPr/>
        </p:nvSpPr>
        <p:spPr>
          <a:xfrm>
            <a:off x="2123728" y="4149080"/>
            <a:ext cx="426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dirty="0" smtClean="0"/>
              <a:t>R2</a:t>
            </a:r>
            <a:endParaRPr lang="de-AT" dirty="0"/>
          </a:p>
        </p:txBody>
      </p:sp>
      <p:sp>
        <p:nvSpPr>
          <p:cNvPr id="149" name="Textfeld 148"/>
          <p:cNvSpPr txBox="1"/>
          <p:nvPr/>
        </p:nvSpPr>
        <p:spPr>
          <a:xfrm>
            <a:off x="323528" y="3573016"/>
            <a:ext cx="426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dirty="0" smtClean="0"/>
              <a:t>R1</a:t>
            </a:r>
            <a:endParaRPr lang="de-AT" dirty="0"/>
          </a:p>
        </p:txBody>
      </p:sp>
      <p:sp>
        <p:nvSpPr>
          <p:cNvPr id="150" name="Textfeld 149"/>
          <p:cNvSpPr txBox="1"/>
          <p:nvPr/>
        </p:nvSpPr>
        <p:spPr>
          <a:xfrm>
            <a:off x="2123728" y="3573016"/>
            <a:ext cx="426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dirty="0" smtClean="0"/>
              <a:t>R0</a:t>
            </a:r>
            <a:endParaRPr lang="de-AT" dirty="0"/>
          </a:p>
        </p:txBody>
      </p:sp>
      <p:cxnSp>
        <p:nvCxnSpPr>
          <p:cNvPr id="152" name="Gerade Verbindung 151"/>
          <p:cNvCxnSpPr/>
          <p:nvPr/>
        </p:nvCxnSpPr>
        <p:spPr>
          <a:xfrm>
            <a:off x="5796136" y="5733256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Rechteck 152"/>
          <p:cNvSpPr/>
          <p:nvPr/>
        </p:nvSpPr>
        <p:spPr>
          <a:xfrm>
            <a:off x="6012160" y="5589240"/>
            <a:ext cx="45719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54" name="Textfeld 153"/>
          <p:cNvSpPr txBox="1"/>
          <p:nvPr/>
        </p:nvSpPr>
        <p:spPr>
          <a:xfrm>
            <a:off x="6084168" y="5517232"/>
            <a:ext cx="434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dirty="0" smtClean="0"/>
              <a:t>FG</a:t>
            </a:r>
            <a:endParaRPr lang="de-AT" dirty="0"/>
          </a:p>
        </p:txBody>
      </p:sp>
      <p:sp>
        <p:nvSpPr>
          <p:cNvPr id="155" name="Textfeld 154"/>
          <p:cNvSpPr txBox="1"/>
          <p:nvPr/>
        </p:nvSpPr>
        <p:spPr>
          <a:xfrm>
            <a:off x="323528" y="5373216"/>
            <a:ext cx="434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dirty="0" smtClean="0"/>
              <a:t>FG</a:t>
            </a:r>
            <a:endParaRPr lang="de-AT" dirty="0"/>
          </a:p>
        </p:txBody>
      </p:sp>
      <p:sp>
        <p:nvSpPr>
          <p:cNvPr id="156" name="Textfeld 155"/>
          <p:cNvSpPr txBox="1"/>
          <p:nvPr/>
        </p:nvSpPr>
        <p:spPr>
          <a:xfrm>
            <a:off x="323528" y="5877272"/>
            <a:ext cx="434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dirty="0" smtClean="0"/>
              <a:t>FG</a:t>
            </a:r>
            <a:endParaRPr lang="de-AT" dirty="0"/>
          </a:p>
        </p:txBody>
      </p:sp>
      <p:sp>
        <p:nvSpPr>
          <p:cNvPr id="157" name="Textfeld 156"/>
          <p:cNvSpPr txBox="1"/>
          <p:nvPr/>
        </p:nvSpPr>
        <p:spPr>
          <a:xfrm>
            <a:off x="2123728" y="5373216"/>
            <a:ext cx="434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dirty="0" smtClean="0"/>
              <a:t>FG</a:t>
            </a:r>
            <a:endParaRPr lang="de-AT" dirty="0"/>
          </a:p>
        </p:txBody>
      </p:sp>
      <p:sp>
        <p:nvSpPr>
          <p:cNvPr id="158" name="Textfeld 157"/>
          <p:cNvSpPr txBox="1"/>
          <p:nvPr/>
        </p:nvSpPr>
        <p:spPr>
          <a:xfrm>
            <a:off x="2123728" y="5877272"/>
            <a:ext cx="434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dirty="0" smtClean="0"/>
              <a:t>FG</a:t>
            </a:r>
            <a:endParaRPr lang="de-AT" dirty="0"/>
          </a:p>
        </p:txBody>
      </p:sp>
      <p:sp>
        <p:nvSpPr>
          <p:cNvPr id="159" name="Textfeld 158"/>
          <p:cNvSpPr txBox="1"/>
          <p:nvPr/>
        </p:nvSpPr>
        <p:spPr>
          <a:xfrm>
            <a:off x="323528" y="1268760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dirty="0" smtClean="0"/>
              <a:t>S6</a:t>
            </a:r>
            <a:endParaRPr lang="de-AT" dirty="0"/>
          </a:p>
        </p:txBody>
      </p:sp>
      <p:sp>
        <p:nvSpPr>
          <p:cNvPr id="160" name="Textfeld 159"/>
          <p:cNvSpPr txBox="1"/>
          <p:nvPr/>
        </p:nvSpPr>
        <p:spPr>
          <a:xfrm>
            <a:off x="2123728" y="1844824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dirty="0" smtClean="0"/>
              <a:t>S5</a:t>
            </a:r>
            <a:endParaRPr lang="de-AT" dirty="0"/>
          </a:p>
        </p:txBody>
      </p:sp>
      <p:sp>
        <p:nvSpPr>
          <p:cNvPr id="161" name="Textfeld 160"/>
          <p:cNvSpPr txBox="1"/>
          <p:nvPr/>
        </p:nvSpPr>
        <p:spPr>
          <a:xfrm>
            <a:off x="323528" y="1844824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dirty="0" smtClean="0"/>
              <a:t>S4</a:t>
            </a:r>
            <a:endParaRPr lang="de-AT" dirty="0"/>
          </a:p>
        </p:txBody>
      </p:sp>
      <p:sp>
        <p:nvSpPr>
          <p:cNvPr id="162" name="Textfeld 161"/>
          <p:cNvSpPr txBox="1"/>
          <p:nvPr/>
        </p:nvSpPr>
        <p:spPr>
          <a:xfrm>
            <a:off x="2123728" y="2420888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dirty="0" smtClean="0"/>
              <a:t>S3</a:t>
            </a:r>
            <a:endParaRPr lang="de-AT" dirty="0"/>
          </a:p>
        </p:txBody>
      </p:sp>
      <p:sp>
        <p:nvSpPr>
          <p:cNvPr id="163" name="Textfeld 162"/>
          <p:cNvSpPr txBox="1"/>
          <p:nvPr/>
        </p:nvSpPr>
        <p:spPr>
          <a:xfrm>
            <a:off x="323528" y="2420888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dirty="0" smtClean="0"/>
              <a:t>S2</a:t>
            </a:r>
            <a:endParaRPr lang="de-AT" dirty="0"/>
          </a:p>
        </p:txBody>
      </p:sp>
      <p:sp>
        <p:nvSpPr>
          <p:cNvPr id="164" name="Textfeld 163"/>
          <p:cNvSpPr txBox="1"/>
          <p:nvPr/>
        </p:nvSpPr>
        <p:spPr>
          <a:xfrm>
            <a:off x="2123728" y="2924944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dirty="0" smtClean="0"/>
              <a:t>S1</a:t>
            </a:r>
          </a:p>
        </p:txBody>
      </p:sp>
      <p:sp>
        <p:nvSpPr>
          <p:cNvPr id="165" name="Textfeld 164"/>
          <p:cNvSpPr txBox="1"/>
          <p:nvPr/>
        </p:nvSpPr>
        <p:spPr>
          <a:xfrm>
            <a:off x="323528" y="3059668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dirty="0" smtClean="0"/>
              <a:t>S0</a:t>
            </a:r>
            <a:endParaRPr lang="de-AT" dirty="0"/>
          </a:p>
        </p:txBody>
      </p:sp>
      <p:sp>
        <p:nvSpPr>
          <p:cNvPr id="166" name="Textfeld 165"/>
          <p:cNvSpPr txBox="1"/>
          <p:nvPr/>
        </p:nvSpPr>
        <p:spPr>
          <a:xfrm>
            <a:off x="2771800" y="1268760"/>
            <a:ext cx="41764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/>
              <a:t>The </a:t>
            </a:r>
            <a:r>
              <a:rPr lang="de-AT" dirty="0" err="1" smtClean="0"/>
              <a:t>keyboard</a:t>
            </a:r>
            <a:r>
              <a:rPr lang="de-AT" dirty="0" smtClean="0"/>
              <a:t> </a:t>
            </a:r>
            <a:r>
              <a:rPr lang="de-AT" dirty="0" err="1" smtClean="0"/>
              <a:t>is</a:t>
            </a:r>
            <a:r>
              <a:rPr lang="de-AT" dirty="0" smtClean="0"/>
              <a:t> a </a:t>
            </a:r>
            <a:r>
              <a:rPr lang="de-AT" dirty="0" err="1" smtClean="0"/>
              <a:t>matrix</a:t>
            </a:r>
            <a:r>
              <a:rPr lang="de-AT" dirty="0" smtClean="0"/>
              <a:t> </a:t>
            </a:r>
            <a:r>
              <a:rPr lang="de-AT" dirty="0" err="1" smtClean="0"/>
              <a:t>with</a:t>
            </a:r>
            <a:endParaRPr lang="de-AT" dirty="0" smtClean="0"/>
          </a:p>
          <a:p>
            <a:pPr>
              <a:buFontTx/>
              <a:buChar char="-"/>
            </a:pPr>
            <a:r>
              <a:rPr lang="de-AT" dirty="0" smtClean="0"/>
              <a:t> 8 S(</a:t>
            </a:r>
            <a:r>
              <a:rPr lang="de-AT" dirty="0" err="1" smtClean="0"/>
              <a:t>can</a:t>
            </a:r>
            <a:r>
              <a:rPr lang="de-AT" dirty="0" smtClean="0"/>
              <a:t>)-</a:t>
            </a:r>
            <a:r>
              <a:rPr lang="de-AT" dirty="0" err="1" smtClean="0"/>
              <a:t>Lines</a:t>
            </a:r>
            <a:endParaRPr lang="de-AT" dirty="0" smtClean="0"/>
          </a:p>
          <a:p>
            <a:pPr>
              <a:buFontTx/>
              <a:buChar char="-"/>
            </a:pPr>
            <a:r>
              <a:rPr lang="de-AT" dirty="0"/>
              <a:t> </a:t>
            </a:r>
            <a:r>
              <a:rPr lang="de-AT" dirty="0" smtClean="0"/>
              <a:t>7 R(</a:t>
            </a:r>
            <a:r>
              <a:rPr lang="de-AT" dirty="0" err="1" smtClean="0"/>
              <a:t>eturn</a:t>
            </a:r>
            <a:r>
              <a:rPr lang="de-AT" dirty="0" smtClean="0"/>
              <a:t>)-</a:t>
            </a:r>
            <a:r>
              <a:rPr lang="de-AT" dirty="0" err="1" smtClean="0"/>
              <a:t>Lines</a:t>
            </a:r>
            <a:r>
              <a:rPr lang="de-AT" dirty="0" smtClean="0"/>
              <a:t>, </a:t>
            </a:r>
            <a:r>
              <a:rPr lang="de-AT" dirty="0" err="1" smtClean="0"/>
              <a:t>decoupled</a:t>
            </a:r>
            <a:r>
              <a:rPr lang="de-AT" dirty="0" smtClean="0"/>
              <a:t> </a:t>
            </a:r>
            <a:r>
              <a:rPr lang="de-AT" dirty="0" err="1" smtClean="0"/>
              <a:t>with</a:t>
            </a:r>
            <a:r>
              <a:rPr lang="de-AT" dirty="0" smtClean="0"/>
              <a:t> </a:t>
            </a:r>
            <a:r>
              <a:rPr lang="de-AT" dirty="0" err="1" smtClean="0"/>
              <a:t>diodes</a:t>
            </a:r>
            <a:endParaRPr lang="de-AT" dirty="0"/>
          </a:p>
        </p:txBody>
      </p:sp>
      <p:sp>
        <p:nvSpPr>
          <p:cNvPr id="129" name="Textfeld 128"/>
          <p:cNvSpPr txBox="1"/>
          <p:nvPr/>
        </p:nvSpPr>
        <p:spPr>
          <a:xfrm>
            <a:off x="7956376" y="260648"/>
            <a:ext cx="984565" cy="63709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800" dirty="0" smtClean="0"/>
              <a:t>KEY … </a:t>
            </a:r>
            <a:r>
              <a:rPr lang="de-AT" sz="800" dirty="0" err="1" smtClean="0"/>
              <a:t>note</a:t>
            </a:r>
            <a:r>
              <a:rPr lang="de-AT" sz="800" dirty="0" smtClean="0"/>
              <a:t> … MIDI</a:t>
            </a:r>
            <a:br>
              <a:rPr lang="de-AT" sz="800" dirty="0" smtClean="0"/>
            </a:br>
            <a:r>
              <a:rPr lang="de-AT" sz="800" dirty="0" smtClean="0"/>
              <a:t> </a:t>
            </a:r>
            <a:r>
              <a:rPr lang="de-AT" sz="800" dirty="0" err="1" smtClean="0"/>
              <a:t>nbr</a:t>
            </a:r>
            <a:r>
              <a:rPr lang="de-AT" sz="800" dirty="0" smtClean="0"/>
              <a:t>     </a:t>
            </a:r>
            <a:r>
              <a:rPr lang="de-AT" sz="800" dirty="0" err="1" smtClean="0"/>
              <a:t>name</a:t>
            </a:r>
            <a:r>
              <a:rPr lang="de-AT" sz="800" dirty="0" smtClean="0"/>
              <a:t>   </a:t>
            </a:r>
            <a:r>
              <a:rPr lang="de-AT" sz="800" dirty="0" err="1" smtClean="0"/>
              <a:t>note</a:t>
            </a:r>
            <a:endParaRPr lang="de-AT" sz="800" dirty="0" smtClean="0"/>
          </a:p>
          <a:p>
            <a:r>
              <a:rPr lang="de-AT" sz="800" dirty="0" smtClean="0"/>
              <a:t>01 …….. C2 ….. 36 </a:t>
            </a:r>
          </a:p>
          <a:p>
            <a:r>
              <a:rPr lang="de-AT" sz="800" dirty="0" smtClean="0"/>
              <a:t>02 ……. C#2 …..37</a:t>
            </a:r>
          </a:p>
          <a:p>
            <a:r>
              <a:rPr lang="de-AT" sz="800" dirty="0" smtClean="0"/>
              <a:t>03 … D2</a:t>
            </a:r>
          </a:p>
          <a:p>
            <a:r>
              <a:rPr lang="de-AT" sz="800" dirty="0" smtClean="0"/>
              <a:t>04 … D#2</a:t>
            </a:r>
          </a:p>
          <a:p>
            <a:r>
              <a:rPr lang="de-AT" sz="800" dirty="0" smtClean="0"/>
              <a:t>05 … E2</a:t>
            </a:r>
          </a:p>
          <a:p>
            <a:r>
              <a:rPr lang="de-AT" sz="800" dirty="0" smtClean="0"/>
              <a:t>06 … F2</a:t>
            </a:r>
          </a:p>
          <a:p>
            <a:r>
              <a:rPr lang="de-AT" sz="800" dirty="0" smtClean="0"/>
              <a:t>07 … F#2</a:t>
            </a:r>
          </a:p>
          <a:p>
            <a:r>
              <a:rPr lang="de-AT" sz="800" dirty="0" smtClean="0"/>
              <a:t>08 … G2</a:t>
            </a:r>
          </a:p>
          <a:p>
            <a:r>
              <a:rPr lang="de-AT" sz="800" dirty="0" smtClean="0"/>
              <a:t>09 … G#2</a:t>
            </a:r>
          </a:p>
          <a:p>
            <a:r>
              <a:rPr lang="de-AT" sz="800" dirty="0" smtClean="0"/>
              <a:t>10 … A2</a:t>
            </a:r>
          </a:p>
          <a:p>
            <a:r>
              <a:rPr lang="de-AT" sz="800" dirty="0" smtClean="0"/>
              <a:t>11 … Bb2</a:t>
            </a:r>
          </a:p>
          <a:p>
            <a:r>
              <a:rPr lang="de-AT" sz="800" dirty="0" smtClean="0"/>
              <a:t>12 … B2</a:t>
            </a:r>
          </a:p>
          <a:p>
            <a:r>
              <a:rPr lang="de-AT" sz="800" dirty="0" smtClean="0"/>
              <a:t>13… C3</a:t>
            </a:r>
          </a:p>
          <a:p>
            <a:r>
              <a:rPr lang="de-AT" sz="800" dirty="0" smtClean="0"/>
              <a:t>14 … C#3</a:t>
            </a:r>
          </a:p>
          <a:p>
            <a:r>
              <a:rPr lang="de-AT" sz="800" dirty="0" smtClean="0"/>
              <a:t>15</a:t>
            </a:r>
          </a:p>
          <a:p>
            <a:r>
              <a:rPr lang="de-AT" sz="800" dirty="0" smtClean="0"/>
              <a:t>16</a:t>
            </a:r>
          </a:p>
          <a:p>
            <a:r>
              <a:rPr lang="de-AT" sz="800" dirty="0" smtClean="0"/>
              <a:t>17</a:t>
            </a:r>
          </a:p>
          <a:p>
            <a:r>
              <a:rPr lang="de-AT" sz="800" dirty="0" smtClean="0"/>
              <a:t>18</a:t>
            </a:r>
          </a:p>
          <a:p>
            <a:r>
              <a:rPr lang="de-AT" sz="800" dirty="0" smtClean="0"/>
              <a:t>19</a:t>
            </a:r>
          </a:p>
          <a:p>
            <a:r>
              <a:rPr lang="de-AT" sz="800" dirty="0" smtClean="0"/>
              <a:t>20</a:t>
            </a:r>
          </a:p>
          <a:p>
            <a:r>
              <a:rPr lang="de-AT" sz="800" dirty="0" smtClean="0"/>
              <a:t>21</a:t>
            </a:r>
          </a:p>
          <a:p>
            <a:r>
              <a:rPr lang="de-AT" sz="800" dirty="0" smtClean="0"/>
              <a:t>22</a:t>
            </a:r>
          </a:p>
          <a:p>
            <a:r>
              <a:rPr lang="de-AT" sz="800" dirty="0" smtClean="0"/>
              <a:t>23</a:t>
            </a:r>
          </a:p>
          <a:p>
            <a:r>
              <a:rPr lang="de-AT" sz="800" dirty="0" smtClean="0"/>
              <a:t>24</a:t>
            </a:r>
          </a:p>
          <a:p>
            <a:r>
              <a:rPr lang="de-AT" sz="800" dirty="0" smtClean="0"/>
              <a:t>25 … C4 … 60</a:t>
            </a:r>
          </a:p>
          <a:p>
            <a:r>
              <a:rPr lang="de-AT" sz="800" dirty="0" smtClean="0"/>
              <a:t>26</a:t>
            </a:r>
          </a:p>
          <a:p>
            <a:r>
              <a:rPr lang="de-AT" sz="800" dirty="0" smtClean="0"/>
              <a:t>27</a:t>
            </a:r>
          </a:p>
          <a:p>
            <a:r>
              <a:rPr lang="de-AT" sz="800" dirty="0" smtClean="0"/>
              <a:t>28</a:t>
            </a:r>
          </a:p>
          <a:p>
            <a:r>
              <a:rPr lang="de-AT" sz="800" dirty="0" smtClean="0"/>
              <a:t>29</a:t>
            </a:r>
          </a:p>
          <a:p>
            <a:r>
              <a:rPr lang="de-AT" sz="800" dirty="0" smtClean="0"/>
              <a:t>30</a:t>
            </a:r>
          </a:p>
          <a:p>
            <a:r>
              <a:rPr lang="de-AT" sz="800" dirty="0" smtClean="0"/>
              <a:t>31</a:t>
            </a:r>
          </a:p>
          <a:p>
            <a:r>
              <a:rPr lang="de-AT" sz="800" dirty="0" smtClean="0"/>
              <a:t>32</a:t>
            </a:r>
          </a:p>
          <a:p>
            <a:r>
              <a:rPr lang="de-AT" sz="800" dirty="0" smtClean="0"/>
              <a:t>33</a:t>
            </a:r>
          </a:p>
          <a:p>
            <a:r>
              <a:rPr lang="de-AT" sz="800" dirty="0" smtClean="0"/>
              <a:t>34</a:t>
            </a:r>
          </a:p>
          <a:p>
            <a:r>
              <a:rPr lang="de-AT" sz="800" dirty="0" smtClean="0"/>
              <a:t>35</a:t>
            </a:r>
          </a:p>
          <a:p>
            <a:r>
              <a:rPr lang="de-AT" sz="800" dirty="0" smtClean="0"/>
              <a:t>36</a:t>
            </a:r>
          </a:p>
          <a:p>
            <a:r>
              <a:rPr lang="de-AT" sz="800" dirty="0" smtClean="0"/>
              <a:t>37 … C5</a:t>
            </a:r>
          </a:p>
          <a:p>
            <a:r>
              <a:rPr lang="de-AT" sz="800" dirty="0" smtClean="0"/>
              <a:t>38</a:t>
            </a:r>
          </a:p>
          <a:p>
            <a:r>
              <a:rPr lang="de-AT" sz="800" dirty="0" smtClean="0"/>
              <a:t>39</a:t>
            </a:r>
          </a:p>
          <a:p>
            <a:r>
              <a:rPr lang="de-AT" sz="800" dirty="0" smtClean="0"/>
              <a:t>40</a:t>
            </a:r>
          </a:p>
          <a:p>
            <a:r>
              <a:rPr lang="de-AT" sz="800" dirty="0" smtClean="0"/>
              <a:t>41</a:t>
            </a:r>
          </a:p>
          <a:p>
            <a:r>
              <a:rPr lang="de-AT" sz="800" dirty="0" smtClean="0"/>
              <a:t>42</a:t>
            </a:r>
          </a:p>
          <a:p>
            <a:r>
              <a:rPr lang="de-AT" sz="800" dirty="0" smtClean="0"/>
              <a:t>43</a:t>
            </a:r>
          </a:p>
          <a:p>
            <a:r>
              <a:rPr lang="de-AT" sz="800" dirty="0" smtClean="0"/>
              <a:t>44</a:t>
            </a:r>
          </a:p>
          <a:p>
            <a:r>
              <a:rPr lang="de-AT" sz="800" dirty="0" smtClean="0"/>
              <a:t>45</a:t>
            </a:r>
          </a:p>
          <a:p>
            <a:r>
              <a:rPr lang="de-AT" sz="800" dirty="0" smtClean="0"/>
              <a:t>46</a:t>
            </a:r>
          </a:p>
          <a:p>
            <a:r>
              <a:rPr lang="de-AT" sz="800" dirty="0" smtClean="0"/>
              <a:t>47</a:t>
            </a:r>
          </a:p>
          <a:p>
            <a:r>
              <a:rPr lang="de-AT" sz="800" dirty="0" smtClean="0"/>
              <a:t>48</a:t>
            </a:r>
          </a:p>
          <a:p>
            <a:r>
              <a:rPr lang="de-AT" sz="800" dirty="0" smtClean="0"/>
              <a:t>49 … C6</a:t>
            </a:r>
          </a:p>
        </p:txBody>
      </p:sp>
      <p:sp>
        <p:nvSpPr>
          <p:cNvPr id="131" name="Abgerundetes Rechteck 130"/>
          <p:cNvSpPr/>
          <p:nvPr/>
        </p:nvSpPr>
        <p:spPr>
          <a:xfrm>
            <a:off x="2771800" y="3429000"/>
            <a:ext cx="394080" cy="38308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050" dirty="0" smtClean="0">
                <a:solidFill>
                  <a:schemeClr val="tx1"/>
                </a:solidFill>
              </a:rPr>
              <a:t>S</a:t>
            </a:r>
            <a:r>
              <a:rPr lang="de-AT" sz="1050" dirty="0" smtClean="0">
                <a:solidFill>
                  <a:schemeClr val="tx1"/>
                </a:solidFill>
              </a:rPr>
              <a:t>7</a:t>
            </a:r>
            <a:endParaRPr lang="de-AT" sz="1050" dirty="0">
              <a:solidFill>
                <a:schemeClr val="tx1"/>
              </a:solidFill>
            </a:endParaRPr>
          </a:p>
        </p:txBody>
      </p:sp>
      <p:sp>
        <p:nvSpPr>
          <p:cNvPr id="151" name="Abgerundetes Rechteck 150"/>
          <p:cNvSpPr/>
          <p:nvPr/>
        </p:nvSpPr>
        <p:spPr>
          <a:xfrm>
            <a:off x="2771800" y="3789040"/>
            <a:ext cx="394080" cy="38308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050" dirty="0" smtClean="0">
                <a:solidFill>
                  <a:schemeClr val="tx1"/>
                </a:solidFill>
              </a:rPr>
              <a:t>S6</a:t>
            </a:r>
            <a:endParaRPr lang="de-AT" sz="1050" dirty="0">
              <a:solidFill>
                <a:schemeClr val="tx1"/>
              </a:solidFill>
            </a:endParaRPr>
          </a:p>
        </p:txBody>
      </p:sp>
      <p:sp>
        <p:nvSpPr>
          <p:cNvPr id="167" name="Abgerundetes Rechteck 166"/>
          <p:cNvSpPr/>
          <p:nvPr/>
        </p:nvSpPr>
        <p:spPr>
          <a:xfrm>
            <a:off x="2771800" y="4149080"/>
            <a:ext cx="394080" cy="38308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050" dirty="0" smtClean="0">
                <a:solidFill>
                  <a:schemeClr val="tx1"/>
                </a:solidFill>
              </a:rPr>
              <a:t>S</a:t>
            </a:r>
            <a:r>
              <a:rPr lang="de-AT" sz="1050" dirty="0" smtClean="0">
                <a:solidFill>
                  <a:schemeClr val="tx1"/>
                </a:solidFill>
              </a:rPr>
              <a:t>5</a:t>
            </a:r>
            <a:endParaRPr lang="de-AT" sz="1050" dirty="0">
              <a:solidFill>
                <a:schemeClr val="tx1"/>
              </a:solidFill>
            </a:endParaRPr>
          </a:p>
        </p:txBody>
      </p:sp>
      <p:sp>
        <p:nvSpPr>
          <p:cNvPr id="168" name="Abgerundetes Rechteck 167"/>
          <p:cNvSpPr/>
          <p:nvPr/>
        </p:nvSpPr>
        <p:spPr>
          <a:xfrm>
            <a:off x="2771800" y="4509120"/>
            <a:ext cx="394080" cy="38308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050" dirty="0" smtClean="0">
                <a:solidFill>
                  <a:schemeClr val="tx1"/>
                </a:solidFill>
              </a:rPr>
              <a:t>S</a:t>
            </a:r>
            <a:r>
              <a:rPr lang="de-AT" sz="1050" dirty="0" smtClean="0">
                <a:solidFill>
                  <a:schemeClr val="tx1"/>
                </a:solidFill>
              </a:rPr>
              <a:t>4</a:t>
            </a:r>
            <a:endParaRPr lang="de-AT" sz="1050" dirty="0">
              <a:solidFill>
                <a:schemeClr val="tx1"/>
              </a:solidFill>
            </a:endParaRPr>
          </a:p>
        </p:txBody>
      </p:sp>
      <p:sp>
        <p:nvSpPr>
          <p:cNvPr id="169" name="Abgerundetes Rechteck 168"/>
          <p:cNvSpPr/>
          <p:nvPr/>
        </p:nvSpPr>
        <p:spPr>
          <a:xfrm>
            <a:off x="2771800" y="4869160"/>
            <a:ext cx="394080" cy="38308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050" dirty="0" smtClean="0">
                <a:solidFill>
                  <a:schemeClr val="tx1"/>
                </a:solidFill>
              </a:rPr>
              <a:t>S</a:t>
            </a:r>
            <a:r>
              <a:rPr lang="de-AT" sz="1050" dirty="0" smtClean="0">
                <a:solidFill>
                  <a:schemeClr val="tx1"/>
                </a:solidFill>
              </a:rPr>
              <a:t>3</a:t>
            </a:r>
            <a:endParaRPr lang="de-AT" sz="1050" dirty="0">
              <a:solidFill>
                <a:schemeClr val="tx1"/>
              </a:solidFill>
            </a:endParaRPr>
          </a:p>
        </p:txBody>
      </p:sp>
      <p:sp>
        <p:nvSpPr>
          <p:cNvPr id="170" name="Abgerundetes Rechteck 169"/>
          <p:cNvSpPr/>
          <p:nvPr/>
        </p:nvSpPr>
        <p:spPr>
          <a:xfrm>
            <a:off x="2771800" y="5229200"/>
            <a:ext cx="394080" cy="38308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050" dirty="0" smtClean="0">
                <a:solidFill>
                  <a:schemeClr val="tx1"/>
                </a:solidFill>
              </a:rPr>
              <a:t>S</a:t>
            </a:r>
            <a:r>
              <a:rPr lang="de-AT" sz="1050" dirty="0" smtClean="0">
                <a:solidFill>
                  <a:schemeClr val="tx1"/>
                </a:solidFill>
              </a:rPr>
              <a:t>2</a:t>
            </a:r>
            <a:endParaRPr lang="de-AT" sz="1050" dirty="0">
              <a:solidFill>
                <a:schemeClr val="tx1"/>
              </a:solidFill>
            </a:endParaRPr>
          </a:p>
        </p:txBody>
      </p:sp>
      <p:sp>
        <p:nvSpPr>
          <p:cNvPr id="171" name="Abgerundetes Rechteck 170"/>
          <p:cNvSpPr/>
          <p:nvPr/>
        </p:nvSpPr>
        <p:spPr>
          <a:xfrm>
            <a:off x="2771800" y="5589240"/>
            <a:ext cx="394080" cy="38308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050" dirty="0" smtClean="0">
                <a:solidFill>
                  <a:schemeClr val="tx1"/>
                </a:solidFill>
              </a:rPr>
              <a:t>S</a:t>
            </a:r>
            <a:r>
              <a:rPr lang="de-AT" sz="1050" dirty="0" smtClean="0">
                <a:solidFill>
                  <a:schemeClr val="tx1"/>
                </a:solidFill>
              </a:rPr>
              <a:t>1</a:t>
            </a:r>
            <a:endParaRPr lang="de-AT" sz="1050" dirty="0">
              <a:solidFill>
                <a:schemeClr val="tx1"/>
              </a:solidFill>
            </a:endParaRPr>
          </a:p>
        </p:txBody>
      </p:sp>
      <p:sp>
        <p:nvSpPr>
          <p:cNvPr id="172" name="Abgerundetes Rechteck 171"/>
          <p:cNvSpPr/>
          <p:nvPr/>
        </p:nvSpPr>
        <p:spPr>
          <a:xfrm>
            <a:off x="2771800" y="5949280"/>
            <a:ext cx="394080" cy="38308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050" dirty="0" smtClean="0">
                <a:solidFill>
                  <a:schemeClr val="tx1"/>
                </a:solidFill>
              </a:rPr>
              <a:t>S</a:t>
            </a:r>
            <a:r>
              <a:rPr lang="de-AT" sz="1050" dirty="0" smtClean="0">
                <a:solidFill>
                  <a:schemeClr val="tx1"/>
                </a:solidFill>
              </a:rPr>
              <a:t>0</a:t>
            </a:r>
            <a:endParaRPr lang="de-AT" sz="1050" dirty="0">
              <a:solidFill>
                <a:schemeClr val="tx1"/>
              </a:solidFill>
            </a:endParaRPr>
          </a:p>
        </p:txBody>
      </p:sp>
      <p:sp>
        <p:nvSpPr>
          <p:cNvPr id="173" name="Textfeld 172"/>
          <p:cNvSpPr txBox="1"/>
          <p:nvPr/>
        </p:nvSpPr>
        <p:spPr>
          <a:xfrm rot="16200000">
            <a:off x="2445970" y="4762942"/>
            <a:ext cx="48122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100" dirty="0" smtClean="0"/>
              <a:t>Scan </a:t>
            </a:r>
            <a:endParaRPr lang="de-AT" dirty="0"/>
          </a:p>
        </p:txBody>
      </p:sp>
      <p:sp>
        <p:nvSpPr>
          <p:cNvPr id="174" name="Abgerundetes Rechteck 173"/>
          <p:cNvSpPr/>
          <p:nvPr/>
        </p:nvSpPr>
        <p:spPr>
          <a:xfrm>
            <a:off x="3131840" y="3045917"/>
            <a:ext cx="394080" cy="38308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050" dirty="0" smtClean="0">
                <a:solidFill>
                  <a:schemeClr val="tx1"/>
                </a:solidFill>
              </a:rPr>
              <a:t>R</a:t>
            </a:r>
            <a:r>
              <a:rPr lang="de-AT" sz="1050" dirty="0" smtClean="0">
                <a:solidFill>
                  <a:schemeClr val="tx1"/>
                </a:solidFill>
              </a:rPr>
              <a:t>6</a:t>
            </a:r>
            <a:endParaRPr lang="de-AT" sz="1050" dirty="0">
              <a:solidFill>
                <a:schemeClr val="tx1"/>
              </a:solidFill>
            </a:endParaRPr>
          </a:p>
        </p:txBody>
      </p:sp>
      <p:sp>
        <p:nvSpPr>
          <p:cNvPr id="175" name="Abgerundetes Rechteck 174"/>
          <p:cNvSpPr/>
          <p:nvPr/>
        </p:nvSpPr>
        <p:spPr>
          <a:xfrm>
            <a:off x="3491880" y="3045917"/>
            <a:ext cx="394080" cy="38308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050" dirty="0" smtClean="0">
                <a:solidFill>
                  <a:schemeClr val="tx1"/>
                </a:solidFill>
              </a:rPr>
              <a:t>R</a:t>
            </a:r>
            <a:r>
              <a:rPr lang="de-AT" sz="1050" dirty="0" smtClean="0">
                <a:solidFill>
                  <a:schemeClr val="tx1"/>
                </a:solidFill>
              </a:rPr>
              <a:t>5</a:t>
            </a:r>
            <a:endParaRPr lang="de-AT" sz="1050" dirty="0">
              <a:solidFill>
                <a:schemeClr val="tx1"/>
              </a:solidFill>
            </a:endParaRPr>
          </a:p>
        </p:txBody>
      </p:sp>
      <p:sp>
        <p:nvSpPr>
          <p:cNvPr id="176" name="Abgerundetes Rechteck 175"/>
          <p:cNvSpPr/>
          <p:nvPr/>
        </p:nvSpPr>
        <p:spPr>
          <a:xfrm>
            <a:off x="5292080" y="3045917"/>
            <a:ext cx="394080" cy="38308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050" dirty="0" smtClean="0">
                <a:solidFill>
                  <a:schemeClr val="tx1"/>
                </a:solidFill>
              </a:rPr>
              <a:t>R</a:t>
            </a:r>
            <a:r>
              <a:rPr lang="de-AT" sz="1050" dirty="0" smtClean="0">
                <a:solidFill>
                  <a:schemeClr val="tx1"/>
                </a:solidFill>
              </a:rPr>
              <a:t>0</a:t>
            </a:r>
            <a:endParaRPr lang="de-AT" sz="1050" dirty="0">
              <a:solidFill>
                <a:schemeClr val="tx1"/>
              </a:solidFill>
            </a:endParaRPr>
          </a:p>
        </p:txBody>
      </p:sp>
      <p:sp>
        <p:nvSpPr>
          <p:cNvPr id="177" name="Abgerundetes Rechteck 176"/>
          <p:cNvSpPr/>
          <p:nvPr/>
        </p:nvSpPr>
        <p:spPr>
          <a:xfrm>
            <a:off x="3851920" y="3045917"/>
            <a:ext cx="394080" cy="38308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050" dirty="0" smtClean="0">
                <a:solidFill>
                  <a:schemeClr val="tx1"/>
                </a:solidFill>
              </a:rPr>
              <a:t>R</a:t>
            </a:r>
            <a:r>
              <a:rPr lang="de-AT" sz="1050" dirty="0" smtClean="0">
                <a:solidFill>
                  <a:schemeClr val="tx1"/>
                </a:solidFill>
              </a:rPr>
              <a:t>4</a:t>
            </a:r>
            <a:endParaRPr lang="de-AT" sz="1050" dirty="0">
              <a:solidFill>
                <a:schemeClr val="tx1"/>
              </a:solidFill>
            </a:endParaRPr>
          </a:p>
        </p:txBody>
      </p:sp>
      <p:sp>
        <p:nvSpPr>
          <p:cNvPr id="178" name="Abgerundetes Rechteck 177"/>
          <p:cNvSpPr/>
          <p:nvPr/>
        </p:nvSpPr>
        <p:spPr>
          <a:xfrm>
            <a:off x="4177920" y="3045917"/>
            <a:ext cx="394080" cy="38308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050" dirty="0" smtClean="0">
                <a:solidFill>
                  <a:schemeClr val="tx1"/>
                </a:solidFill>
              </a:rPr>
              <a:t>R</a:t>
            </a:r>
            <a:r>
              <a:rPr lang="de-AT" sz="1050" dirty="0" smtClean="0">
                <a:solidFill>
                  <a:schemeClr val="tx1"/>
                </a:solidFill>
              </a:rPr>
              <a:t>3</a:t>
            </a:r>
            <a:endParaRPr lang="de-AT" sz="1050" dirty="0">
              <a:solidFill>
                <a:schemeClr val="tx1"/>
              </a:solidFill>
            </a:endParaRPr>
          </a:p>
        </p:txBody>
      </p:sp>
      <p:sp>
        <p:nvSpPr>
          <p:cNvPr id="179" name="Abgerundetes Rechteck 178"/>
          <p:cNvSpPr/>
          <p:nvPr/>
        </p:nvSpPr>
        <p:spPr>
          <a:xfrm>
            <a:off x="4572000" y="3045917"/>
            <a:ext cx="394080" cy="38308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050" dirty="0" smtClean="0">
                <a:solidFill>
                  <a:schemeClr val="tx1"/>
                </a:solidFill>
              </a:rPr>
              <a:t>R</a:t>
            </a:r>
            <a:r>
              <a:rPr lang="de-AT" sz="1050" dirty="0" smtClean="0">
                <a:solidFill>
                  <a:schemeClr val="tx1"/>
                </a:solidFill>
              </a:rPr>
              <a:t>2</a:t>
            </a:r>
            <a:endParaRPr lang="de-AT" sz="1050" dirty="0">
              <a:solidFill>
                <a:schemeClr val="tx1"/>
              </a:solidFill>
            </a:endParaRPr>
          </a:p>
        </p:txBody>
      </p:sp>
      <p:sp>
        <p:nvSpPr>
          <p:cNvPr id="180" name="Abgerundetes Rechteck 179"/>
          <p:cNvSpPr/>
          <p:nvPr/>
        </p:nvSpPr>
        <p:spPr>
          <a:xfrm>
            <a:off x="4932040" y="3045917"/>
            <a:ext cx="394080" cy="38308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050" dirty="0" smtClean="0">
                <a:solidFill>
                  <a:schemeClr val="tx1"/>
                </a:solidFill>
              </a:rPr>
              <a:t>R</a:t>
            </a:r>
            <a:r>
              <a:rPr lang="de-AT" sz="1050" dirty="0" smtClean="0">
                <a:solidFill>
                  <a:schemeClr val="tx1"/>
                </a:solidFill>
              </a:rPr>
              <a:t>1</a:t>
            </a:r>
            <a:endParaRPr lang="de-AT" sz="1050" dirty="0">
              <a:solidFill>
                <a:schemeClr val="tx1"/>
              </a:solidFill>
            </a:endParaRPr>
          </a:p>
        </p:txBody>
      </p:sp>
      <p:sp>
        <p:nvSpPr>
          <p:cNvPr id="181" name="Textfeld 180"/>
          <p:cNvSpPr txBox="1"/>
          <p:nvPr/>
        </p:nvSpPr>
        <p:spPr>
          <a:xfrm>
            <a:off x="3964141" y="2852936"/>
            <a:ext cx="60785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100" dirty="0" smtClean="0"/>
              <a:t>Return </a:t>
            </a:r>
            <a:endParaRPr lang="de-AT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170</Words>
  <Application>Microsoft Office PowerPoint</Application>
  <PresentationFormat>Bildschirmpräsentation (4:3)</PresentationFormat>
  <Paragraphs>175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Larissa-Design</vt:lpstr>
      <vt:lpstr>Yamaha YK-20</vt:lpstr>
    </vt:vector>
  </TitlesOfParts>
  <Company>PUCON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Yamaha YK-20</dc:title>
  <dc:creator>Wolfgang Scherer</dc:creator>
  <cp:lastModifiedBy>Wolfgang Scherer</cp:lastModifiedBy>
  <cp:revision>30</cp:revision>
  <dcterms:created xsi:type="dcterms:W3CDTF">2013-03-18T21:01:52Z</dcterms:created>
  <dcterms:modified xsi:type="dcterms:W3CDTF">2013-03-19T23:27:37Z</dcterms:modified>
</cp:coreProperties>
</file>