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488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77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387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27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111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144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267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446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93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253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905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BE0E-4BD5-43BA-80F4-6EA64E8312C4}" type="datetimeFigureOut">
              <a:rPr lang="de-AT" smtClean="0"/>
              <a:t>06.07.2016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88D2-0C5A-43F7-BCE5-36F9F85420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865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984385" y="1484417"/>
            <a:ext cx="1763486" cy="1763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lussdiagramm: Zusammenführen 3"/>
          <p:cNvSpPr/>
          <p:nvPr/>
        </p:nvSpPr>
        <p:spPr>
          <a:xfrm>
            <a:off x="3824070" y="1484418"/>
            <a:ext cx="1763486" cy="1763485"/>
          </a:xfrm>
          <a:prstGeom prst="flowChartMerg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Zusammenführen 4"/>
          <p:cNvSpPr/>
          <p:nvPr/>
        </p:nvSpPr>
        <p:spPr>
          <a:xfrm rot="16200000">
            <a:off x="7218932" y="1484416"/>
            <a:ext cx="1763486" cy="1763489"/>
          </a:xfrm>
          <a:prstGeom prst="flowChartMerg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114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ITSV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1</cp:revision>
  <dcterms:created xsi:type="dcterms:W3CDTF">2016-07-06T14:20:18Z</dcterms:created>
  <dcterms:modified xsi:type="dcterms:W3CDTF">2016-07-06T14:28:03Z</dcterms:modified>
</cp:coreProperties>
</file>