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</p:sldIdLst>
  <p:sldSz cx="9144000" cy="6858000" type="screen4x3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05" d="100"/>
          <a:sy n="105" d="100"/>
        </p:scale>
        <p:origin x="-498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Unt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de-DE" smtClean="0"/>
              <a:t>Formatvorlage des Untertitelmasters durch Klicken bearbeiten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7" name="Datumsplatzhalt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8" name="Fußzeilenplatzhalt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9" name="Foliennummernplatzhalt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4" name="Fußzeilenplatzhalt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3" name="Fußzeilenplatzhalt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AT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Textmasterformate durch Klicken bearbeiten</a:t>
            </a:r>
          </a:p>
        </p:txBody>
      </p:sp>
      <p:sp>
        <p:nvSpPr>
          <p:cNvPr id="5" name="Datumsplatzhalt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AT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 smtClean="0"/>
              <a:t>Titelmasterformat durch Klicken bearbeiten</a:t>
            </a:r>
            <a:endParaRPr lang="de-AT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 smtClean="0"/>
              <a:t>Textmasterformate durch Klicken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AT"/>
          </a:p>
        </p:txBody>
      </p:sp>
      <p:sp>
        <p:nvSpPr>
          <p:cNvPr id="4" name="Datumsplatzhalt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499F777-E71B-405F-B1BF-EBD411DC0916}" type="datetimeFigureOut">
              <a:rPr lang="de-AT" smtClean="0"/>
              <a:t>26.02.2011</a:t>
            </a:fld>
            <a:endParaRPr lang="de-AT"/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AT"/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E015971-7516-44F7-887A-8816624EFF29}" type="slidenum">
              <a:rPr lang="de-AT" smtClean="0"/>
              <a:t>‹Nr.›</a:t>
            </a:fld>
            <a:endParaRPr lang="de-A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5976" y="1052736"/>
            <a:ext cx="2976364" cy="422832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3" name="Rechteck 2"/>
          <p:cNvSpPr/>
          <p:nvPr/>
        </p:nvSpPr>
        <p:spPr>
          <a:xfrm>
            <a:off x="1475656" y="1052736"/>
            <a:ext cx="2880320" cy="4248472"/>
          </a:xfrm>
          <a:prstGeom prst="rect">
            <a:avLst/>
          </a:prstGeom>
          <a:noFill/>
          <a:ln w="3175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de-AT" dirty="0" smtClean="0">
                <a:solidFill>
                  <a:schemeClr val="tx1"/>
                </a:solidFill>
              </a:rPr>
              <a:t>At </a:t>
            </a:r>
            <a:r>
              <a:rPr lang="de-AT" dirty="0" err="1" smtClean="0">
                <a:solidFill>
                  <a:schemeClr val="tx1"/>
                </a:solidFill>
              </a:rPr>
              <a:t>the</a:t>
            </a:r>
            <a:endParaRPr lang="de-AT" dirty="0" smtClean="0">
              <a:solidFill>
                <a:schemeClr val="tx1"/>
              </a:solidFill>
            </a:endParaRPr>
          </a:p>
          <a:p>
            <a:pPr algn="ctr"/>
            <a:r>
              <a:rPr lang="de-AT" dirty="0" smtClean="0">
                <a:solidFill>
                  <a:schemeClr val="tx1"/>
                </a:solidFill>
              </a:rPr>
              <a:t>Richard Rodgers Theatre</a:t>
            </a:r>
          </a:p>
          <a:p>
            <a:pPr algn="ctr"/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de-AT" dirty="0" smtClean="0">
                <a:solidFill>
                  <a:schemeClr val="tx1"/>
                </a:solidFill>
              </a:rPr>
              <a:t>BROADWAY</a:t>
            </a:r>
          </a:p>
          <a:p>
            <a:pPr algn="ctr"/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de-AT" dirty="0" err="1" smtClean="0">
                <a:solidFill>
                  <a:schemeClr val="tx1"/>
                </a:solidFill>
              </a:rPr>
              <a:t>This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is</a:t>
            </a:r>
            <a:r>
              <a:rPr lang="de-AT" dirty="0" smtClean="0">
                <a:solidFill>
                  <a:schemeClr val="tx1"/>
                </a:solidFill>
              </a:rPr>
              <a:t> an </a:t>
            </a:r>
            <a:r>
              <a:rPr lang="de-AT" dirty="0" err="1" smtClean="0">
                <a:solidFill>
                  <a:schemeClr val="tx1"/>
                </a:solidFill>
              </a:rPr>
              <a:t>invitation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for</a:t>
            </a:r>
            <a:r>
              <a:rPr lang="de-AT" dirty="0" smtClean="0">
                <a:solidFill>
                  <a:schemeClr val="tx1"/>
                </a:solidFill>
              </a:rPr>
              <a:t> a </a:t>
            </a:r>
            <a:r>
              <a:rPr lang="de-AT" dirty="0" err="1" smtClean="0">
                <a:solidFill>
                  <a:schemeClr val="tx1"/>
                </a:solidFill>
              </a:rPr>
              <a:t>sophisticated</a:t>
            </a:r>
            <a:r>
              <a:rPr lang="de-AT" dirty="0" smtClean="0">
                <a:solidFill>
                  <a:schemeClr val="tx1"/>
                </a:solidFill>
              </a:rPr>
              <a:t> Lady </a:t>
            </a:r>
            <a:r>
              <a:rPr lang="de-AT" dirty="0" err="1" smtClean="0">
                <a:solidFill>
                  <a:schemeClr val="tx1"/>
                </a:solidFill>
              </a:rPr>
              <a:t>from</a:t>
            </a:r>
            <a:r>
              <a:rPr lang="de-AT" dirty="0" smtClean="0">
                <a:solidFill>
                  <a:schemeClr val="tx1"/>
                </a:solidFill>
              </a:rPr>
              <a:t> Europe </a:t>
            </a:r>
            <a:r>
              <a:rPr lang="de-AT" dirty="0" err="1" smtClean="0">
                <a:solidFill>
                  <a:schemeClr val="tx1"/>
                </a:solidFill>
              </a:rPr>
              <a:t>traveling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with</a:t>
            </a:r>
            <a:r>
              <a:rPr lang="de-AT" dirty="0" smtClean="0">
                <a:solidFill>
                  <a:schemeClr val="tx1"/>
                </a:solidFill>
              </a:rPr>
              <a:t> her best </a:t>
            </a:r>
            <a:r>
              <a:rPr lang="de-AT" dirty="0" err="1" smtClean="0">
                <a:solidFill>
                  <a:schemeClr val="tx1"/>
                </a:solidFill>
              </a:rPr>
              <a:t>friend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for</a:t>
            </a:r>
            <a:r>
              <a:rPr lang="de-AT" dirty="0" smtClean="0">
                <a:solidFill>
                  <a:schemeClr val="tx1"/>
                </a:solidFill>
              </a:rPr>
              <a:t> an </a:t>
            </a:r>
            <a:r>
              <a:rPr lang="de-AT" dirty="0" err="1" smtClean="0">
                <a:solidFill>
                  <a:schemeClr val="tx1"/>
                </a:solidFill>
              </a:rPr>
              <a:t>evening</a:t>
            </a:r>
            <a:r>
              <a:rPr lang="de-AT" dirty="0" smtClean="0">
                <a:solidFill>
                  <a:schemeClr val="tx1"/>
                </a:solidFill>
              </a:rPr>
              <a:t> at </a:t>
            </a:r>
            <a:r>
              <a:rPr lang="de-AT" dirty="0" err="1" smtClean="0">
                <a:solidFill>
                  <a:schemeClr val="tx1"/>
                </a:solidFill>
              </a:rPr>
              <a:t>one</a:t>
            </a:r>
            <a:r>
              <a:rPr lang="de-AT" dirty="0" smtClean="0">
                <a:solidFill>
                  <a:schemeClr val="tx1"/>
                </a:solidFill>
              </a:rPr>
              <a:t> of </a:t>
            </a:r>
            <a:r>
              <a:rPr lang="de-AT" dirty="0" err="1" smtClean="0">
                <a:solidFill>
                  <a:schemeClr val="tx1"/>
                </a:solidFill>
              </a:rPr>
              <a:t>the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renowned</a:t>
            </a:r>
            <a:r>
              <a:rPr lang="de-AT" dirty="0" smtClean="0">
                <a:solidFill>
                  <a:schemeClr val="tx1"/>
                </a:solidFill>
              </a:rPr>
              <a:t> Theaters in Town!</a:t>
            </a:r>
          </a:p>
          <a:p>
            <a:pPr algn="ctr"/>
            <a:endParaRPr lang="de-AT" dirty="0">
              <a:solidFill>
                <a:schemeClr val="tx1"/>
              </a:solidFill>
            </a:endParaRPr>
          </a:p>
          <a:p>
            <a:pPr algn="ctr"/>
            <a:r>
              <a:rPr lang="de-AT" dirty="0" err="1" smtClean="0">
                <a:solidFill>
                  <a:schemeClr val="tx1"/>
                </a:solidFill>
              </a:rPr>
              <a:t>Please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choose</a:t>
            </a:r>
            <a:r>
              <a:rPr lang="de-AT" dirty="0" smtClean="0">
                <a:solidFill>
                  <a:schemeClr val="tx1"/>
                </a:solidFill>
              </a:rPr>
              <a:t> </a:t>
            </a:r>
            <a:r>
              <a:rPr lang="de-AT" dirty="0" err="1" smtClean="0">
                <a:solidFill>
                  <a:schemeClr val="tx1"/>
                </a:solidFill>
              </a:rPr>
              <a:t>your</a:t>
            </a:r>
            <a:r>
              <a:rPr lang="de-AT" dirty="0" smtClean="0">
                <a:solidFill>
                  <a:schemeClr val="tx1"/>
                </a:solidFill>
              </a:rPr>
              <a:t> date!</a:t>
            </a:r>
            <a:endParaRPr lang="de-AT" dirty="0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Larissa-Design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38</Words>
  <Application>Microsoft Office PowerPoint</Application>
  <PresentationFormat>Bildschirmpräsentation (4:3)</PresentationFormat>
  <Paragraphs>8</Paragraphs>
  <Slides>1</Slides>
  <Notes>0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</vt:i4>
      </vt:variant>
    </vt:vector>
  </HeadingPairs>
  <TitlesOfParts>
    <vt:vector size="2" baseType="lpstr">
      <vt:lpstr>Larissa-Design</vt:lpstr>
      <vt:lpstr>Folie 1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Folie 1</dc:title>
  <dc:creator>Wolfgang Scherer</dc:creator>
  <cp:lastModifiedBy>Wolfgang Scherer</cp:lastModifiedBy>
  <cp:revision>17</cp:revision>
  <dcterms:created xsi:type="dcterms:W3CDTF">2011-02-26T14:35:41Z</dcterms:created>
  <dcterms:modified xsi:type="dcterms:W3CDTF">2011-02-26T17:22:41Z</dcterms:modified>
</cp:coreProperties>
</file>