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8459788" cy="594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484" y="972195"/>
            <a:ext cx="7190820" cy="2068148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74" y="3120099"/>
            <a:ext cx="6344841" cy="143422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6027" indent="0" algn="ctr">
              <a:buNone/>
              <a:defRPr sz="1732"/>
            </a:lvl2pPr>
            <a:lvl3pPr marL="792053" indent="0" algn="ctr">
              <a:buNone/>
              <a:defRPr sz="1559"/>
            </a:lvl3pPr>
            <a:lvl4pPr marL="1188080" indent="0" algn="ctr">
              <a:buNone/>
              <a:defRPr sz="1386"/>
            </a:lvl4pPr>
            <a:lvl5pPr marL="1584107" indent="0" algn="ctr">
              <a:buNone/>
              <a:defRPr sz="1386"/>
            </a:lvl5pPr>
            <a:lvl6pPr marL="1980133" indent="0" algn="ctr">
              <a:buNone/>
              <a:defRPr sz="1386"/>
            </a:lvl6pPr>
            <a:lvl7pPr marL="2376160" indent="0" algn="ctr">
              <a:buNone/>
              <a:defRPr sz="1386"/>
            </a:lvl7pPr>
            <a:lvl8pPr marL="2772186" indent="0" algn="ctr">
              <a:buNone/>
              <a:defRPr sz="1386"/>
            </a:lvl8pPr>
            <a:lvl9pPr marL="3168213" indent="0" algn="ctr">
              <a:buNone/>
              <a:defRPr sz="1386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332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83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4036" y="316272"/>
            <a:ext cx="1824142" cy="503423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611" y="316272"/>
            <a:ext cx="5366678" cy="503423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366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660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205" y="1480983"/>
            <a:ext cx="7296567" cy="2471051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205" y="3975411"/>
            <a:ext cx="7296567" cy="1299468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6027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2053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8080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410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8013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6160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21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821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380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610" y="1581363"/>
            <a:ext cx="3595410" cy="37691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768" y="1581363"/>
            <a:ext cx="3595410" cy="37691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658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12" y="316274"/>
            <a:ext cx="7296567" cy="11482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713" y="1456229"/>
            <a:ext cx="3578886" cy="713676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6027" indent="0">
              <a:buNone/>
              <a:defRPr sz="1732" b="1"/>
            </a:lvl2pPr>
            <a:lvl3pPr marL="792053" indent="0">
              <a:buNone/>
              <a:defRPr sz="1559" b="1"/>
            </a:lvl3pPr>
            <a:lvl4pPr marL="1188080" indent="0">
              <a:buNone/>
              <a:defRPr sz="1386" b="1"/>
            </a:lvl4pPr>
            <a:lvl5pPr marL="1584107" indent="0">
              <a:buNone/>
              <a:defRPr sz="1386" b="1"/>
            </a:lvl5pPr>
            <a:lvl6pPr marL="1980133" indent="0">
              <a:buNone/>
              <a:defRPr sz="1386" b="1"/>
            </a:lvl6pPr>
            <a:lvl7pPr marL="2376160" indent="0">
              <a:buNone/>
              <a:defRPr sz="1386" b="1"/>
            </a:lvl7pPr>
            <a:lvl8pPr marL="2772186" indent="0">
              <a:buNone/>
              <a:defRPr sz="1386" b="1"/>
            </a:lvl8pPr>
            <a:lvl9pPr marL="3168213" indent="0">
              <a:buNone/>
              <a:defRPr sz="138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713" y="2169905"/>
            <a:ext cx="3578886" cy="31916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768" y="1456229"/>
            <a:ext cx="3596512" cy="713676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6027" indent="0">
              <a:buNone/>
              <a:defRPr sz="1732" b="1"/>
            </a:lvl2pPr>
            <a:lvl3pPr marL="792053" indent="0">
              <a:buNone/>
              <a:defRPr sz="1559" b="1"/>
            </a:lvl3pPr>
            <a:lvl4pPr marL="1188080" indent="0">
              <a:buNone/>
              <a:defRPr sz="1386" b="1"/>
            </a:lvl4pPr>
            <a:lvl5pPr marL="1584107" indent="0">
              <a:buNone/>
              <a:defRPr sz="1386" b="1"/>
            </a:lvl5pPr>
            <a:lvl6pPr marL="1980133" indent="0">
              <a:buNone/>
              <a:defRPr sz="1386" b="1"/>
            </a:lvl6pPr>
            <a:lvl7pPr marL="2376160" indent="0">
              <a:buNone/>
              <a:defRPr sz="1386" b="1"/>
            </a:lvl7pPr>
            <a:lvl8pPr marL="2772186" indent="0">
              <a:buNone/>
              <a:defRPr sz="1386" b="1"/>
            </a:lvl8pPr>
            <a:lvl9pPr marL="3168213" indent="0">
              <a:buNone/>
              <a:defRPr sz="138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2768" y="2169905"/>
            <a:ext cx="3596512" cy="31916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195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15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737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12" y="396028"/>
            <a:ext cx="2728502" cy="1386099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512" y="855313"/>
            <a:ext cx="4282768" cy="4221552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712" y="1782127"/>
            <a:ext cx="2728502" cy="3301612"/>
          </a:xfrm>
        </p:spPr>
        <p:txBody>
          <a:bodyPr/>
          <a:lstStyle>
            <a:lvl1pPr marL="0" indent="0">
              <a:buNone/>
              <a:defRPr sz="1386"/>
            </a:lvl1pPr>
            <a:lvl2pPr marL="396027" indent="0">
              <a:buNone/>
              <a:defRPr sz="1213"/>
            </a:lvl2pPr>
            <a:lvl3pPr marL="792053" indent="0">
              <a:buNone/>
              <a:defRPr sz="1039"/>
            </a:lvl3pPr>
            <a:lvl4pPr marL="1188080" indent="0">
              <a:buNone/>
              <a:defRPr sz="866"/>
            </a:lvl4pPr>
            <a:lvl5pPr marL="1584107" indent="0">
              <a:buNone/>
              <a:defRPr sz="866"/>
            </a:lvl5pPr>
            <a:lvl6pPr marL="1980133" indent="0">
              <a:buNone/>
              <a:defRPr sz="866"/>
            </a:lvl6pPr>
            <a:lvl7pPr marL="2376160" indent="0">
              <a:buNone/>
              <a:defRPr sz="866"/>
            </a:lvl7pPr>
            <a:lvl8pPr marL="2772186" indent="0">
              <a:buNone/>
              <a:defRPr sz="866"/>
            </a:lvl8pPr>
            <a:lvl9pPr marL="3168213" indent="0">
              <a:buNone/>
              <a:defRPr sz="86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798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12" y="396028"/>
            <a:ext cx="2728502" cy="1386099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96512" y="855313"/>
            <a:ext cx="4282768" cy="4221552"/>
          </a:xfrm>
        </p:spPr>
        <p:txBody>
          <a:bodyPr anchor="t"/>
          <a:lstStyle>
            <a:lvl1pPr marL="0" indent="0">
              <a:buNone/>
              <a:defRPr sz="2772"/>
            </a:lvl1pPr>
            <a:lvl2pPr marL="396027" indent="0">
              <a:buNone/>
              <a:defRPr sz="2425"/>
            </a:lvl2pPr>
            <a:lvl3pPr marL="792053" indent="0">
              <a:buNone/>
              <a:defRPr sz="2079"/>
            </a:lvl3pPr>
            <a:lvl4pPr marL="1188080" indent="0">
              <a:buNone/>
              <a:defRPr sz="1732"/>
            </a:lvl4pPr>
            <a:lvl5pPr marL="1584107" indent="0">
              <a:buNone/>
              <a:defRPr sz="1732"/>
            </a:lvl5pPr>
            <a:lvl6pPr marL="1980133" indent="0">
              <a:buNone/>
              <a:defRPr sz="1732"/>
            </a:lvl6pPr>
            <a:lvl7pPr marL="2376160" indent="0">
              <a:buNone/>
              <a:defRPr sz="1732"/>
            </a:lvl7pPr>
            <a:lvl8pPr marL="2772186" indent="0">
              <a:buNone/>
              <a:defRPr sz="1732"/>
            </a:lvl8pPr>
            <a:lvl9pPr marL="3168213" indent="0">
              <a:buNone/>
              <a:defRPr sz="173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712" y="1782127"/>
            <a:ext cx="2728502" cy="3301612"/>
          </a:xfrm>
        </p:spPr>
        <p:txBody>
          <a:bodyPr/>
          <a:lstStyle>
            <a:lvl1pPr marL="0" indent="0">
              <a:buNone/>
              <a:defRPr sz="1386"/>
            </a:lvl1pPr>
            <a:lvl2pPr marL="396027" indent="0">
              <a:buNone/>
              <a:defRPr sz="1213"/>
            </a:lvl2pPr>
            <a:lvl3pPr marL="792053" indent="0">
              <a:buNone/>
              <a:defRPr sz="1039"/>
            </a:lvl3pPr>
            <a:lvl4pPr marL="1188080" indent="0">
              <a:buNone/>
              <a:defRPr sz="866"/>
            </a:lvl4pPr>
            <a:lvl5pPr marL="1584107" indent="0">
              <a:buNone/>
              <a:defRPr sz="866"/>
            </a:lvl5pPr>
            <a:lvl6pPr marL="1980133" indent="0">
              <a:buNone/>
              <a:defRPr sz="866"/>
            </a:lvl6pPr>
            <a:lvl7pPr marL="2376160" indent="0">
              <a:buNone/>
              <a:defRPr sz="866"/>
            </a:lvl7pPr>
            <a:lvl8pPr marL="2772186" indent="0">
              <a:buNone/>
              <a:defRPr sz="866"/>
            </a:lvl8pPr>
            <a:lvl9pPr marL="3168213" indent="0">
              <a:buNone/>
              <a:defRPr sz="86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202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611" y="316274"/>
            <a:ext cx="7296567" cy="1148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611" y="1581363"/>
            <a:ext cx="7296567" cy="376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1611" y="5505895"/>
            <a:ext cx="1903452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17481-283B-4ECE-9571-79FBFB707D4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2305" y="5505895"/>
            <a:ext cx="2855178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74725" y="5505895"/>
            <a:ext cx="1903452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D8D44-2AF5-4AEB-9A1E-A576911FB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165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2053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013" indent="-198013" algn="l" defTabSz="792053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4040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90067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6093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2120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8147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4173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70200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6226" indent="-198013" algn="l" defTabSz="792053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6027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2053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8080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4107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80133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6160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2186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8213" algn="l" defTabSz="792053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B441D2A-09AF-4626-8D50-F913AAB94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664" y="0"/>
            <a:ext cx="8895283" cy="593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3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C5CEAB0-9768-4AB2-BA8E-83DD8B01DE8D}"/>
              </a:ext>
            </a:extLst>
          </p:cNvPr>
          <p:cNvSpPr txBox="1"/>
          <p:nvPr/>
        </p:nvSpPr>
        <p:spPr>
          <a:xfrm>
            <a:off x="167768" y="154056"/>
            <a:ext cx="818619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/>
              <a:t>14.10.2023</a:t>
            </a:r>
          </a:p>
          <a:p>
            <a:r>
              <a:rPr lang="de-AT" dirty="0"/>
              <a:t>Liebe neugierige Nase(n)! </a:t>
            </a:r>
            <a:r>
              <a:rPr lang="de-AT" baseline="30000" dirty="0"/>
              <a:t>*</a:t>
            </a:r>
          </a:p>
          <a:p>
            <a:endParaRPr lang="de-AT" dirty="0"/>
          </a:p>
          <a:p>
            <a:r>
              <a:rPr lang="de-AT" dirty="0"/>
              <a:t>Schön, dass Ihr alle mit mir mein (unverdient) hohes Alter feiert!</a:t>
            </a:r>
          </a:p>
          <a:p>
            <a:endParaRPr lang="de-AT" dirty="0"/>
          </a:p>
          <a:p>
            <a:r>
              <a:rPr lang="de-AT" dirty="0"/>
              <a:t>Vor einem Jahr (an meinem Geburtstag!) durfte ich die Arbeit der „Kleinen Herzen“ kennenlernen.</a:t>
            </a:r>
          </a:p>
          <a:p>
            <a:endParaRPr lang="de-AT" dirty="0"/>
          </a:p>
          <a:p>
            <a:r>
              <a:rPr lang="de-AT" dirty="0"/>
              <a:t>Seitdem ist es nicht mehr aus meinem Kopf gegangen, hier auch ein wenig dazu beizutragen.</a:t>
            </a:r>
          </a:p>
          <a:p>
            <a:endParaRPr lang="de-AT" dirty="0"/>
          </a:p>
          <a:p>
            <a:r>
              <a:rPr lang="de-AT" dirty="0"/>
              <a:t>Danke, dass Ihr auch dazu beitragt, hier ein gutes Werk zu unterstützen !! </a:t>
            </a:r>
            <a:r>
              <a:rPr lang="de-AT" baseline="30000" dirty="0"/>
              <a:t>**</a:t>
            </a:r>
          </a:p>
          <a:p>
            <a:endParaRPr lang="de-AT" dirty="0"/>
          </a:p>
          <a:p>
            <a:r>
              <a:rPr lang="de-AT" dirty="0"/>
              <a:t>Wolfgang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r>
              <a:rPr lang="de-AT" sz="1000" dirty="0"/>
              <a:t>*) ich wusste ja, dass irgendjemand wissen möchte, was hier unten ist</a:t>
            </a:r>
          </a:p>
          <a:p>
            <a:r>
              <a:rPr lang="de-AT" sz="1000" dirty="0"/>
              <a:t>**) und uns allen die Schwierigkeiten zu ersparen, jemanden was zu schenken, der ja eigentlich gut versorgt ist …</a:t>
            </a:r>
          </a:p>
        </p:txBody>
      </p:sp>
    </p:spTree>
    <p:extLst>
      <p:ext uri="{BB962C8B-B14F-4D97-AF65-F5344CB8AC3E}">
        <p14:creationId xmlns:p14="http://schemas.microsoft.com/office/powerpoint/2010/main" val="365083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Benutzerdefiniert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3</cp:revision>
  <dcterms:created xsi:type="dcterms:W3CDTF">2023-10-11T20:19:35Z</dcterms:created>
  <dcterms:modified xsi:type="dcterms:W3CDTF">2023-10-11T20:40:12Z</dcterms:modified>
</cp:coreProperties>
</file>