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600450" cy="5400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34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83861"/>
            <a:ext cx="3060383" cy="1880235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836605"/>
            <a:ext cx="2700338" cy="1303913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645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598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7536"/>
            <a:ext cx="776347" cy="457682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7536"/>
            <a:ext cx="2284035" cy="457682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136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798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46420"/>
            <a:ext cx="3105388" cy="2246530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614203"/>
            <a:ext cx="3105388" cy="1181397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018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37680"/>
            <a:ext cx="1530191" cy="34266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37680"/>
            <a:ext cx="1530191" cy="34266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019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7537"/>
            <a:ext cx="3105388" cy="104388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23916"/>
            <a:ext cx="1523159" cy="648831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72747"/>
            <a:ext cx="1523159" cy="29016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23916"/>
            <a:ext cx="1530660" cy="648831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72747"/>
            <a:ext cx="1530660" cy="29016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731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991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334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60045"/>
            <a:ext cx="1161239" cy="126015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77598"/>
            <a:ext cx="1822728" cy="3837980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620202"/>
            <a:ext cx="1161239" cy="3001626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989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60045"/>
            <a:ext cx="1161239" cy="126015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77598"/>
            <a:ext cx="1822728" cy="3837980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620202"/>
            <a:ext cx="1161239" cy="3001626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937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7537"/>
            <a:ext cx="3105388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37680"/>
            <a:ext cx="3105388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5005627"/>
            <a:ext cx="810101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DF908-C8B7-4B60-B7FD-8939E03C2690}" type="datetimeFigureOut">
              <a:rPr lang="de-AT" smtClean="0"/>
              <a:t>06.04.2024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5005627"/>
            <a:ext cx="810101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3A564-200B-4C84-B451-9720AA3F3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576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0CF7798-D9D8-4EE1-A0AE-C3B13534A87F}"/>
              </a:ext>
            </a:extLst>
          </p:cNvPr>
          <p:cNvSpPr txBox="1"/>
          <p:nvPr/>
        </p:nvSpPr>
        <p:spPr>
          <a:xfrm>
            <a:off x="131612" y="280328"/>
            <a:ext cx="333722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200" b="1" dirty="0">
                <a:latin typeface="Calligraph421 BT" panose="03060702050402020204" pitchFamily="66" charset="0"/>
              </a:rPr>
              <a:t>06.04.2024</a:t>
            </a:r>
          </a:p>
          <a:p>
            <a:endParaRPr lang="de-AT" sz="1200" b="1" dirty="0">
              <a:latin typeface="Calligraph421 BT" panose="03060702050402020204" pitchFamily="66" charset="0"/>
            </a:endParaRPr>
          </a:p>
          <a:p>
            <a:endParaRPr lang="de-AT" sz="1200" b="1" dirty="0">
              <a:latin typeface="Calligraph421 BT" panose="03060702050402020204" pitchFamily="66" charset="0"/>
            </a:endParaRPr>
          </a:p>
          <a:p>
            <a:endParaRPr lang="de-AT" sz="1200" b="1" dirty="0">
              <a:latin typeface="Calligraph421 BT" panose="03060702050402020204" pitchFamily="66" charset="0"/>
            </a:endParaRPr>
          </a:p>
          <a:p>
            <a:r>
              <a:rPr lang="de-AT" sz="1200" b="1" dirty="0">
                <a:latin typeface="Calligraph421 BT" panose="03060702050402020204" pitchFamily="66" charset="0"/>
              </a:rPr>
              <a:t>Alles Liebe und Gute zu Deinem Geburtstag!</a:t>
            </a:r>
          </a:p>
          <a:p>
            <a:endParaRPr lang="de-AT" sz="1200" b="1" dirty="0">
              <a:latin typeface="Calligraph421 BT" panose="03060702050402020204" pitchFamily="66" charset="0"/>
            </a:endParaRPr>
          </a:p>
          <a:p>
            <a:r>
              <a:rPr lang="de-AT" sz="1200" b="1" dirty="0">
                <a:latin typeface="Calligraph421 BT" panose="03060702050402020204" pitchFamily="66" charset="0"/>
              </a:rPr>
              <a:t>Danke, </a:t>
            </a:r>
            <a:r>
              <a:rPr lang="de-AT" sz="1200" b="1" dirty="0" err="1">
                <a:latin typeface="Calligraph421 BT" panose="03060702050402020204" pitchFamily="66" charset="0"/>
              </a:rPr>
              <a:t>daß</a:t>
            </a:r>
            <a:r>
              <a:rPr lang="de-AT" sz="1200" b="1" dirty="0">
                <a:latin typeface="Calligraph421 BT" panose="03060702050402020204" pitchFamily="66" charset="0"/>
              </a:rPr>
              <a:t> wir mit Dir wieder feiern dürfen.</a:t>
            </a:r>
          </a:p>
          <a:p>
            <a:endParaRPr lang="de-AT" sz="1200" b="1" dirty="0">
              <a:latin typeface="Calligraph421 BT" panose="03060702050402020204" pitchFamily="66" charset="0"/>
            </a:endParaRPr>
          </a:p>
          <a:p>
            <a:r>
              <a:rPr lang="de-AT" sz="1200" b="1" dirty="0">
                <a:latin typeface="Calligraph421 BT" panose="03060702050402020204" pitchFamily="66" charset="0"/>
              </a:rPr>
              <a:t>Dazu möchte ich Dich auch noch zu einem Konsum von Kultur und Unterhaltung einladen!</a:t>
            </a:r>
          </a:p>
          <a:p>
            <a:r>
              <a:rPr lang="de-AT" sz="1200" b="1" dirty="0">
                <a:latin typeface="Calligraph421 BT" panose="03060702050402020204" pitchFamily="66" charset="0"/>
              </a:rPr>
              <a:t>Lass uns doch gleich heute zu einem gewünschten Programm finden. </a:t>
            </a:r>
          </a:p>
          <a:p>
            <a:endParaRPr lang="de-AT" sz="1200" b="1" dirty="0">
              <a:latin typeface="Calligraph421 BT" panose="03060702050402020204" pitchFamily="66" charset="0"/>
            </a:endParaRPr>
          </a:p>
          <a:p>
            <a:r>
              <a:rPr lang="de-AT" sz="1200" b="1" dirty="0">
                <a:latin typeface="Calligraph421 BT" panose="03060702050402020204" pitchFamily="66" charset="0"/>
              </a:rPr>
              <a:t>Die Auswahl könnte sein:</a:t>
            </a:r>
          </a:p>
          <a:p>
            <a:endParaRPr lang="de-AT" sz="1200" b="1" dirty="0">
              <a:latin typeface="Calligraph421 BT" panose="03060702050402020204" pitchFamily="66" charset="0"/>
            </a:endParaRPr>
          </a:p>
          <a:p>
            <a:r>
              <a:rPr lang="de-AT" sz="1200" b="1" dirty="0" err="1">
                <a:latin typeface="Calligraph421 BT" panose="03060702050402020204" pitchFamily="66" charset="0"/>
              </a:rPr>
              <a:t>Kobersorf</a:t>
            </a:r>
            <a:r>
              <a:rPr lang="de-AT" sz="1200" b="1" dirty="0">
                <a:latin typeface="Calligraph421 BT" panose="03060702050402020204" pitchFamily="66" charset="0"/>
              </a:rPr>
              <a:t>: Ein Wiener zweier Herren </a:t>
            </a:r>
            <a:br>
              <a:rPr lang="de-AT" sz="1200" b="1" dirty="0">
                <a:latin typeface="Calligraph421 BT" panose="03060702050402020204" pitchFamily="66" charset="0"/>
              </a:rPr>
            </a:br>
            <a:r>
              <a:rPr lang="de-AT" sz="1200" b="1" dirty="0">
                <a:latin typeface="Calligraph421 BT" panose="03060702050402020204" pitchFamily="66" charset="0"/>
              </a:rPr>
              <a:t>    nach Carlo Goldoni von Peter Turrini</a:t>
            </a:r>
          </a:p>
          <a:p>
            <a:r>
              <a:rPr lang="de-AT" sz="1200" b="1" dirty="0">
                <a:latin typeface="Calligraph421 BT" panose="03060702050402020204" pitchFamily="66" charset="0"/>
              </a:rPr>
              <a:t>Parndorf: Unverhofft</a:t>
            </a:r>
          </a:p>
          <a:p>
            <a:r>
              <a:rPr lang="de-AT" sz="1200" b="1" dirty="0">
                <a:latin typeface="Calligraph421 BT" panose="03060702050402020204" pitchFamily="66" charset="0"/>
              </a:rPr>
              <a:t>    von  Johann Nestroy</a:t>
            </a:r>
          </a:p>
          <a:p>
            <a:r>
              <a:rPr lang="de-AT" sz="1200" b="1" dirty="0">
                <a:latin typeface="Calligraph421 BT" panose="03060702050402020204" pitchFamily="66" charset="0"/>
              </a:rPr>
              <a:t>05.07.2024</a:t>
            </a:r>
          </a:p>
          <a:p>
            <a:r>
              <a:rPr lang="de-AT" sz="1200" b="1" dirty="0">
                <a:latin typeface="Calligraph421 BT" panose="03060702050402020204" pitchFamily="66" charset="0"/>
              </a:rPr>
              <a:t>06.07.2024</a:t>
            </a:r>
          </a:p>
          <a:p>
            <a:r>
              <a:rPr lang="de-AT" sz="1200" b="1" dirty="0">
                <a:latin typeface="Calligraph421 BT" panose="03060702050402020204" pitchFamily="66" charset="0"/>
              </a:rPr>
              <a:t>07.07.2024</a:t>
            </a:r>
          </a:p>
          <a:p>
            <a:r>
              <a:rPr lang="de-AT" sz="1200" b="1" dirty="0">
                <a:latin typeface="Calligraph421 BT" panose="03060702050402020204" pitchFamily="66" charset="0"/>
              </a:rPr>
              <a:t>11.07.2024</a:t>
            </a:r>
          </a:p>
          <a:p>
            <a:endParaRPr lang="de-AT" sz="1200" b="1" dirty="0">
              <a:latin typeface="Calligraph421 BT" panose="03060702050402020204" pitchFamily="66" charset="0"/>
            </a:endParaRPr>
          </a:p>
          <a:p>
            <a:r>
              <a:rPr lang="de-AT" sz="1200" b="1" dirty="0">
                <a:latin typeface="Calligraph421 BT" panose="03060702050402020204" pitchFamily="66" charset="0"/>
              </a:rPr>
              <a:t>Freu‘ mich!</a:t>
            </a:r>
          </a:p>
          <a:p>
            <a:endParaRPr lang="de-AT" sz="1400" dirty="0">
              <a:latin typeface="Connecticut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94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Benutzerdefiniert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Calligraph421 BT</vt:lpstr>
      <vt:lpstr>Connecticut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5</cp:revision>
  <cp:lastPrinted>2024-04-06T10:16:22Z</cp:lastPrinted>
  <dcterms:created xsi:type="dcterms:W3CDTF">2024-04-06T09:34:54Z</dcterms:created>
  <dcterms:modified xsi:type="dcterms:W3CDTF">2024-04-10T10:32:51Z</dcterms:modified>
</cp:coreProperties>
</file>