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232" y="-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98AF3-89FB-4EA4-9EAF-1A27ECB27230}" type="datetimeFigureOut">
              <a:rPr lang="de-AT" smtClean="0"/>
              <a:t>18.02.2018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93D2B-0304-4701-8F56-5C473BBF7F9B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IPhoneSE_Front-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8375" y="2571750"/>
            <a:ext cx="2520000" cy="50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A4-Papier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2018-02-18T10:56:50Z</dcterms:created>
  <dcterms:modified xsi:type="dcterms:W3CDTF">2018-02-18T11:12:19Z</dcterms:modified>
</cp:coreProperties>
</file>