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</p:sldIdLst>
  <p:sldSz cx="6858000" cy="9906000" type="A4"/>
  <p:notesSz cx="6807200" cy="9906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2772" y="-28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FE21-39DD-4EA6-B468-5732201C4821}" type="datetimeFigureOut">
              <a:rPr lang="de-AT" smtClean="0"/>
              <a:pPr/>
              <a:t>03.05.2013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47B2-0809-4A8D-B771-A927A512268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FE21-39DD-4EA6-B468-5732201C4821}" type="datetimeFigureOut">
              <a:rPr lang="de-AT" smtClean="0"/>
              <a:pPr/>
              <a:t>03.05.2013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47B2-0809-4A8D-B771-A927A512268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FE21-39DD-4EA6-B468-5732201C4821}" type="datetimeFigureOut">
              <a:rPr lang="de-AT" smtClean="0"/>
              <a:pPr/>
              <a:t>03.05.2013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47B2-0809-4A8D-B771-A927A512268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FE21-39DD-4EA6-B468-5732201C4821}" type="datetimeFigureOut">
              <a:rPr lang="de-AT" smtClean="0"/>
              <a:pPr/>
              <a:t>03.05.2013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47B2-0809-4A8D-B771-A927A512268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FE21-39DD-4EA6-B468-5732201C4821}" type="datetimeFigureOut">
              <a:rPr lang="de-AT" smtClean="0"/>
              <a:pPr/>
              <a:t>03.05.2013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47B2-0809-4A8D-B771-A927A512268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FE21-39DD-4EA6-B468-5732201C4821}" type="datetimeFigureOut">
              <a:rPr lang="de-AT" smtClean="0"/>
              <a:pPr/>
              <a:t>03.05.2013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47B2-0809-4A8D-B771-A927A512268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FE21-39DD-4EA6-B468-5732201C4821}" type="datetimeFigureOut">
              <a:rPr lang="de-AT" smtClean="0"/>
              <a:pPr/>
              <a:t>03.05.2013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47B2-0809-4A8D-B771-A927A512268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FE21-39DD-4EA6-B468-5732201C4821}" type="datetimeFigureOut">
              <a:rPr lang="de-AT" smtClean="0"/>
              <a:pPr/>
              <a:t>03.05.2013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47B2-0809-4A8D-B771-A927A512268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FE21-39DD-4EA6-B468-5732201C4821}" type="datetimeFigureOut">
              <a:rPr lang="de-AT" smtClean="0"/>
              <a:pPr/>
              <a:t>03.05.2013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47B2-0809-4A8D-B771-A927A512268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FE21-39DD-4EA6-B468-5732201C4821}" type="datetimeFigureOut">
              <a:rPr lang="de-AT" smtClean="0"/>
              <a:pPr/>
              <a:t>03.05.2013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47B2-0809-4A8D-B771-A927A512268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FE21-39DD-4EA6-B468-5732201C4821}" type="datetimeFigureOut">
              <a:rPr lang="de-AT" smtClean="0"/>
              <a:pPr/>
              <a:t>03.05.2013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47B2-0809-4A8D-B771-A927A512268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FFE21-39DD-4EA6-B468-5732201C4821}" type="datetimeFigureOut">
              <a:rPr lang="de-AT" smtClean="0"/>
              <a:pPr/>
              <a:t>03.05.2013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D47B2-0809-4A8D-B771-A927A5122681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rainbow02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38000"/>
          </a:blip>
          <a:stretch>
            <a:fillRect/>
          </a:stretch>
        </p:blipFill>
        <p:spPr>
          <a:xfrm>
            <a:off x="184076" y="5313040"/>
            <a:ext cx="6489848" cy="445266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84075" y="8638447"/>
            <a:ext cx="1126321" cy="112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5353955" y="5313040"/>
            <a:ext cx="1319969" cy="110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954058" y="6158483"/>
            <a:ext cx="423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A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76672" y="6320571"/>
            <a:ext cx="5904656" cy="2616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de-A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  <a:p>
            <a:r>
              <a:rPr lang="de-A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Messfeier</a:t>
            </a: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 </a:t>
            </a:r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zur goldenen Hochzeit</a:t>
            </a:r>
          </a:p>
          <a:p>
            <a:endParaRPr lang="de-A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  <a:p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Helga und Leopold Scherer</a:t>
            </a:r>
          </a:p>
          <a:p>
            <a:endParaRPr lang="de-A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  <a:p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Pfarrkirche St. Jakob in </a:t>
            </a:r>
            <a:r>
              <a:rPr lang="de-A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Penzing</a:t>
            </a:r>
            <a:endParaRPr lang="de-A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  <a:p>
            <a:endParaRPr lang="de-A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  <a:p>
            <a:pPr algn="r"/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	4. Mai 2013</a:t>
            </a:r>
            <a:endParaRPr lang="de-A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184076" y="5313040"/>
            <a:ext cx="719088" cy="112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15"/>
          <p:cNvSpPr txBox="1"/>
          <p:nvPr/>
        </p:nvSpPr>
        <p:spPr>
          <a:xfrm>
            <a:off x="1196752" y="5745088"/>
            <a:ext cx="35654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Lieder zum Ja-Sagen</a:t>
            </a:r>
          </a:p>
          <a:p>
            <a:endParaRPr lang="de-A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/>
        </p:nvGrpSpPr>
        <p:grpSpPr>
          <a:xfrm rot="10800000">
            <a:off x="0" y="0"/>
            <a:ext cx="6858000" cy="4880992"/>
            <a:chOff x="0" y="194441"/>
            <a:chExt cx="9144000" cy="666355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contrast="62000"/>
            </a:blip>
            <a:srcRect/>
            <a:stretch>
              <a:fillRect/>
            </a:stretch>
          </p:blipFill>
          <p:spPr bwMode="auto">
            <a:xfrm rot="21419470">
              <a:off x="153262" y="194441"/>
              <a:ext cx="8586418" cy="6065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hteck 22"/>
            <p:cNvSpPr/>
            <p:nvPr/>
          </p:nvSpPr>
          <p:spPr>
            <a:xfrm>
              <a:off x="4355976" y="5705872"/>
              <a:ext cx="4788024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0" y="5805264"/>
              <a:ext cx="4680520" cy="10527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251520" y="6237312"/>
              <a:ext cx="3479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 smtClean="0"/>
                <a:t>Wir singen die 1., 5. und 6. Strophe</a:t>
              </a:r>
              <a:endParaRPr lang="de-AT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/>
          <p:cNvGrpSpPr/>
          <p:nvPr/>
        </p:nvGrpSpPr>
        <p:grpSpPr>
          <a:xfrm>
            <a:off x="0" y="0"/>
            <a:ext cx="6633865" cy="4921900"/>
            <a:chOff x="107503" y="116633"/>
            <a:chExt cx="6633865" cy="492190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16000" contrast="-24000"/>
            </a:blip>
            <a:srcRect/>
            <a:stretch>
              <a:fillRect/>
            </a:stretch>
          </p:blipFill>
          <p:spPr bwMode="auto">
            <a:xfrm>
              <a:off x="107503" y="651622"/>
              <a:ext cx="6612465" cy="2888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hteck 27"/>
            <p:cNvSpPr/>
            <p:nvPr/>
          </p:nvSpPr>
          <p:spPr>
            <a:xfrm>
              <a:off x="3959425" y="1775099"/>
              <a:ext cx="2353952" cy="8559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107504" y="3219570"/>
              <a:ext cx="2353952" cy="3209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107504" y="3380067"/>
              <a:ext cx="6633864" cy="16584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4467287" y="651622"/>
              <a:ext cx="2220582" cy="4279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107504" y="116633"/>
              <a:ext cx="6633864" cy="6419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6045882" y="705121"/>
              <a:ext cx="695486" cy="43334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2996445" y="1614603"/>
              <a:ext cx="2086457" cy="1604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AT" sz="8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Lass uns </a:t>
              </a:r>
              <a:r>
                <a:rPr lang="de-AT" sz="800" b="1" dirty="0" err="1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Ge</a:t>
              </a:r>
              <a:r>
                <a:rPr lang="de-AT" sz="8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   </a:t>
              </a:r>
              <a:r>
                <a:rPr lang="de-AT" sz="800" b="1" dirty="0" err="1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schwister</a:t>
              </a:r>
              <a:r>
                <a:rPr lang="de-AT" sz="800" b="1" dirty="0" smtClean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 sein.</a:t>
              </a:r>
              <a:endParaRPr lang="de-AT" sz="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0" y="5246092"/>
            <a:ext cx="6858000" cy="4659908"/>
            <a:chOff x="0" y="116632"/>
            <a:chExt cx="9144000" cy="5607844"/>
          </a:xfrm>
        </p:grpSpPr>
        <p:sp>
          <p:nvSpPr>
            <p:cNvPr id="36" name="Rechteck 35"/>
            <p:cNvSpPr/>
            <p:nvPr/>
          </p:nvSpPr>
          <p:spPr>
            <a:xfrm>
              <a:off x="8820472" y="908720"/>
              <a:ext cx="323528" cy="46085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37" name="Grafik 36" descr="in_deinem_namen_wollen_wi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6632"/>
              <a:ext cx="9144000" cy="5607844"/>
            </a:xfrm>
            <a:prstGeom prst="rect">
              <a:avLst/>
            </a:prstGeom>
          </p:spPr>
        </p:pic>
        <p:sp>
          <p:nvSpPr>
            <p:cNvPr id="38" name="Rechteck 37"/>
            <p:cNvSpPr/>
            <p:nvPr/>
          </p:nvSpPr>
          <p:spPr>
            <a:xfrm>
              <a:off x="8100392" y="116632"/>
              <a:ext cx="792088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4"/>
          <p:cNvGrpSpPr/>
          <p:nvPr/>
        </p:nvGrpSpPr>
        <p:grpSpPr>
          <a:xfrm rot="10800000">
            <a:off x="-242326" y="129459"/>
            <a:ext cx="6907685" cy="4852570"/>
            <a:chOff x="0" y="100430"/>
            <a:chExt cx="6907685" cy="4852570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contrast="38000"/>
            </a:blip>
            <a:srcRect/>
            <a:stretch>
              <a:fillRect/>
            </a:stretch>
          </p:blipFill>
          <p:spPr bwMode="auto">
            <a:xfrm rot="21445006">
              <a:off x="0" y="100430"/>
              <a:ext cx="6907685" cy="4852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Ellipse 28"/>
            <p:cNvSpPr/>
            <p:nvPr/>
          </p:nvSpPr>
          <p:spPr>
            <a:xfrm>
              <a:off x="1344260" y="769371"/>
              <a:ext cx="113063" cy="56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30" name="Gerade Verbindung 29"/>
            <p:cNvCxnSpPr>
              <a:stCxn id="29" idx="7"/>
            </p:cNvCxnSpPr>
            <p:nvPr/>
          </p:nvCxnSpPr>
          <p:spPr>
            <a:xfrm flipH="1" flipV="1">
              <a:off x="1437927" y="587859"/>
              <a:ext cx="2838" cy="1897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 flipH="1">
              <a:off x="1237008" y="615514"/>
              <a:ext cx="1035673" cy="1682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>
            <a:xfrm flipH="1">
              <a:off x="1271290" y="679076"/>
              <a:ext cx="1219521" cy="2171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 flipH="1">
              <a:off x="1195169" y="755723"/>
              <a:ext cx="1160926" cy="1869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/>
          </p:nvCxnSpPr>
          <p:spPr>
            <a:xfrm flipH="1">
              <a:off x="1124744" y="826319"/>
              <a:ext cx="1098456" cy="211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/>
          </p:nvCxnSpPr>
          <p:spPr>
            <a:xfrm flipH="1">
              <a:off x="1086477" y="893985"/>
              <a:ext cx="1082078" cy="1602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lipse 35"/>
            <p:cNvSpPr/>
            <p:nvPr/>
          </p:nvSpPr>
          <p:spPr>
            <a:xfrm>
              <a:off x="1680273" y="772546"/>
              <a:ext cx="113063" cy="565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37" name="Gerade Verbindung 36"/>
            <p:cNvCxnSpPr/>
            <p:nvPr/>
          </p:nvCxnSpPr>
          <p:spPr>
            <a:xfrm flipH="1" flipV="1">
              <a:off x="1788078" y="564862"/>
              <a:ext cx="4980" cy="22558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ihandform 37"/>
            <p:cNvSpPr/>
            <p:nvPr/>
          </p:nvSpPr>
          <p:spPr>
            <a:xfrm>
              <a:off x="1784338" y="566731"/>
              <a:ext cx="85080" cy="191675"/>
            </a:xfrm>
            <a:custGeom>
              <a:avLst/>
              <a:gdLst>
                <a:gd name="connsiteX0" fmla="*/ 0 w 108373"/>
                <a:gd name="connsiteY0" fmla="*/ 0 h 244150"/>
                <a:gd name="connsiteX1" fmla="*/ 16669 w 108373"/>
                <a:gd name="connsiteY1" fmla="*/ 7144 h 244150"/>
                <a:gd name="connsiteX2" fmla="*/ 23813 w 108373"/>
                <a:gd name="connsiteY2" fmla="*/ 11906 h 244150"/>
                <a:gd name="connsiteX3" fmla="*/ 45244 w 108373"/>
                <a:gd name="connsiteY3" fmla="*/ 23813 h 244150"/>
                <a:gd name="connsiteX4" fmla="*/ 52388 w 108373"/>
                <a:gd name="connsiteY4" fmla="*/ 30956 h 244150"/>
                <a:gd name="connsiteX5" fmla="*/ 57150 w 108373"/>
                <a:gd name="connsiteY5" fmla="*/ 38100 h 244150"/>
                <a:gd name="connsiteX6" fmla="*/ 64294 w 108373"/>
                <a:gd name="connsiteY6" fmla="*/ 42863 h 244150"/>
                <a:gd name="connsiteX7" fmla="*/ 73819 w 108373"/>
                <a:gd name="connsiteY7" fmla="*/ 57150 h 244150"/>
                <a:gd name="connsiteX8" fmla="*/ 80963 w 108373"/>
                <a:gd name="connsiteY8" fmla="*/ 71438 h 244150"/>
                <a:gd name="connsiteX9" fmla="*/ 83344 w 108373"/>
                <a:gd name="connsiteY9" fmla="*/ 78581 h 244150"/>
                <a:gd name="connsiteX10" fmla="*/ 92869 w 108373"/>
                <a:gd name="connsiteY10" fmla="*/ 92869 h 244150"/>
                <a:gd name="connsiteX11" fmla="*/ 100013 w 108373"/>
                <a:gd name="connsiteY11" fmla="*/ 116681 h 244150"/>
                <a:gd name="connsiteX12" fmla="*/ 102394 w 108373"/>
                <a:gd name="connsiteY12" fmla="*/ 123825 h 244150"/>
                <a:gd name="connsiteX13" fmla="*/ 107156 w 108373"/>
                <a:gd name="connsiteY13" fmla="*/ 140494 h 244150"/>
                <a:gd name="connsiteX14" fmla="*/ 104775 w 108373"/>
                <a:gd name="connsiteY14" fmla="*/ 171450 h 244150"/>
                <a:gd name="connsiteX15" fmla="*/ 102394 w 108373"/>
                <a:gd name="connsiteY15" fmla="*/ 178594 h 244150"/>
                <a:gd name="connsiteX16" fmla="*/ 95250 w 108373"/>
                <a:gd name="connsiteY16" fmla="*/ 180975 h 244150"/>
                <a:gd name="connsiteX17" fmla="*/ 88106 w 108373"/>
                <a:gd name="connsiteY17" fmla="*/ 185738 h 244150"/>
                <a:gd name="connsiteX18" fmla="*/ 80963 w 108373"/>
                <a:gd name="connsiteY18" fmla="*/ 188119 h 244150"/>
                <a:gd name="connsiteX19" fmla="*/ 66675 w 108373"/>
                <a:gd name="connsiteY19" fmla="*/ 197644 h 244150"/>
                <a:gd name="connsiteX20" fmla="*/ 57150 w 108373"/>
                <a:gd name="connsiteY20" fmla="*/ 209550 h 244150"/>
                <a:gd name="connsiteX21" fmla="*/ 54769 w 108373"/>
                <a:gd name="connsiteY21" fmla="*/ 216694 h 244150"/>
                <a:gd name="connsiteX22" fmla="*/ 50006 w 108373"/>
                <a:gd name="connsiteY22" fmla="*/ 223838 h 244150"/>
                <a:gd name="connsiteX23" fmla="*/ 42863 w 108373"/>
                <a:gd name="connsiteY23" fmla="*/ 230981 h 244150"/>
                <a:gd name="connsiteX24" fmla="*/ 30956 w 108373"/>
                <a:gd name="connsiteY24" fmla="*/ 238125 h 24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373" h="244150">
                  <a:moveTo>
                    <a:pt x="0" y="0"/>
                  </a:moveTo>
                  <a:cubicBezTo>
                    <a:pt x="5556" y="2381"/>
                    <a:pt x="11262" y="4441"/>
                    <a:pt x="16669" y="7144"/>
                  </a:cubicBezTo>
                  <a:cubicBezTo>
                    <a:pt x="19229" y="8424"/>
                    <a:pt x="21253" y="10626"/>
                    <a:pt x="23813" y="11906"/>
                  </a:cubicBezTo>
                  <a:cubicBezTo>
                    <a:pt x="35789" y="17894"/>
                    <a:pt x="30230" y="8801"/>
                    <a:pt x="45244" y="23813"/>
                  </a:cubicBezTo>
                  <a:cubicBezTo>
                    <a:pt x="47625" y="26194"/>
                    <a:pt x="50232" y="28369"/>
                    <a:pt x="52388" y="30956"/>
                  </a:cubicBezTo>
                  <a:cubicBezTo>
                    <a:pt x="54220" y="33155"/>
                    <a:pt x="55126" y="36076"/>
                    <a:pt x="57150" y="38100"/>
                  </a:cubicBezTo>
                  <a:cubicBezTo>
                    <a:pt x="59174" y="40124"/>
                    <a:pt x="61913" y="41275"/>
                    <a:pt x="64294" y="42863"/>
                  </a:cubicBezTo>
                  <a:cubicBezTo>
                    <a:pt x="67469" y="47625"/>
                    <a:pt x="72009" y="51720"/>
                    <a:pt x="73819" y="57150"/>
                  </a:cubicBezTo>
                  <a:cubicBezTo>
                    <a:pt x="77105" y="67009"/>
                    <a:pt x="74808" y="62206"/>
                    <a:pt x="80963" y="71438"/>
                  </a:cubicBezTo>
                  <a:cubicBezTo>
                    <a:pt x="81757" y="73819"/>
                    <a:pt x="82125" y="76387"/>
                    <a:pt x="83344" y="78581"/>
                  </a:cubicBezTo>
                  <a:cubicBezTo>
                    <a:pt x="86124" y="83585"/>
                    <a:pt x="92869" y="92869"/>
                    <a:pt x="92869" y="92869"/>
                  </a:cubicBezTo>
                  <a:cubicBezTo>
                    <a:pt x="104183" y="126813"/>
                    <a:pt x="92816" y="91495"/>
                    <a:pt x="100013" y="116681"/>
                  </a:cubicBezTo>
                  <a:cubicBezTo>
                    <a:pt x="100703" y="119095"/>
                    <a:pt x="101704" y="121411"/>
                    <a:pt x="102394" y="123825"/>
                  </a:cubicBezTo>
                  <a:cubicBezTo>
                    <a:pt x="108373" y="144756"/>
                    <a:pt x="101447" y="123365"/>
                    <a:pt x="107156" y="140494"/>
                  </a:cubicBezTo>
                  <a:cubicBezTo>
                    <a:pt x="106362" y="150813"/>
                    <a:pt x="106059" y="161181"/>
                    <a:pt x="104775" y="171450"/>
                  </a:cubicBezTo>
                  <a:cubicBezTo>
                    <a:pt x="104464" y="173941"/>
                    <a:pt x="104169" y="176819"/>
                    <a:pt x="102394" y="178594"/>
                  </a:cubicBezTo>
                  <a:cubicBezTo>
                    <a:pt x="100619" y="180369"/>
                    <a:pt x="97631" y="180181"/>
                    <a:pt x="95250" y="180975"/>
                  </a:cubicBezTo>
                  <a:cubicBezTo>
                    <a:pt x="92869" y="182563"/>
                    <a:pt x="90666" y="184458"/>
                    <a:pt x="88106" y="185738"/>
                  </a:cubicBezTo>
                  <a:cubicBezTo>
                    <a:pt x="85861" y="186860"/>
                    <a:pt x="83157" y="186900"/>
                    <a:pt x="80963" y="188119"/>
                  </a:cubicBezTo>
                  <a:cubicBezTo>
                    <a:pt x="75959" y="190899"/>
                    <a:pt x="66675" y="197644"/>
                    <a:pt x="66675" y="197644"/>
                  </a:cubicBezTo>
                  <a:cubicBezTo>
                    <a:pt x="60690" y="215601"/>
                    <a:pt x="69460" y="194163"/>
                    <a:pt x="57150" y="209550"/>
                  </a:cubicBezTo>
                  <a:cubicBezTo>
                    <a:pt x="55582" y="211510"/>
                    <a:pt x="55892" y="214449"/>
                    <a:pt x="54769" y="216694"/>
                  </a:cubicBezTo>
                  <a:cubicBezTo>
                    <a:pt x="53489" y="219254"/>
                    <a:pt x="51838" y="221639"/>
                    <a:pt x="50006" y="223838"/>
                  </a:cubicBezTo>
                  <a:cubicBezTo>
                    <a:pt x="47850" y="226425"/>
                    <a:pt x="45603" y="229024"/>
                    <a:pt x="42863" y="230981"/>
                  </a:cubicBezTo>
                  <a:cubicBezTo>
                    <a:pt x="24426" y="244150"/>
                    <a:pt x="38349" y="230735"/>
                    <a:pt x="30956" y="238125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9" name="Ellipse 38"/>
            <p:cNvSpPr/>
            <p:nvPr/>
          </p:nvSpPr>
          <p:spPr>
            <a:xfrm>
              <a:off x="1946654" y="799460"/>
              <a:ext cx="113063" cy="565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40" name="Gerade Verbindung 39"/>
            <p:cNvCxnSpPr/>
            <p:nvPr/>
          </p:nvCxnSpPr>
          <p:spPr>
            <a:xfrm flipH="1" flipV="1">
              <a:off x="2054459" y="591776"/>
              <a:ext cx="4980" cy="22558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ihandform 40"/>
            <p:cNvSpPr/>
            <p:nvPr/>
          </p:nvSpPr>
          <p:spPr>
            <a:xfrm>
              <a:off x="2050720" y="593645"/>
              <a:ext cx="85080" cy="191675"/>
            </a:xfrm>
            <a:custGeom>
              <a:avLst/>
              <a:gdLst>
                <a:gd name="connsiteX0" fmla="*/ 0 w 108373"/>
                <a:gd name="connsiteY0" fmla="*/ 0 h 244150"/>
                <a:gd name="connsiteX1" fmla="*/ 16669 w 108373"/>
                <a:gd name="connsiteY1" fmla="*/ 7144 h 244150"/>
                <a:gd name="connsiteX2" fmla="*/ 23813 w 108373"/>
                <a:gd name="connsiteY2" fmla="*/ 11906 h 244150"/>
                <a:gd name="connsiteX3" fmla="*/ 45244 w 108373"/>
                <a:gd name="connsiteY3" fmla="*/ 23813 h 244150"/>
                <a:gd name="connsiteX4" fmla="*/ 52388 w 108373"/>
                <a:gd name="connsiteY4" fmla="*/ 30956 h 244150"/>
                <a:gd name="connsiteX5" fmla="*/ 57150 w 108373"/>
                <a:gd name="connsiteY5" fmla="*/ 38100 h 244150"/>
                <a:gd name="connsiteX6" fmla="*/ 64294 w 108373"/>
                <a:gd name="connsiteY6" fmla="*/ 42863 h 244150"/>
                <a:gd name="connsiteX7" fmla="*/ 73819 w 108373"/>
                <a:gd name="connsiteY7" fmla="*/ 57150 h 244150"/>
                <a:gd name="connsiteX8" fmla="*/ 80963 w 108373"/>
                <a:gd name="connsiteY8" fmla="*/ 71438 h 244150"/>
                <a:gd name="connsiteX9" fmla="*/ 83344 w 108373"/>
                <a:gd name="connsiteY9" fmla="*/ 78581 h 244150"/>
                <a:gd name="connsiteX10" fmla="*/ 92869 w 108373"/>
                <a:gd name="connsiteY10" fmla="*/ 92869 h 244150"/>
                <a:gd name="connsiteX11" fmla="*/ 100013 w 108373"/>
                <a:gd name="connsiteY11" fmla="*/ 116681 h 244150"/>
                <a:gd name="connsiteX12" fmla="*/ 102394 w 108373"/>
                <a:gd name="connsiteY12" fmla="*/ 123825 h 244150"/>
                <a:gd name="connsiteX13" fmla="*/ 107156 w 108373"/>
                <a:gd name="connsiteY13" fmla="*/ 140494 h 244150"/>
                <a:gd name="connsiteX14" fmla="*/ 104775 w 108373"/>
                <a:gd name="connsiteY14" fmla="*/ 171450 h 244150"/>
                <a:gd name="connsiteX15" fmla="*/ 102394 w 108373"/>
                <a:gd name="connsiteY15" fmla="*/ 178594 h 244150"/>
                <a:gd name="connsiteX16" fmla="*/ 95250 w 108373"/>
                <a:gd name="connsiteY16" fmla="*/ 180975 h 244150"/>
                <a:gd name="connsiteX17" fmla="*/ 88106 w 108373"/>
                <a:gd name="connsiteY17" fmla="*/ 185738 h 244150"/>
                <a:gd name="connsiteX18" fmla="*/ 80963 w 108373"/>
                <a:gd name="connsiteY18" fmla="*/ 188119 h 244150"/>
                <a:gd name="connsiteX19" fmla="*/ 66675 w 108373"/>
                <a:gd name="connsiteY19" fmla="*/ 197644 h 244150"/>
                <a:gd name="connsiteX20" fmla="*/ 57150 w 108373"/>
                <a:gd name="connsiteY20" fmla="*/ 209550 h 244150"/>
                <a:gd name="connsiteX21" fmla="*/ 54769 w 108373"/>
                <a:gd name="connsiteY21" fmla="*/ 216694 h 244150"/>
                <a:gd name="connsiteX22" fmla="*/ 50006 w 108373"/>
                <a:gd name="connsiteY22" fmla="*/ 223838 h 244150"/>
                <a:gd name="connsiteX23" fmla="*/ 42863 w 108373"/>
                <a:gd name="connsiteY23" fmla="*/ 230981 h 244150"/>
                <a:gd name="connsiteX24" fmla="*/ 30956 w 108373"/>
                <a:gd name="connsiteY24" fmla="*/ 238125 h 24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8373" h="244150">
                  <a:moveTo>
                    <a:pt x="0" y="0"/>
                  </a:moveTo>
                  <a:cubicBezTo>
                    <a:pt x="5556" y="2381"/>
                    <a:pt x="11262" y="4441"/>
                    <a:pt x="16669" y="7144"/>
                  </a:cubicBezTo>
                  <a:cubicBezTo>
                    <a:pt x="19229" y="8424"/>
                    <a:pt x="21253" y="10626"/>
                    <a:pt x="23813" y="11906"/>
                  </a:cubicBezTo>
                  <a:cubicBezTo>
                    <a:pt x="35789" y="17894"/>
                    <a:pt x="30230" y="8801"/>
                    <a:pt x="45244" y="23813"/>
                  </a:cubicBezTo>
                  <a:cubicBezTo>
                    <a:pt x="47625" y="26194"/>
                    <a:pt x="50232" y="28369"/>
                    <a:pt x="52388" y="30956"/>
                  </a:cubicBezTo>
                  <a:cubicBezTo>
                    <a:pt x="54220" y="33155"/>
                    <a:pt x="55126" y="36076"/>
                    <a:pt x="57150" y="38100"/>
                  </a:cubicBezTo>
                  <a:cubicBezTo>
                    <a:pt x="59174" y="40124"/>
                    <a:pt x="61913" y="41275"/>
                    <a:pt x="64294" y="42863"/>
                  </a:cubicBezTo>
                  <a:cubicBezTo>
                    <a:pt x="67469" y="47625"/>
                    <a:pt x="72009" y="51720"/>
                    <a:pt x="73819" y="57150"/>
                  </a:cubicBezTo>
                  <a:cubicBezTo>
                    <a:pt x="77105" y="67009"/>
                    <a:pt x="74808" y="62206"/>
                    <a:pt x="80963" y="71438"/>
                  </a:cubicBezTo>
                  <a:cubicBezTo>
                    <a:pt x="81757" y="73819"/>
                    <a:pt x="82125" y="76387"/>
                    <a:pt x="83344" y="78581"/>
                  </a:cubicBezTo>
                  <a:cubicBezTo>
                    <a:pt x="86124" y="83585"/>
                    <a:pt x="92869" y="92869"/>
                    <a:pt x="92869" y="92869"/>
                  </a:cubicBezTo>
                  <a:cubicBezTo>
                    <a:pt x="104183" y="126813"/>
                    <a:pt x="92816" y="91495"/>
                    <a:pt x="100013" y="116681"/>
                  </a:cubicBezTo>
                  <a:cubicBezTo>
                    <a:pt x="100703" y="119095"/>
                    <a:pt x="101704" y="121411"/>
                    <a:pt x="102394" y="123825"/>
                  </a:cubicBezTo>
                  <a:cubicBezTo>
                    <a:pt x="108373" y="144756"/>
                    <a:pt x="101447" y="123365"/>
                    <a:pt x="107156" y="140494"/>
                  </a:cubicBezTo>
                  <a:cubicBezTo>
                    <a:pt x="106362" y="150813"/>
                    <a:pt x="106059" y="161181"/>
                    <a:pt x="104775" y="171450"/>
                  </a:cubicBezTo>
                  <a:cubicBezTo>
                    <a:pt x="104464" y="173941"/>
                    <a:pt x="104169" y="176819"/>
                    <a:pt x="102394" y="178594"/>
                  </a:cubicBezTo>
                  <a:cubicBezTo>
                    <a:pt x="100619" y="180369"/>
                    <a:pt x="97631" y="180181"/>
                    <a:pt x="95250" y="180975"/>
                  </a:cubicBezTo>
                  <a:cubicBezTo>
                    <a:pt x="92869" y="182563"/>
                    <a:pt x="90666" y="184458"/>
                    <a:pt x="88106" y="185738"/>
                  </a:cubicBezTo>
                  <a:cubicBezTo>
                    <a:pt x="85861" y="186860"/>
                    <a:pt x="83157" y="186900"/>
                    <a:pt x="80963" y="188119"/>
                  </a:cubicBezTo>
                  <a:cubicBezTo>
                    <a:pt x="75959" y="190899"/>
                    <a:pt x="66675" y="197644"/>
                    <a:pt x="66675" y="197644"/>
                  </a:cubicBezTo>
                  <a:cubicBezTo>
                    <a:pt x="60690" y="215601"/>
                    <a:pt x="69460" y="194163"/>
                    <a:pt x="57150" y="209550"/>
                  </a:cubicBezTo>
                  <a:cubicBezTo>
                    <a:pt x="55582" y="211510"/>
                    <a:pt x="55892" y="214449"/>
                    <a:pt x="54769" y="216694"/>
                  </a:cubicBezTo>
                  <a:cubicBezTo>
                    <a:pt x="53489" y="219254"/>
                    <a:pt x="51838" y="221639"/>
                    <a:pt x="50006" y="223838"/>
                  </a:cubicBezTo>
                  <a:cubicBezTo>
                    <a:pt x="47850" y="226425"/>
                    <a:pt x="45603" y="229024"/>
                    <a:pt x="42863" y="230981"/>
                  </a:cubicBezTo>
                  <a:cubicBezTo>
                    <a:pt x="24426" y="244150"/>
                    <a:pt x="38349" y="230735"/>
                    <a:pt x="30956" y="238125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2" name="Ellipse 41"/>
            <p:cNvSpPr/>
            <p:nvPr/>
          </p:nvSpPr>
          <p:spPr>
            <a:xfrm>
              <a:off x="2224846" y="727293"/>
              <a:ext cx="113063" cy="5653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43" name="Gerade Verbindung 42"/>
            <p:cNvCxnSpPr/>
            <p:nvPr/>
          </p:nvCxnSpPr>
          <p:spPr>
            <a:xfrm flipH="1" flipV="1">
              <a:off x="2231701" y="758899"/>
              <a:ext cx="4980" cy="22558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/>
          </p:nvSpPr>
          <p:spPr>
            <a:xfrm>
              <a:off x="5805264" y="128464"/>
              <a:ext cx="791438" cy="487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grpSp>
        <p:nvGrpSpPr>
          <p:cNvPr id="45" name="Gruppieren 44"/>
          <p:cNvGrpSpPr/>
          <p:nvPr/>
        </p:nvGrpSpPr>
        <p:grpSpPr>
          <a:xfrm rot="10800000">
            <a:off x="53751" y="5241032"/>
            <a:ext cx="6750497" cy="4476328"/>
            <a:chOff x="107503" y="188640"/>
            <a:chExt cx="8918931" cy="5985956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contrast="14000"/>
            </a:blip>
            <a:srcRect/>
            <a:stretch>
              <a:fillRect/>
            </a:stretch>
          </p:blipFill>
          <p:spPr bwMode="auto">
            <a:xfrm>
              <a:off x="107503" y="620688"/>
              <a:ext cx="8918931" cy="5112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feld 46"/>
            <p:cNvSpPr txBox="1"/>
            <p:nvPr/>
          </p:nvSpPr>
          <p:spPr>
            <a:xfrm>
              <a:off x="251520" y="5805264"/>
              <a:ext cx="3335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 smtClean="0"/>
                <a:t>(Wir singen die 1. und 3. Strophe)</a:t>
              </a:r>
              <a:endParaRPr lang="de-AT" dirty="0"/>
            </a:p>
          </p:txBody>
        </p:sp>
        <p:sp>
          <p:nvSpPr>
            <p:cNvPr id="48" name="Rechteck 47"/>
            <p:cNvSpPr/>
            <p:nvPr/>
          </p:nvSpPr>
          <p:spPr>
            <a:xfrm>
              <a:off x="3419872" y="188640"/>
              <a:ext cx="5472608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9" name="Rechteck 48"/>
            <p:cNvSpPr/>
            <p:nvPr/>
          </p:nvSpPr>
          <p:spPr>
            <a:xfrm>
              <a:off x="1763688" y="5445224"/>
              <a:ext cx="547260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/>
          <p:cNvGrpSpPr/>
          <p:nvPr/>
        </p:nvGrpSpPr>
        <p:grpSpPr>
          <a:xfrm>
            <a:off x="203200" y="200472"/>
            <a:ext cx="6490350" cy="4434687"/>
            <a:chOff x="-80201" y="5090849"/>
            <a:chExt cx="6490350" cy="4434687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contrast="26000"/>
            </a:blip>
            <a:srcRect/>
            <a:stretch>
              <a:fillRect/>
            </a:stretch>
          </p:blipFill>
          <p:spPr bwMode="auto">
            <a:xfrm rot="21448310">
              <a:off x="-80201" y="5090849"/>
              <a:ext cx="6490350" cy="4434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hteck 23"/>
            <p:cNvSpPr/>
            <p:nvPr/>
          </p:nvSpPr>
          <p:spPr>
            <a:xfrm>
              <a:off x="5229200" y="5169024"/>
              <a:ext cx="79208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0" y="5673080"/>
            <a:ext cx="6669360" cy="4013883"/>
            <a:chOff x="0" y="5673080"/>
            <a:chExt cx="6669360" cy="4013883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contrast="21000"/>
            </a:blip>
            <a:srcRect/>
            <a:stretch>
              <a:fillRect/>
            </a:stretch>
          </p:blipFill>
          <p:spPr bwMode="auto">
            <a:xfrm rot="21446045">
              <a:off x="158711" y="5673080"/>
              <a:ext cx="6510649" cy="365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hteck 26"/>
            <p:cNvSpPr/>
            <p:nvPr/>
          </p:nvSpPr>
          <p:spPr>
            <a:xfrm>
              <a:off x="0" y="5763828"/>
              <a:ext cx="295200" cy="4836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133975" y="9203289"/>
              <a:ext cx="2418371" cy="4836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5949280" y="5745088"/>
              <a:ext cx="576064" cy="4836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nimm_o_herr_die_gaben_die_wir_bring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200472"/>
            <a:ext cx="6858000" cy="4953000"/>
          </a:xfrm>
          <a:prstGeom prst="rect">
            <a:avLst/>
          </a:prstGeom>
        </p:spPr>
      </p:pic>
      <p:grpSp>
        <p:nvGrpSpPr>
          <p:cNvPr id="25" name="Gruppieren 20"/>
          <p:cNvGrpSpPr/>
          <p:nvPr/>
        </p:nvGrpSpPr>
        <p:grpSpPr>
          <a:xfrm rot="10800000">
            <a:off x="-7962" y="5331490"/>
            <a:ext cx="6865962" cy="4574510"/>
            <a:chOff x="140800" y="476671"/>
            <a:chExt cx="8751680" cy="5830887"/>
          </a:xfrm>
        </p:grpSpPr>
        <p:pic>
          <p:nvPicPr>
            <p:cNvPr id="26" name="Grafik 25" descr="rainbow02.jpg"/>
            <p:cNvPicPr>
              <a:picLocks noChangeAspect="1"/>
            </p:cNvPicPr>
            <p:nvPr/>
          </p:nvPicPr>
          <p:blipFill>
            <a:blip r:embed="rId3" cstate="print">
              <a:grayscl/>
              <a:lum bright="50000" contrast="-63000"/>
            </a:blip>
            <a:stretch>
              <a:fillRect/>
            </a:stretch>
          </p:blipFill>
          <p:spPr>
            <a:xfrm>
              <a:off x="140800" y="476671"/>
              <a:ext cx="8751680" cy="5830887"/>
            </a:xfrm>
            <a:prstGeom prst="rect">
              <a:avLst/>
            </a:prstGeom>
          </p:spPr>
        </p:pic>
        <p:sp>
          <p:nvSpPr>
            <p:cNvPr id="27" name="Rechteck 26"/>
            <p:cNvSpPr/>
            <p:nvPr/>
          </p:nvSpPr>
          <p:spPr>
            <a:xfrm>
              <a:off x="251520" y="612844"/>
              <a:ext cx="8640960" cy="5659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de-AT" sz="1100" dirty="0" smtClean="0">
                  <a:latin typeface="Lucida Calligraphy" pitchFamily="66" charset="0"/>
                </a:rPr>
                <a:t>Ihr wurdet zusammen geboren,</a:t>
              </a:r>
              <a:br>
                <a:rPr lang="de-AT" sz="1100" dirty="0" smtClean="0">
                  <a:latin typeface="Lucida Calligraphy" pitchFamily="66" charset="0"/>
                </a:rPr>
              </a:br>
              <a:r>
                <a:rPr lang="de-AT" sz="1100" dirty="0" smtClean="0">
                  <a:latin typeface="Lucida Calligraphy" pitchFamily="66" charset="0"/>
                </a:rPr>
                <a:t>und ihr werdet auf immer zusammen sein.</a:t>
              </a:r>
              <a:br>
                <a:rPr lang="de-AT" sz="1100" dirty="0" smtClean="0">
                  <a:latin typeface="Lucida Calligraphy" pitchFamily="66" charset="0"/>
                </a:rPr>
              </a:br>
              <a:r>
                <a:rPr lang="de-AT" sz="1100" dirty="0" smtClean="0">
                  <a:latin typeface="Lucida Calligraphy" pitchFamily="66" charset="0"/>
                </a:rPr>
                <a:t>Ihr werdet zusammen sein,</a:t>
              </a:r>
              <a:br>
                <a:rPr lang="de-AT" sz="1100" dirty="0" smtClean="0">
                  <a:latin typeface="Lucida Calligraphy" pitchFamily="66" charset="0"/>
                </a:rPr>
              </a:br>
              <a:r>
                <a:rPr lang="de-AT" sz="1100" dirty="0" smtClean="0">
                  <a:latin typeface="Lucida Calligraphy" pitchFamily="66" charset="0"/>
                </a:rPr>
                <a:t>wenn die </a:t>
              </a:r>
              <a:r>
                <a:rPr lang="de-AT" sz="1100" dirty="0" err="1" smtClean="0">
                  <a:latin typeface="Lucida Calligraphy" pitchFamily="66" charset="0"/>
                </a:rPr>
                <a:t>weissen</a:t>
              </a:r>
              <a:r>
                <a:rPr lang="de-AT" sz="1100" dirty="0" smtClean="0">
                  <a:latin typeface="Lucida Calligraphy" pitchFamily="66" charset="0"/>
                </a:rPr>
                <a:t> Flügel des Todes eure Tage scheiden.</a:t>
              </a:r>
              <a:br>
                <a:rPr lang="de-AT" sz="1100" dirty="0" smtClean="0">
                  <a:latin typeface="Lucida Calligraphy" pitchFamily="66" charset="0"/>
                </a:rPr>
              </a:br>
              <a:r>
                <a:rPr lang="de-AT" sz="1100" dirty="0" smtClean="0">
                  <a:latin typeface="Lucida Calligraphy" pitchFamily="66" charset="0"/>
                </a:rPr>
                <a:t>Ja, ihr werdet selbst im stummen Gedenken Gottes zusammen sein.</a:t>
              </a:r>
              <a:br>
                <a:rPr lang="de-AT" sz="1100" dirty="0" smtClean="0">
                  <a:latin typeface="Lucida Calligraphy" pitchFamily="66" charset="0"/>
                </a:rPr>
              </a:br>
              <a:r>
                <a:rPr lang="de-AT" sz="1100" dirty="0" smtClean="0">
                  <a:latin typeface="Lucida Calligraphy" pitchFamily="66" charset="0"/>
                </a:rPr>
                <a:t>Aber lasst Raum zwischen euch.</a:t>
              </a:r>
              <a:br>
                <a:rPr lang="de-AT" sz="1100" dirty="0" smtClean="0">
                  <a:latin typeface="Lucida Calligraphy" pitchFamily="66" charset="0"/>
                </a:rPr>
              </a:br>
              <a:r>
                <a:rPr lang="de-AT" sz="1100" dirty="0" smtClean="0">
                  <a:latin typeface="Lucida Calligraphy" pitchFamily="66" charset="0"/>
                </a:rPr>
                <a:t>Und lasst die Winde des Himmels zwischen euch tanzen.</a:t>
              </a:r>
              <a:br>
                <a:rPr lang="de-AT" sz="1100" dirty="0" smtClean="0">
                  <a:latin typeface="Lucida Calligraphy" pitchFamily="66" charset="0"/>
                </a:rPr>
              </a:br>
              <a:r>
                <a:rPr lang="de-AT" sz="1100" dirty="0" smtClean="0">
                  <a:latin typeface="Lucida Calligraphy" pitchFamily="66" charset="0"/>
                </a:rPr>
                <a:t>Liebt einander, aber macht die Liebe nicht zur Fessel:</a:t>
              </a:r>
              <a:br>
                <a:rPr lang="de-AT" sz="1100" dirty="0" smtClean="0">
                  <a:latin typeface="Lucida Calligraphy" pitchFamily="66" charset="0"/>
                </a:rPr>
              </a:br>
              <a:r>
                <a:rPr lang="de-AT" sz="1100" dirty="0" smtClean="0">
                  <a:latin typeface="Lucida Calligraphy" pitchFamily="66" charset="0"/>
                </a:rPr>
                <a:t>Lasst sie eher ein wogendes Meer zwischen den Ufern eurer Seelen sein.</a:t>
              </a:r>
              <a:br>
                <a:rPr lang="de-AT" sz="1100" dirty="0" smtClean="0">
                  <a:latin typeface="Lucida Calligraphy" pitchFamily="66" charset="0"/>
                </a:rPr>
              </a:br>
              <a:r>
                <a:rPr lang="de-AT" sz="1100" dirty="0" smtClean="0">
                  <a:latin typeface="Lucida Calligraphy" pitchFamily="66" charset="0"/>
                </a:rPr>
                <a:t>Füllt einander den Becher, aber trinkt nicht aus einem Becher.</a:t>
              </a:r>
              <a:br>
                <a:rPr lang="de-AT" sz="1100" dirty="0" smtClean="0">
                  <a:latin typeface="Lucida Calligraphy" pitchFamily="66" charset="0"/>
                </a:rPr>
              </a:br>
              <a:r>
                <a:rPr lang="de-AT" sz="1100" dirty="0" smtClean="0">
                  <a:latin typeface="Lucida Calligraphy" pitchFamily="66" charset="0"/>
                </a:rPr>
                <a:t>Gebt einander von eurem Brot, aber esst nicht vom selben Laib.</a:t>
              </a:r>
              <a:br>
                <a:rPr lang="de-AT" sz="1100" dirty="0" smtClean="0">
                  <a:latin typeface="Lucida Calligraphy" pitchFamily="66" charset="0"/>
                </a:rPr>
              </a:br>
              <a:r>
                <a:rPr lang="de-AT" sz="1100" dirty="0" smtClean="0">
                  <a:latin typeface="Lucida Calligraphy" pitchFamily="66" charset="0"/>
                </a:rPr>
                <a:t>Singt und tanzt zusammen und seid fröhlich, aber lasst jeden von euch allein sein,</a:t>
              </a:r>
              <a:br>
                <a:rPr lang="de-AT" sz="1100" dirty="0" smtClean="0">
                  <a:latin typeface="Lucida Calligraphy" pitchFamily="66" charset="0"/>
                </a:rPr>
              </a:br>
              <a:r>
                <a:rPr lang="de-AT" sz="1100" dirty="0" smtClean="0">
                  <a:latin typeface="Lucida Calligraphy" pitchFamily="66" charset="0"/>
                </a:rPr>
                <a:t>So wie die Saiten einer Laute allein sind und doch von derselben Musik erzittern.</a:t>
              </a:r>
              <a:br>
                <a:rPr lang="de-AT" sz="1100" dirty="0" smtClean="0">
                  <a:latin typeface="Lucida Calligraphy" pitchFamily="66" charset="0"/>
                </a:rPr>
              </a:br>
              <a:r>
                <a:rPr lang="de-AT" sz="1100" dirty="0" smtClean="0">
                  <a:latin typeface="Lucida Calligraphy" pitchFamily="66" charset="0"/>
                </a:rPr>
                <a:t>Gebt eure Herzen, aber nicht in des anderen Obhut.</a:t>
              </a:r>
              <a:br>
                <a:rPr lang="de-AT" sz="1100" dirty="0" smtClean="0">
                  <a:latin typeface="Lucida Calligraphy" pitchFamily="66" charset="0"/>
                </a:rPr>
              </a:br>
              <a:r>
                <a:rPr lang="de-AT" sz="1100" dirty="0" smtClean="0">
                  <a:latin typeface="Lucida Calligraphy" pitchFamily="66" charset="0"/>
                </a:rPr>
                <a:t>Denn nur die Hand des Lebens kann eure Herzen umfassen.</a:t>
              </a:r>
              <a:br>
                <a:rPr lang="de-AT" sz="1100" dirty="0" smtClean="0">
                  <a:latin typeface="Lucida Calligraphy" pitchFamily="66" charset="0"/>
                </a:rPr>
              </a:br>
              <a:r>
                <a:rPr lang="de-AT" sz="1100" dirty="0" smtClean="0">
                  <a:latin typeface="Lucida Calligraphy" pitchFamily="66" charset="0"/>
                </a:rPr>
                <a:t>Und steht zusammen, doch nicht zu nah:</a:t>
              </a:r>
              <a:br>
                <a:rPr lang="de-AT" sz="1100" dirty="0" smtClean="0">
                  <a:latin typeface="Lucida Calligraphy" pitchFamily="66" charset="0"/>
                </a:rPr>
              </a:br>
              <a:r>
                <a:rPr lang="de-AT" sz="1100" dirty="0" smtClean="0">
                  <a:latin typeface="Lucida Calligraphy" pitchFamily="66" charset="0"/>
                </a:rPr>
                <a:t>Denn die Säulen des Tempels stehen für sich,</a:t>
              </a:r>
              <a:br>
                <a:rPr lang="de-AT" sz="1100" dirty="0" smtClean="0">
                  <a:latin typeface="Lucida Calligraphy" pitchFamily="66" charset="0"/>
                </a:rPr>
              </a:br>
              <a:r>
                <a:rPr lang="de-AT" sz="1100" dirty="0" smtClean="0">
                  <a:latin typeface="Lucida Calligraphy" pitchFamily="66" charset="0"/>
                </a:rPr>
                <a:t>Und die Eiche und die Zypresse wachsen nicht im Schatten der anderen.</a:t>
              </a:r>
            </a:p>
            <a:p>
              <a:pPr algn="ctr">
                <a:lnSpc>
                  <a:spcPts val="1700"/>
                </a:lnSpc>
              </a:pPr>
              <a:r>
                <a:rPr lang="de-AT" sz="1100" dirty="0" smtClean="0">
                  <a:latin typeface="Lucida Calligraphy" pitchFamily="66" charset="0"/>
                </a:rPr>
                <a:t/>
              </a:r>
              <a:br>
                <a:rPr lang="de-AT" sz="1100" dirty="0" smtClean="0">
                  <a:latin typeface="Lucida Calligraphy" pitchFamily="66" charset="0"/>
                </a:rPr>
              </a:br>
              <a:r>
                <a:rPr lang="de-AT" sz="1100" dirty="0" smtClean="0">
                  <a:latin typeface="Lucida Calligraphy" pitchFamily="66" charset="0"/>
                </a:rPr>
                <a:t>Khalil Gibran, „Von der Ehe“</a:t>
              </a:r>
              <a:endParaRPr lang="de-AT" sz="1100" dirty="0">
                <a:latin typeface="Lucida Calligraphy" pitchFamily="66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A4-Papier (210x297 mm)</PresentationFormat>
  <Paragraphs>14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Larissa-Design</vt:lpstr>
      <vt:lpstr>Folie 1</vt:lpstr>
      <vt:lpstr>Folie 2</vt:lpstr>
      <vt:lpstr>Folie 3</vt:lpstr>
      <vt:lpstr>Folie 4</vt:lpstr>
      <vt:lpstr>Folie 5</vt:lpstr>
      <vt:lpstr>Folie 6</vt:lpstr>
    </vt:vector>
  </TitlesOfParts>
  <Company>PUCON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Wolfgang Scherer</dc:creator>
  <cp:lastModifiedBy>Wolfgang Scherer</cp:lastModifiedBy>
  <cp:revision>13</cp:revision>
  <dcterms:created xsi:type="dcterms:W3CDTF">2013-05-02T20:31:50Z</dcterms:created>
  <dcterms:modified xsi:type="dcterms:W3CDTF">2013-05-03T12:11:04Z</dcterms:modified>
</cp:coreProperties>
</file>