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520950" cy="7561263"/>
  <p:notesSz cx="6867525" cy="9993313"/>
  <p:defaultTextStyle>
    <a:defPPr>
      <a:defRPr lang="de-DE"/>
    </a:defPPr>
    <a:lvl1pPr marL="0" algn="l" defTabSz="57598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287992" algn="l" defTabSz="57598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575985" algn="l" defTabSz="57598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863977" algn="l" defTabSz="57598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151969" algn="l" defTabSz="57598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1439963" algn="l" defTabSz="57598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1727954" algn="l" defTabSz="57598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015948" algn="l" defTabSz="57598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2303940" algn="l" defTabSz="57598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3582" y="-108"/>
      </p:cViewPr>
      <p:guideLst>
        <p:guide orient="horz" pos="2382"/>
        <p:guide pos="79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89072" y="2348892"/>
            <a:ext cx="2142808" cy="1620771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78143" y="4284716"/>
            <a:ext cx="1764665" cy="19323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9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9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AD58-2D5E-4045-9071-78427408E923}" type="datetimeFigureOut">
              <a:rPr lang="de-AT" smtClean="0"/>
              <a:t>25.12.2017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3633-DF45-4CE5-A023-40F358D11EDC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AD58-2D5E-4045-9071-78427408E923}" type="datetimeFigureOut">
              <a:rPr lang="de-AT" smtClean="0"/>
              <a:t>25.12.2017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3633-DF45-4CE5-A023-40F358D11EDC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1919162" y="565347"/>
            <a:ext cx="595661" cy="12042011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32176" y="565347"/>
            <a:ext cx="1744970" cy="12042011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AD58-2D5E-4045-9071-78427408E923}" type="datetimeFigureOut">
              <a:rPr lang="de-AT" smtClean="0"/>
              <a:t>25.12.2017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3633-DF45-4CE5-A023-40F358D11EDC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AD58-2D5E-4045-9071-78427408E923}" type="datetimeFigureOut">
              <a:rPr lang="de-AT" smtClean="0"/>
              <a:t>25.12.2017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3633-DF45-4CE5-A023-40F358D11EDC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9137" y="4858811"/>
            <a:ext cx="2142808" cy="1501752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99137" y="3204788"/>
            <a:ext cx="2142808" cy="1654026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8799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7598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86397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5196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43996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72795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2015948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30394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AD58-2D5E-4045-9071-78427408E923}" type="datetimeFigureOut">
              <a:rPr lang="de-AT" smtClean="0"/>
              <a:t>25.12.2017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3633-DF45-4CE5-A023-40F358D11EDC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2175" y="3294050"/>
            <a:ext cx="1170315" cy="931330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344507" y="3294050"/>
            <a:ext cx="1170315" cy="931330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AD58-2D5E-4045-9071-78427408E923}" type="datetimeFigureOut">
              <a:rPr lang="de-AT" smtClean="0"/>
              <a:t>25.12.2017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3633-DF45-4CE5-A023-40F358D11EDC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6048" y="302800"/>
            <a:ext cx="2268856" cy="1260211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6047" y="1692533"/>
            <a:ext cx="1113858" cy="705367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287992" indent="0">
              <a:buNone/>
              <a:defRPr sz="1200" b="1"/>
            </a:lvl2pPr>
            <a:lvl3pPr marL="575985" indent="0">
              <a:buNone/>
              <a:defRPr sz="1100" b="1"/>
            </a:lvl3pPr>
            <a:lvl4pPr marL="863977" indent="0">
              <a:buNone/>
              <a:defRPr sz="1100" b="1"/>
            </a:lvl4pPr>
            <a:lvl5pPr marL="1151969" indent="0">
              <a:buNone/>
              <a:defRPr sz="1100" b="1"/>
            </a:lvl5pPr>
            <a:lvl6pPr marL="1439963" indent="0">
              <a:buNone/>
              <a:defRPr sz="1100" b="1"/>
            </a:lvl6pPr>
            <a:lvl7pPr marL="1727954" indent="0">
              <a:buNone/>
              <a:defRPr sz="1100" b="1"/>
            </a:lvl7pPr>
            <a:lvl8pPr marL="2015948" indent="0">
              <a:buNone/>
              <a:defRPr sz="1100" b="1"/>
            </a:lvl8pPr>
            <a:lvl9pPr marL="2303940" indent="0">
              <a:buNone/>
              <a:defRPr sz="11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26047" y="2397900"/>
            <a:ext cx="1113858" cy="4356479"/>
          </a:xfrm>
        </p:spPr>
        <p:txBody>
          <a:bodyPr/>
          <a:lstStyle>
            <a:lvl1pPr>
              <a:defRPr sz="1600"/>
            </a:lvl1pPr>
            <a:lvl2pPr>
              <a:defRPr sz="12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280610" y="1692533"/>
            <a:ext cx="1114294" cy="705367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287992" indent="0">
              <a:buNone/>
              <a:defRPr sz="1200" b="1"/>
            </a:lvl2pPr>
            <a:lvl3pPr marL="575985" indent="0">
              <a:buNone/>
              <a:defRPr sz="1100" b="1"/>
            </a:lvl3pPr>
            <a:lvl4pPr marL="863977" indent="0">
              <a:buNone/>
              <a:defRPr sz="1100" b="1"/>
            </a:lvl4pPr>
            <a:lvl5pPr marL="1151969" indent="0">
              <a:buNone/>
              <a:defRPr sz="1100" b="1"/>
            </a:lvl5pPr>
            <a:lvl6pPr marL="1439963" indent="0">
              <a:buNone/>
              <a:defRPr sz="1100" b="1"/>
            </a:lvl6pPr>
            <a:lvl7pPr marL="1727954" indent="0">
              <a:buNone/>
              <a:defRPr sz="1100" b="1"/>
            </a:lvl7pPr>
            <a:lvl8pPr marL="2015948" indent="0">
              <a:buNone/>
              <a:defRPr sz="1100" b="1"/>
            </a:lvl8pPr>
            <a:lvl9pPr marL="2303940" indent="0">
              <a:buNone/>
              <a:defRPr sz="11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280610" y="2397900"/>
            <a:ext cx="1114294" cy="4356479"/>
          </a:xfrm>
        </p:spPr>
        <p:txBody>
          <a:bodyPr/>
          <a:lstStyle>
            <a:lvl1pPr>
              <a:defRPr sz="1600"/>
            </a:lvl1pPr>
            <a:lvl2pPr>
              <a:defRPr sz="12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AD58-2D5E-4045-9071-78427408E923}" type="datetimeFigureOut">
              <a:rPr lang="de-AT" smtClean="0"/>
              <a:t>25.12.2017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3633-DF45-4CE5-A023-40F358D11EDC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AD58-2D5E-4045-9071-78427408E923}" type="datetimeFigureOut">
              <a:rPr lang="de-AT" smtClean="0"/>
              <a:t>25.12.2017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3633-DF45-4CE5-A023-40F358D11EDC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AD58-2D5E-4045-9071-78427408E923}" type="datetimeFigureOut">
              <a:rPr lang="de-AT" smtClean="0"/>
              <a:t>25.12.2017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3633-DF45-4CE5-A023-40F358D11EDC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6050" y="301051"/>
            <a:ext cx="829375" cy="128121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85621" y="301053"/>
            <a:ext cx="1409282" cy="6453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26050" y="1582265"/>
            <a:ext cx="829375" cy="5172114"/>
          </a:xfrm>
        </p:spPr>
        <p:txBody>
          <a:bodyPr/>
          <a:lstStyle>
            <a:lvl1pPr marL="0" indent="0">
              <a:buNone/>
              <a:defRPr sz="900"/>
            </a:lvl1pPr>
            <a:lvl2pPr marL="287992" indent="0">
              <a:buNone/>
              <a:defRPr sz="700"/>
            </a:lvl2pPr>
            <a:lvl3pPr marL="575985" indent="0">
              <a:buNone/>
              <a:defRPr sz="700"/>
            </a:lvl3pPr>
            <a:lvl4pPr marL="863977" indent="0">
              <a:buNone/>
              <a:defRPr sz="500"/>
            </a:lvl4pPr>
            <a:lvl5pPr marL="1151969" indent="0">
              <a:buNone/>
              <a:defRPr sz="500"/>
            </a:lvl5pPr>
            <a:lvl6pPr marL="1439963" indent="0">
              <a:buNone/>
              <a:defRPr sz="500"/>
            </a:lvl6pPr>
            <a:lvl7pPr marL="1727954" indent="0">
              <a:buNone/>
              <a:defRPr sz="500"/>
            </a:lvl7pPr>
            <a:lvl8pPr marL="2015948" indent="0">
              <a:buNone/>
              <a:defRPr sz="500"/>
            </a:lvl8pPr>
            <a:lvl9pPr marL="2303940" indent="0">
              <a:buNone/>
              <a:defRPr sz="5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AD58-2D5E-4045-9071-78427408E923}" type="datetimeFigureOut">
              <a:rPr lang="de-AT" smtClean="0"/>
              <a:t>25.12.2017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3633-DF45-4CE5-A023-40F358D11EDC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4124" y="5292886"/>
            <a:ext cx="1512570" cy="62485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94124" y="675614"/>
            <a:ext cx="1512570" cy="4536758"/>
          </a:xfrm>
        </p:spPr>
        <p:txBody>
          <a:bodyPr/>
          <a:lstStyle>
            <a:lvl1pPr marL="0" indent="0">
              <a:buNone/>
              <a:defRPr sz="2100"/>
            </a:lvl1pPr>
            <a:lvl2pPr marL="287992" indent="0">
              <a:buNone/>
              <a:defRPr sz="1800"/>
            </a:lvl2pPr>
            <a:lvl3pPr marL="575985" indent="0">
              <a:buNone/>
              <a:defRPr sz="1600"/>
            </a:lvl3pPr>
            <a:lvl4pPr marL="863977" indent="0">
              <a:buNone/>
              <a:defRPr sz="1200"/>
            </a:lvl4pPr>
            <a:lvl5pPr marL="1151969" indent="0">
              <a:buNone/>
              <a:defRPr sz="1200"/>
            </a:lvl5pPr>
            <a:lvl6pPr marL="1439963" indent="0">
              <a:buNone/>
              <a:defRPr sz="1200"/>
            </a:lvl6pPr>
            <a:lvl7pPr marL="1727954" indent="0">
              <a:buNone/>
              <a:defRPr sz="1200"/>
            </a:lvl7pPr>
            <a:lvl8pPr marL="2015948" indent="0">
              <a:buNone/>
              <a:defRPr sz="1200"/>
            </a:lvl8pPr>
            <a:lvl9pPr marL="2303940" indent="0">
              <a:buNone/>
              <a:defRPr sz="12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4124" y="5917739"/>
            <a:ext cx="1512570" cy="887398"/>
          </a:xfrm>
        </p:spPr>
        <p:txBody>
          <a:bodyPr/>
          <a:lstStyle>
            <a:lvl1pPr marL="0" indent="0">
              <a:buNone/>
              <a:defRPr sz="900"/>
            </a:lvl1pPr>
            <a:lvl2pPr marL="287992" indent="0">
              <a:buNone/>
              <a:defRPr sz="700"/>
            </a:lvl2pPr>
            <a:lvl3pPr marL="575985" indent="0">
              <a:buNone/>
              <a:defRPr sz="700"/>
            </a:lvl3pPr>
            <a:lvl4pPr marL="863977" indent="0">
              <a:buNone/>
              <a:defRPr sz="500"/>
            </a:lvl4pPr>
            <a:lvl5pPr marL="1151969" indent="0">
              <a:buNone/>
              <a:defRPr sz="500"/>
            </a:lvl5pPr>
            <a:lvl6pPr marL="1439963" indent="0">
              <a:buNone/>
              <a:defRPr sz="500"/>
            </a:lvl6pPr>
            <a:lvl7pPr marL="1727954" indent="0">
              <a:buNone/>
              <a:defRPr sz="500"/>
            </a:lvl7pPr>
            <a:lvl8pPr marL="2015948" indent="0">
              <a:buNone/>
              <a:defRPr sz="500"/>
            </a:lvl8pPr>
            <a:lvl9pPr marL="2303940" indent="0">
              <a:buNone/>
              <a:defRPr sz="5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AD58-2D5E-4045-9071-78427408E923}" type="datetimeFigureOut">
              <a:rPr lang="de-AT" smtClean="0"/>
              <a:t>25.12.2017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3633-DF45-4CE5-A023-40F358D11EDC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26048" y="302800"/>
            <a:ext cx="2268856" cy="1260211"/>
          </a:xfrm>
          <a:prstGeom prst="rect">
            <a:avLst/>
          </a:prstGeom>
        </p:spPr>
        <p:txBody>
          <a:bodyPr vert="horz" lIns="57600" tIns="28800" rIns="57600" bIns="2880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6048" y="1764296"/>
            <a:ext cx="2268856" cy="4990084"/>
          </a:xfrm>
          <a:prstGeom prst="rect">
            <a:avLst/>
          </a:prstGeom>
        </p:spPr>
        <p:txBody>
          <a:bodyPr vert="horz" lIns="57600" tIns="28800" rIns="57600" bIns="2880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26049" y="7008172"/>
            <a:ext cx="588222" cy="402566"/>
          </a:xfrm>
          <a:prstGeom prst="rect">
            <a:avLst/>
          </a:prstGeom>
        </p:spPr>
        <p:txBody>
          <a:bodyPr vert="horz" lIns="57600" tIns="28800" rIns="57600" bIns="28800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8AD58-2D5E-4045-9071-78427408E923}" type="datetimeFigureOut">
              <a:rPr lang="de-AT" smtClean="0"/>
              <a:t>25.12.2017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861325" y="7008172"/>
            <a:ext cx="798302" cy="402566"/>
          </a:xfrm>
          <a:prstGeom prst="rect">
            <a:avLst/>
          </a:prstGeom>
        </p:spPr>
        <p:txBody>
          <a:bodyPr vert="horz" lIns="57600" tIns="28800" rIns="57600" bIns="28800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806681" y="7008172"/>
            <a:ext cx="588222" cy="402566"/>
          </a:xfrm>
          <a:prstGeom prst="rect">
            <a:avLst/>
          </a:prstGeom>
        </p:spPr>
        <p:txBody>
          <a:bodyPr vert="horz" lIns="57600" tIns="28800" rIns="57600" bIns="28800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73633-DF45-4CE5-A023-40F358D11EDC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75985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5994" indent="-215994" algn="l" defTabSz="575985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67989" indent="-179995" algn="l" defTabSz="575985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19980" indent="-143995" algn="l" defTabSz="575985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7974" indent="-143995" algn="l" defTabSz="575985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95966" indent="-143995" algn="l" defTabSz="575985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83958" indent="-143995" algn="l" defTabSz="575985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71951" indent="-143995" algn="l" defTabSz="575985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59943" indent="-143995" algn="l" defTabSz="575985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47935" indent="-143995" algn="l" defTabSz="575985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575985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87992" algn="l" defTabSz="575985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75985" algn="l" defTabSz="575985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63977" algn="l" defTabSz="575985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9" algn="l" defTabSz="575985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39963" algn="l" defTabSz="575985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727954" algn="l" defTabSz="575985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2015948" algn="l" defTabSz="575985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303940" algn="l" defTabSz="575985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01693" y="675832"/>
            <a:ext cx="2193195" cy="5627688"/>
          </a:xfrm>
          <a:prstGeom prst="rect">
            <a:avLst/>
          </a:prstGeom>
          <a:noFill/>
        </p:spPr>
        <p:txBody>
          <a:bodyPr wrap="square" lIns="41141" tIns="20571" rIns="41141" bIns="20571" rtlCol="0">
            <a:spAutoFit/>
          </a:bodyPr>
          <a:lstStyle/>
          <a:p>
            <a:r>
              <a:rPr lang="de-AT" i="1" dirty="0" smtClean="0">
                <a:solidFill>
                  <a:schemeClr val="accent3">
                    <a:lumMod val="75000"/>
                  </a:schemeClr>
                </a:solidFill>
                <a:latin typeface="Arial Rounded MT Bold" pitchFamily="34" charset="0"/>
              </a:rPr>
              <a:t>Lieber Peter,</a:t>
            </a:r>
          </a:p>
          <a:p>
            <a:endParaRPr lang="de-AT" i="1" dirty="0">
              <a:solidFill>
                <a:schemeClr val="accent3">
                  <a:lumMod val="75000"/>
                </a:schemeClr>
              </a:solidFill>
              <a:latin typeface="Arial Rounded MT Bold" pitchFamily="34" charset="0"/>
            </a:endParaRPr>
          </a:p>
          <a:p>
            <a:r>
              <a:rPr lang="de-AT" i="1" dirty="0" smtClean="0">
                <a:solidFill>
                  <a:schemeClr val="accent3">
                    <a:lumMod val="75000"/>
                  </a:schemeClr>
                </a:solidFill>
                <a:latin typeface="Arial Rounded MT Bold" pitchFamily="34" charset="0"/>
              </a:rPr>
              <a:t>	ein frohes Fest und freundliche Tage sollen Dir  die Zeit der Familie im Jahr schön machen!</a:t>
            </a:r>
          </a:p>
          <a:p>
            <a:endParaRPr lang="de-AT" i="1" dirty="0">
              <a:solidFill>
                <a:schemeClr val="accent3">
                  <a:lumMod val="75000"/>
                </a:schemeClr>
              </a:solidFill>
              <a:latin typeface="Arial Rounded MT Bold" pitchFamily="34" charset="0"/>
            </a:endParaRPr>
          </a:p>
          <a:p>
            <a:r>
              <a:rPr lang="de-AT" i="1" dirty="0" smtClean="0">
                <a:solidFill>
                  <a:schemeClr val="accent3">
                    <a:lumMod val="75000"/>
                  </a:schemeClr>
                </a:solidFill>
                <a:latin typeface="Arial Rounded MT Bold" pitchFamily="34" charset="0"/>
              </a:rPr>
              <a:t>Für ein wenig „Brüder-Zeit“ möchte ich Dich zu einem Abend im Kabarett einladen. Ein paar Themen wären:</a:t>
            </a:r>
          </a:p>
          <a:p>
            <a:endParaRPr lang="de-AT" i="1" dirty="0">
              <a:solidFill>
                <a:schemeClr val="accent3">
                  <a:lumMod val="75000"/>
                </a:schemeClr>
              </a:solidFill>
              <a:latin typeface="Arial Rounded MT Bold" pitchFamily="34" charset="0"/>
            </a:endParaRPr>
          </a:p>
          <a:p>
            <a:r>
              <a:rPr lang="de-AT" b="1" i="1" dirty="0" smtClean="0">
                <a:solidFill>
                  <a:schemeClr val="accent3">
                    <a:lumMod val="75000"/>
                  </a:schemeClr>
                </a:solidFill>
                <a:latin typeface="Arial Rounded MT Bold" pitchFamily="34" charset="0"/>
              </a:rPr>
              <a:t>"Ein Ding der Unmöglichkeit„ </a:t>
            </a:r>
            <a:r>
              <a:rPr lang="de-AT" i="1" dirty="0" smtClean="0">
                <a:solidFill>
                  <a:schemeClr val="accent3">
                    <a:lumMod val="75000"/>
                  </a:schemeClr>
                </a:solidFill>
                <a:latin typeface="Arial Rounded MT Bold" pitchFamily="34" charset="0"/>
              </a:rPr>
              <a:t>Matthias </a:t>
            </a:r>
            <a:r>
              <a:rPr lang="de-AT" i="1" dirty="0" err="1" smtClean="0">
                <a:solidFill>
                  <a:schemeClr val="accent3">
                    <a:lumMod val="75000"/>
                  </a:schemeClr>
                </a:solidFill>
                <a:latin typeface="Arial Rounded MT Bold" pitchFamily="34" charset="0"/>
              </a:rPr>
              <a:t>Egersdörfer</a:t>
            </a:r>
            <a:endParaRPr lang="de-AT" i="1" dirty="0" smtClean="0">
              <a:solidFill>
                <a:schemeClr val="accent3">
                  <a:lumMod val="75000"/>
                </a:schemeClr>
              </a:solidFill>
              <a:latin typeface="Arial Rounded MT Bold" pitchFamily="34" charset="0"/>
            </a:endParaRPr>
          </a:p>
          <a:p>
            <a:endParaRPr lang="de-AT" i="1" dirty="0">
              <a:solidFill>
                <a:schemeClr val="accent3">
                  <a:lumMod val="75000"/>
                </a:schemeClr>
              </a:solidFill>
              <a:latin typeface="Arial Rounded MT Bold" pitchFamily="34" charset="0"/>
            </a:endParaRPr>
          </a:p>
          <a:p>
            <a:r>
              <a:rPr lang="de-AT" b="1" i="1" dirty="0" smtClean="0">
                <a:solidFill>
                  <a:schemeClr val="accent3">
                    <a:lumMod val="75000"/>
                  </a:schemeClr>
                </a:solidFill>
                <a:latin typeface="Arial Rounded MT Bold" pitchFamily="34" charset="0"/>
              </a:rPr>
              <a:t>"Herz und Hirn„</a:t>
            </a:r>
            <a:r>
              <a:rPr lang="de-AT" i="1" dirty="0" smtClean="0">
                <a:solidFill>
                  <a:schemeClr val="accent3">
                    <a:lumMod val="75000"/>
                  </a:schemeClr>
                </a:solidFill>
                <a:latin typeface="Arial Rounded MT Bold" pitchFamily="34" charset="0"/>
              </a:rPr>
              <a:t>		</a:t>
            </a:r>
            <a:r>
              <a:rPr lang="de-AT" i="1" dirty="0" err="1" smtClean="0">
                <a:solidFill>
                  <a:schemeClr val="accent3">
                    <a:lumMod val="75000"/>
                  </a:schemeClr>
                </a:solidFill>
                <a:latin typeface="Arial Rounded MT Bold" pitchFamily="34" charset="0"/>
              </a:rPr>
              <a:t>Gunkl</a:t>
            </a:r>
            <a:r>
              <a:rPr lang="de-AT" i="1" dirty="0" smtClean="0">
                <a:solidFill>
                  <a:schemeClr val="accent3">
                    <a:lumMod val="75000"/>
                  </a:schemeClr>
                </a:solidFill>
                <a:latin typeface="Arial Rounded MT Bold" pitchFamily="34" charset="0"/>
              </a:rPr>
              <a:t> &amp; Walter</a:t>
            </a:r>
          </a:p>
          <a:p>
            <a:endParaRPr lang="de-AT" i="1" dirty="0">
              <a:solidFill>
                <a:schemeClr val="accent3">
                  <a:lumMod val="75000"/>
                </a:schemeClr>
              </a:solidFill>
              <a:latin typeface="Arial Rounded MT Bold" pitchFamily="34" charset="0"/>
            </a:endParaRPr>
          </a:p>
          <a:p>
            <a:r>
              <a:rPr lang="de-AT" b="1" i="1" dirty="0" smtClean="0">
                <a:solidFill>
                  <a:schemeClr val="accent3">
                    <a:lumMod val="75000"/>
                  </a:schemeClr>
                </a:solidFill>
                <a:latin typeface="Arial Rounded MT Bold" pitchFamily="34" charset="0"/>
              </a:rPr>
              <a:t>Die lange Nacht des Kabaretts 2017</a:t>
            </a:r>
          </a:p>
          <a:p>
            <a:endParaRPr lang="de-AT" b="1" i="1" dirty="0">
              <a:solidFill>
                <a:schemeClr val="accent3">
                  <a:lumMod val="75000"/>
                </a:schemeClr>
              </a:solidFill>
              <a:latin typeface="Arial Rounded MT Bold" pitchFamily="34" charset="0"/>
            </a:endParaRPr>
          </a:p>
          <a:p>
            <a:r>
              <a:rPr lang="de-AT" i="1" dirty="0" smtClean="0">
                <a:solidFill>
                  <a:schemeClr val="accent3">
                    <a:lumMod val="75000"/>
                  </a:schemeClr>
                </a:solidFill>
                <a:latin typeface="Arial Rounded MT Bold" pitchFamily="34" charset="0"/>
              </a:rPr>
              <a:t>Lass uns unsere Kalender zusammenlegen und einen passenden Tag mit passendem Programm aussuchen.</a:t>
            </a:r>
          </a:p>
          <a:p>
            <a:endParaRPr lang="de-AT" i="1" dirty="0">
              <a:solidFill>
                <a:schemeClr val="accent3">
                  <a:lumMod val="75000"/>
                </a:schemeClr>
              </a:solidFill>
              <a:latin typeface="Arial Rounded MT Bold" pitchFamily="34" charset="0"/>
            </a:endParaRPr>
          </a:p>
          <a:p>
            <a:endParaRPr lang="de-AT" i="1" dirty="0" smtClean="0">
              <a:solidFill>
                <a:schemeClr val="accent3">
                  <a:lumMod val="75000"/>
                </a:schemeClr>
              </a:solidFill>
              <a:latin typeface="Arial Rounded MT Bold" pitchFamily="34" charset="0"/>
            </a:endParaRPr>
          </a:p>
          <a:p>
            <a:r>
              <a:rPr lang="de-AT" i="1" dirty="0" smtClean="0">
                <a:solidFill>
                  <a:schemeClr val="accent3">
                    <a:lumMod val="75000"/>
                  </a:schemeClr>
                </a:solidFill>
                <a:latin typeface="Arial Rounded MT Bold" pitchFamily="34" charset="0"/>
              </a:rPr>
              <a:t>Alles Liebe!</a:t>
            </a:r>
          </a:p>
          <a:p>
            <a:endParaRPr lang="de-AT" i="1" dirty="0" smtClean="0">
              <a:solidFill>
                <a:schemeClr val="accent3">
                  <a:lumMod val="75000"/>
                </a:schemeClr>
              </a:solidFill>
              <a:latin typeface="Arial Rounded MT Bold" pitchFamily="34" charset="0"/>
            </a:endParaRPr>
          </a:p>
          <a:p>
            <a:endParaRPr lang="de-AT" i="1" dirty="0" smtClean="0">
              <a:solidFill>
                <a:schemeClr val="accent3">
                  <a:lumMod val="75000"/>
                </a:schemeClr>
              </a:solidFill>
              <a:latin typeface="Arial Rounded MT Bold" pitchFamily="34" charset="0"/>
            </a:endParaRPr>
          </a:p>
          <a:p>
            <a:endParaRPr lang="de-AT" i="1" dirty="0" smtClean="0">
              <a:solidFill>
                <a:schemeClr val="accent3">
                  <a:lumMod val="75000"/>
                </a:schemeClr>
              </a:solidFill>
              <a:latin typeface="Arial Rounded MT Bold" pitchFamily="34" charset="0"/>
            </a:endParaRPr>
          </a:p>
          <a:p>
            <a:endParaRPr lang="de-AT" i="1" dirty="0">
              <a:solidFill>
                <a:schemeClr val="accent3">
                  <a:lumMod val="75000"/>
                </a:schemeClr>
              </a:solidFill>
              <a:latin typeface="Arial Rounded MT Bold" pitchFamily="34" charset="0"/>
            </a:endParaRPr>
          </a:p>
          <a:p>
            <a:endParaRPr lang="de-A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Benutzerdefiniert</PresentationFormat>
  <Paragraphs>19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Wolfgang Scherer</dc:creator>
  <cp:lastModifiedBy>Wolfgang Scherer</cp:lastModifiedBy>
  <cp:revision>2</cp:revision>
  <dcterms:created xsi:type="dcterms:W3CDTF">2017-12-25T09:19:42Z</dcterms:created>
  <dcterms:modified xsi:type="dcterms:W3CDTF">2017-12-25T20:41:06Z</dcterms:modified>
</cp:coreProperties>
</file>