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58" r:id="rId6"/>
    <p:sldId id="259" r:id="rId7"/>
  </p:sldIdLst>
  <p:sldSz cx="5221288" cy="3600450"/>
  <p:notesSz cx="9144000" cy="6858000"/>
  <p:defaultTextStyle>
    <a:defPPr>
      <a:defRPr lang="de-DE"/>
    </a:defPPr>
    <a:lvl1pPr marL="0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9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04017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56026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08035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60043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12052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64060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16069" algn="l" defTabSz="504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-1758" y="-84"/>
      </p:cViewPr>
      <p:guideLst>
        <p:guide orient="horz" pos="1134"/>
        <p:guide pos="16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1597" y="1118473"/>
            <a:ext cx="4438095" cy="7717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83193" y="2040255"/>
            <a:ext cx="3654902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6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85434" y="144185"/>
            <a:ext cx="1174790" cy="30720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1064" y="144185"/>
            <a:ext cx="3437348" cy="307205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446" y="2313623"/>
            <a:ext cx="4438095" cy="715089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2446" y="1526025"/>
            <a:ext cx="4438095" cy="78759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20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1064" y="840105"/>
            <a:ext cx="2306069" cy="237613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54155" y="840105"/>
            <a:ext cx="2306069" cy="237613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1064" y="805934"/>
            <a:ext cx="2306976" cy="335875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2009" indent="0">
              <a:buNone/>
              <a:defRPr sz="1100" b="1"/>
            </a:lvl2pPr>
            <a:lvl3pPr marL="504017" indent="0">
              <a:buNone/>
              <a:defRPr sz="1000" b="1"/>
            </a:lvl3pPr>
            <a:lvl4pPr marL="756026" indent="0">
              <a:buNone/>
              <a:defRPr sz="900" b="1"/>
            </a:lvl4pPr>
            <a:lvl5pPr marL="1008035" indent="0">
              <a:buNone/>
              <a:defRPr sz="900" b="1"/>
            </a:lvl5pPr>
            <a:lvl6pPr marL="1260043" indent="0">
              <a:buNone/>
              <a:defRPr sz="900" b="1"/>
            </a:lvl6pPr>
            <a:lvl7pPr marL="1512052" indent="0">
              <a:buNone/>
              <a:defRPr sz="900" b="1"/>
            </a:lvl7pPr>
            <a:lvl8pPr marL="1764060" indent="0">
              <a:buNone/>
              <a:defRPr sz="900" b="1"/>
            </a:lvl8pPr>
            <a:lvl9pPr marL="2016069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1064" y="1141809"/>
            <a:ext cx="2306976" cy="207442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652342" y="805934"/>
            <a:ext cx="2307882" cy="335875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2009" indent="0">
              <a:buNone/>
              <a:defRPr sz="1100" b="1"/>
            </a:lvl2pPr>
            <a:lvl3pPr marL="504017" indent="0">
              <a:buNone/>
              <a:defRPr sz="1000" b="1"/>
            </a:lvl3pPr>
            <a:lvl4pPr marL="756026" indent="0">
              <a:buNone/>
              <a:defRPr sz="900" b="1"/>
            </a:lvl4pPr>
            <a:lvl5pPr marL="1008035" indent="0">
              <a:buNone/>
              <a:defRPr sz="900" b="1"/>
            </a:lvl5pPr>
            <a:lvl6pPr marL="1260043" indent="0">
              <a:buNone/>
              <a:defRPr sz="900" b="1"/>
            </a:lvl6pPr>
            <a:lvl7pPr marL="1512052" indent="0">
              <a:buNone/>
              <a:defRPr sz="900" b="1"/>
            </a:lvl7pPr>
            <a:lvl8pPr marL="1764060" indent="0">
              <a:buNone/>
              <a:defRPr sz="900" b="1"/>
            </a:lvl8pPr>
            <a:lvl9pPr marL="2016069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52342" y="1141809"/>
            <a:ext cx="2307882" cy="207442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065" y="143351"/>
            <a:ext cx="1717768" cy="61007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1379" y="143352"/>
            <a:ext cx="2918845" cy="30728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61065" y="753428"/>
            <a:ext cx="1717768" cy="2462808"/>
          </a:xfrm>
        </p:spPr>
        <p:txBody>
          <a:bodyPr/>
          <a:lstStyle>
            <a:lvl1pPr marL="0" indent="0">
              <a:buNone/>
              <a:defRPr sz="800"/>
            </a:lvl1pPr>
            <a:lvl2pPr marL="252009" indent="0">
              <a:buNone/>
              <a:defRPr sz="700"/>
            </a:lvl2pPr>
            <a:lvl3pPr marL="504017" indent="0">
              <a:buNone/>
              <a:defRPr sz="600"/>
            </a:lvl3pPr>
            <a:lvl4pPr marL="756026" indent="0">
              <a:buNone/>
              <a:defRPr sz="500"/>
            </a:lvl4pPr>
            <a:lvl5pPr marL="1008035" indent="0">
              <a:buNone/>
              <a:defRPr sz="500"/>
            </a:lvl5pPr>
            <a:lvl6pPr marL="1260043" indent="0">
              <a:buNone/>
              <a:defRPr sz="500"/>
            </a:lvl6pPr>
            <a:lvl7pPr marL="1512052" indent="0">
              <a:buNone/>
              <a:defRPr sz="500"/>
            </a:lvl7pPr>
            <a:lvl8pPr marL="1764060" indent="0">
              <a:buNone/>
              <a:defRPr sz="500"/>
            </a:lvl8pPr>
            <a:lvl9pPr marL="2016069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409" y="2520315"/>
            <a:ext cx="3132773" cy="2975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23409" y="321707"/>
            <a:ext cx="3132773" cy="2160270"/>
          </a:xfrm>
        </p:spPr>
        <p:txBody>
          <a:bodyPr/>
          <a:lstStyle>
            <a:lvl1pPr marL="0" indent="0">
              <a:buNone/>
              <a:defRPr sz="1800"/>
            </a:lvl1pPr>
            <a:lvl2pPr marL="252009" indent="0">
              <a:buNone/>
              <a:defRPr sz="1500"/>
            </a:lvl2pPr>
            <a:lvl3pPr marL="504017" indent="0">
              <a:buNone/>
              <a:defRPr sz="1300"/>
            </a:lvl3pPr>
            <a:lvl4pPr marL="756026" indent="0">
              <a:buNone/>
              <a:defRPr sz="1100"/>
            </a:lvl4pPr>
            <a:lvl5pPr marL="1008035" indent="0">
              <a:buNone/>
              <a:defRPr sz="1100"/>
            </a:lvl5pPr>
            <a:lvl6pPr marL="1260043" indent="0">
              <a:buNone/>
              <a:defRPr sz="1100"/>
            </a:lvl6pPr>
            <a:lvl7pPr marL="1512052" indent="0">
              <a:buNone/>
              <a:defRPr sz="1100"/>
            </a:lvl7pPr>
            <a:lvl8pPr marL="1764060" indent="0">
              <a:buNone/>
              <a:defRPr sz="1100"/>
            </a:lvl8pPr>
            <a:lvl9pPr marL="2016069" indent="0">
              <a:buNone/>
              <a:defRPr sz="11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23409" y="2817852"/>
            <a:ext cx="3132773" cy="422553"/>
          </a:xfrm>
        </p:spPr>
        <p:txBody>
          <a:bodyPr/>
          <a:lstStyle>
            <a:lvl1pPr marL="0" indent="0">
              <a:buNone/>
              <a:defRPr sz="800"/>
            </a:lvl1pPr>
            <a:lvl2pPr marL="252009" indent="0">
              <a:buNone/>
              <a:defRPr sz="700"/>
            </a:lvl2pPr>
            <a:lvl3pPr marL="504017" indent="0">
              <a:buNone/>
              <a:defRPr sz="600"/>
            </a:lvl3pPr>
            <a:lvl4pPr marL="756026" indent="0">
              <a:buNone/>
              <a:defRPr sz="500"/>
            </a:lvl4pPr>
            <a:lvl5pPr marL="1008035" indent="0">
              <a:buNone/>
              <a:defRPr sz="500"/>
            </a:lvl5pPr>
            <a:lvl6pPr marL="1260043" indent="0">
              <a:buNone/>
              <a:defRPr sz="500"/>
            </a:lvl6pPr>
            <a:lvl7pPr marL="1512052" indent="0">
              <a:buNone/>
              <a:defRPr sz="500"/>
            </a:lvl7pPr>
            <a:lvl8pPr marL="1764060" indent="0">
              <a:buNone/>
              <a:defRPr sz="500"/>
            </a:lvl8pPr>
            <a:lvl9pPr marL="2016069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1065" y="144185"/>
            <a:ext cx="4699159" cy="600075"/>
          </a:xfrm>
          <a:prstGeom prst="rect">
            <a:avLst/>
          </a:prstGeom>
        </p:spPr>
        <p:txBody>
          <a:bodyPr vert="horz" lIns="50402" tIns="25201" rIns="50402" bIns="25201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1065" y="840105"/>
            <a:ext cx="4699159" cy="2376131"/>
          </a:xfrm>
          <a:prstGeom prst="rect">
            <a:avLst/>
          </a:prstGeom>
        </p:spPr>
        <p:txBody>
          <a:bodyPr vert="horz" lIns="50402" tIns="25201" rIns="50402" bIns="2520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1064" y="3337084"/>
            <a:ext cx="1218301" cy="191691"/>
          </a:xfrm>
          <a:prstGeom prst="rect">
            <a:avLst/>
          </a:prstGeom>
        </p:spPr>
        <p:txBody>
          <a:bodyPr vert="horz" lIns="50402" tIns="25201" rIns="50402" bIns="25201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EF20-AFEA-44A9-BBAA-ACD7C2C02553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3940" y="3337084"/>
            <a:ext cx="1653408" cy="191691"/>
          </a:xfrm>
          <a:prstGeom prst="rect">
            <a:avLst/>
          </a:prstGeom>
        </p:spPr>
        <p:txBody>
          <a:bodyPr vert="horz" lIns="50402" tIns="25201" rIns="50402" bIns="25201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41923" y="3337084"/>
            <a:ext cx="1218301" cy="191691"/>
          </a:xfrm>
          <a:prstGeom prst="rect">
            <a:avLst/>
          </a:prstGeom>
        </p:spPr>
        <p:txBody>
          <a:bodyPr vert="horz" lIns="50402" tIns="25201" rIns="50402" bIns="25201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BB6B-AC67-4A75-9A5B-BF939ABD7CAD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401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5040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14" indent="-157505" algn="l" defTabSz="50401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weig_Kerze_l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756" y="190523"/>
            <a:ext cx="1440160" cy="12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162372" y="216049"/>
            <a:ext cx="489654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Bradley Hand ITC" pitchFamily="66" charset="0"/>
              </a:rPr>
              <a:t>Lieber Daniel,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ein frohes Weihnachtsfest!</a:t>
            </a:r>
          </a:p>
          <a:p>
            <a:r>
              <a:rPr lang="de-AT" sz="1100" dirty="0" smtClean="0">
                <a:latin typeface="Bradley Hand ITC" pitchFamily="66" charset="0"/>
              </a:rPr>
              <a:t/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Ich wünsche Dir guten Mut zu allem, was Dich im</a:t>
            </a:r>
          </a:p>
          <a:p>
            <a:r>
              <a:rPr lang="de-AT" sz="1100" dirty="0" smtClean="0">
                <a:latin typeface="Bradley Hand ITC" pitchFamily="66" charset="0"/>
              </a:rPr>
              <a:t>Moment plagen mag und ein paar friedliche und </a:t>
            </a:r>
          </a:p>
          <a:p>
            <a:r>
              <a:rPr lang="de-AT" sz="1100" dirty="0" smtClean="0">
                <a:latin typeface="Bradley Hand ITC" pitchFamily="66" charset="0"/>
              </a:rPr>
              <a:t>Beschauliche Tage mit Familie und Freunden!</a:t>
            </a:r>
          </a:p>
          <a:p>
            <a:pPr algn="r"/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				Alles Liebe!</a:t>
            </a: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r>
              <a:rPr lang="de-AT" sz="500" dirty="0" smtClean="0">
                <a:latin typeface="Bradley Hand ITC" pitchFamily="66" charset="0"/>
              </a:rPr>
              <a:t>(NB: die Bilder sind von unserem ersten gemeinsamen Weihnachtsbaum!)</a:t>
            </a:r>
            <a:endParaRPr lang="de-AT" sz="1050" dirty="0" smtClean="0">
              <a:latin typeface="Bradley Hand ITC" pitchFamily="66" charset="0"/>
            </a:endParaRPr>
          </a:p>
        </p:txBody>
      </p:sp>
      <p:pic>
        <p:nvPicPr>
          <p:cNvPr id="5" name="Grafik 4" descr="Zweig_Bä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80" y="1944241"/>
            <a:ext cx="1358801" cy="129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weig_Kerze_l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756" y="190523"/>
            <a:ext cx="1440160" cy="12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162372" y="216049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Bradley Hand ITC" pitchFamily="66" charset="0"/>
              </a:rPr>
              <a:t>Lieber Fabian,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ein frohes Weihnachtsfest!</a:t>
            </a:r>
          </a:p>
          <a:p>
            <a:r>
              <a:rPr lang="de-AT" sz="1100" dirty="0" smtClean="0">
                <a:latin typeface="Bradley Hand ITC" pitchFamily="66" charset="0"/>
              </a:rPr>
              <a:t/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Ich wünsche Dir Alles Gute, ein paar friedliche und </a:t>
            </a:r>
          </a:p>
          <a:p>
            <a:r>
              <a:rPr lang="de-AT" sz="1100" dirty="0">
                <a:latin typeface="Bradley Hand ITC" pitchFamily="66" charset="0"/>
              </a:rPr>
              <a:t>b</a:t>
            </a:r>
            <a:r>
              <a:rPr lang="de-AT" sz="1100" dirty="0" smtClean="0">
                <a:latin typeface="Bradley Hand ITC" pitchFamily="66" charset="0"/>
              </a:rPr>
              <a:t>eschauliche Tage mit Familie und Freunden und</a:t>
            </a:r>
          </a:p>
          <a:p>
            <a:r>
              <a:rPr lang="de-AT" sz="1100" dirty="0" smtClean="0">
                <a:latin typeface="Bradley Hand ITC" pitchFamily="66" charset="0"/>
              </a:rPr>
              <a:t>Viel Zuversicht zu allem, was noch an Herausforderung</a:t>
            </a:r>
          </a:p>
          <a:p>
            <a:r>
              <a:rPr lang="de-AT" sz="1100" dirty="0" smtClean="0">
                <a:latin typeface="Bradley Hand ITC" pitchFamily="66" charset="0"/>
              </a:rPr>
              <a:t>auf Dich zukommt!</a:t>
            </a:r>
          </a:p>
          <a:p>
            <a:pPr algn="r"/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				Alles Liebe!</a:t>
            </a: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r>
              <a:rPr lang="de-AT" sz="500" dirty="0" smtClean="0">
                <a:latin typeface="Bradley Hand ITC" pitchFamily="66" charset="0"/>
              </a:rPr>
              <a:t>(NB: die Bilder sind von unserem ersten gemeinsamen Weihnachtsbaum!)</a:t>
            </a:r>
            <a:endParaRPr lang="de-AT" sz="1050" dirty="0" smtClean="0">
              <a:latin typeface="Bradley Hand ITC" pitchFamily="66" charset="0"/>
            </a:endParaRPr>
          </a:p>
        </p:txBody>
      </p:sp>
      <p:pic>
        <p:nvPicPr>
          <p:cNvPr id="5" name="Grafik 4" descr="Zweig_Bä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80" y="1944241"/>
            <a:ext cx="1358801" cy="129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weig_Kerze_l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756" y="190523"/>
            <a:ext cx="1440160" cy="12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162372" y="216049"/>
            <a:ext cx="489654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Bradley Hand ITC" pitchFamily="66" charset="0"/>
              </a:rPr>
              <a:t>Lieber Mathias,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ein frohes Weihnachtsfest!</a:t>
            </a:r>
          </a:p>
          <a:p>
            <a:endParaRPr lang="de-AT" sz="1100" dirty="0" smtClean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/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Viel Spaß mit einem kleinen Geheimnis, das</a:t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Du noch herausfinden musst und eine schöne </a:t>
            </a:r>
          </a:p>
          <a:p>
            <a:r>
              <a:rPr lang="de-AT" sz="1100" dirty="0" smtClean="0">
                <a:latin typeface="Bradley Hand ITC" pitchFamily="66" charset="0"/>
              </a:rPr>
              <a:t>gemeinsame Zeit zum Fest der Familie!</a:t>
            </a:r>
          </a:p>
          <a:p>
            <a:pPr algn="r"/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				Alles Liebe!</a:t>
            </a: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  <a:p>
            <a:endParaRPr lang="de-AT" sz="1100" b="1" dirty="0" smtClean="0">
              <a:latin typeface="Bradley Hand ITC" pitchFamily="66" charset="0"/>
            </a:endParaRPr>
          </a:p>
          <a:p>
            <a:endParaRPr lang="de-AT" sz="1100" b="1" dirty="0">
              <a:latin typeface="Bradley Hand ITC" pitchFamily="66" charset="0"/>
            </a:endParaRPr>
          </a:p>
        </p:txBody>
      </p:sp>
      <p:pic>
        <p:nvPicPr>
          <p:cNvPr id="5" name="Grafik 4" descr="Zweig_Bä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80" y="1944241"/>
            <a:ext cx="1358801" cy="129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engui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64" y="1944241"/>
            <a:ext cx="2409817" cy="1445890"/>
          </a:xfrm>
          <a:prstGeom prst="rect">
            <a:avLst/>
          </a:prstGeom>
        </p:spPr>
      </p:pic>
      <p:pic>
        <p:nvPicPr>
          <p:cNvPr id="3" name="Grafik 2" descr="Zweig_Kerze_l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8756" y="190523"/>
            <a:ext cx="1440160" cy="12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162372" y="216049"/>
            <a:ext cx="489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Bradley Hand ITC" pitchFamily="66" charset="0"/>
              </a:rPr>
              <a:t>Liebe Carina,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ein frohes Weihnachtsfest!</a:t>
            </a:r>
          </a:p>
          <a:p>
            <a:r>
              <a:rPr lang="de-AT" sz="1100" dirty="0" smtClean="0">
                <a:latin typeface="Bradley Hand ITC" pitchFamily="66" charset="0"/>
              </a:rPr>
              <a:t/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Eine Tradition aus Wien lässt sich auch nach Dublin</a:t>
            </a:r>
          </a:p>
          <a:p>
            <a:r>
              <a:rPr lang="de-AT" sz="1100" dirty="0" smtClean="0">
                <a:latin typeface="Bradley Hand ITC" pitchFamily="66" charset="0"/>
              </a:rPr>
              <a:t>Verpflanzen: Die Pinguine möchten Dich gerne beim</a:t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Einkauf (oder auch in den Zoo!) begleiten!</a:t>
            </a:r>
          </a:p>
          <a:p>
            <a:pPr algn="r"/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					Alles Liebe!</a:t>
            </a:r>
            <a:endParaRPr lang="de-AT" b="1" dirty="0" smtClean="0">
              <a:latin typeface="Bradley Hand ITC" pitchFamily="66" charset="0"/>
            </a:endParaRPr>
          </a:p>
          <a:p>
            <a:endParaRPr lang="de-AT" dirty="0" smtClean="0">
              <a:latin typeface="Lucida Handwriting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  <a:p>
            <a:endParaRPr lang="de-AT" dirty="0" smtClean="0">
              <a:latin typeface="Lucida Handwriting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  <a:p>
            <a:endParaRPr lang="de-AT" dirty="0" smtClean="0">
              <a:latin typeface="Lucida Handwriting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  <a:p>
            <a:endParaRPr lang="de-AT" dirty="0" smtClean="0">
              <a:latin typeface="Lucida Handwriting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  <a:p>
            <a:endParaRPr lang="de-AT" dirty="0" smtClean="0">
              <a:latin typeface="Lucida Handwriting" pitchFamily="66" charset="0"/>
            </a:endParaRPr>
          </a:p>
          <a:p>
            <a:r>
              <a:rPr lang="de-AT" dirty="0">
                <a:latin typeface="Lucida Handwriting" pitchFamily="66" charset="0"/>
              </a:rPr>
              <a:t>	</a:t>
            </a:r>
            <a:r>
              <a:rPr lang="de-AT" dirty="0" smtClean="0">
                <a:latin typeface="Lucida Handwriting" pitchFamily="66" charset="0"/>
              </a:rPr>
              <a:t>			      </a:t>
            </a:r>
            <a:r>
              <a:rPr lang="de-AT" sz="500" dirty="0" smtClean="0">
                <a:latin typeface="Lucida Handwriting" pitchFamily="66" charset="0"/>
              </a:rPr>
              <a:t>(NB: Die Pinguine kommen noch in Plastik gehalten mit der Post</a:t>
            </a:r>
            <a:br>
              <a:rPr lang="de-AT" sz="500" dirty="0" smtClean="0">
                <a:latin typeface="Lucida Handwriting" pitchFamily="66" charset="0"/>
              </a:rPr>
            </a:br>
            <a:r>
              <a:rPr lang="de-AT" sz="500" dirty="0" smtClean="0">
                <a:latin typeface="Lucida Handwriting" pitchFamily="66" charset="0"/>
              </a:rPr>
              <a:t>				               in den nächsten Tagen! )</a:t>
            </a:r>
            <a:endParaRPr lang="de-AT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372" y="216049"/>
            <a:ext cx="489654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Bradley Hand ITC" pitchFamily="66" charset="0"/>
              </a:rPr>
              <a:t>Liebe Mutti, lieber Vati,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ein frohes Weihnachtsfest!</a:t>
            </a:r>
          </a:p>
          <a:p>
            <a:r>
              <a:rPr lang="de-AT" sz="1100" dirty="0" smtClean="0">
                <a:latin typeface="Bradley Hand ITC" pitchFamily="66" charset="0"/>
              </a:rPr>
              <a:t/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Zum Fest der Familie möchte ich Euch zu einem </a:t>
            </a:r>
          </a:p>
          <a:p>
            <a:r>
              <a:rPr lang="de-AT" sz="1100" dirty="0" smtClean="0">
                <a:latin typeface="Bradley Hand ITC" pitchFamily="66" charset="0"/>
              </a:rPr>
              <a:t>Familien-Miteinander einladen:</a:t>
            </a:r>
          </a:p>
          <a:p>
            <a:endParaRPr lang="de-AT" sz="1100" dirty="0">
              <a:latin typeface="Bradley Hand ITC" pitchFamily="66" charset="0"/>
            </a:endParaRPr>
          </a:p>
          <a:p>
            <a:pPr algn="r"/>
            <a:r>
              <a:rPr lang="de-AT" sz="1100" dirty="0" smtClean="0">
                <a:latin typeface="Bradley Hand ITC" pitchFamily="66" charset="0"/>
              </a:rPr>
              <a:t>Ein Ausflug nach </a:t>
            </a:r>
            <a:r>
              <a:rPr lang="de-AT" sz="1100" b="1" dirty="0" err="1" smtClean="0">
                <a:latin typeface="Bradley Hand ITC" pitchFamily="66" charset="0"/>
              </a:rPr>
              <a:t>Kobersdorf</a:t>
            </a:r>
            <a:r>
              <a:rPr lang="de-AT" sz="1100" dirty="0" smtClean="0">
                <a:latin typeface="Bradley Hand ITC" pitchFamily="66" charset="0"/>
              </a:rPr>
              <a:t> bei den Schloss-Spielen mit einer Aufführung</a:t>
            </a:r>
          </a:p>
          <a:p>
            <a:pPr algn="r"/>
            <a:r>
              <a:rPr lang="de-AT" sz="1100" dirty="0" smtClean="0">
                <a:latin typeface="Bradley Hand ITC" pitchFamily="66" charset="0"/>
              </a:rPr>
              <a:t>von  Nestroys</a:t>
            </a:r>
          </a:p>
          <a:p>
            <a:endParaRPr lang="de-AT" dirty="0" smtClean="0">
              <a:latin typeface="Bradley Hand ITC" pitchFamily="66" charset="0"/>
            </a:endParaRPr>
          </a:p>
          <a:p>
            <a:pPr algn="r"/>
            <a:r>
              <a:rPr lang="de-AT" b="1" dirty="0" smtClean="0">
                <a:latin typeface="Bradley Hand ITC" pitchFamily="66" charset="0"/>
              </a:rPr>
              <a:t>„Mädel aus der Vorstadt“</a:t>
            </a:r>
          </a:p>
          <a:p>
            <a:pPr algn="r"/>
            <a:endParaRPr lang="de-AT" b="1" dirty="0">
              <a:latin typeface="Bradley Hand ITC" pitchFamily="66" charset="0"/>
            </a:endParaRPr>
          </a:p>
          <a:p>
            <a:pPr algn="r"/>
            <a:r>
              <a:rPr lang="de-AT" sz="1100" dirty="0" smtClean="0">
                <a:latin typeface="Bradley Hand ITC" pitchFamily="66" charset="0"/>
              </a:rPr>
              <a:t>04. – 07. Juli 2019</a:t>
            </a:r>
          </a:p>
          <a:p>
            <a:pPr algn="r"/>
            <a:r>
              <a:rPr lang="de-AT" sz="1100" dirty="0" smtClean="0">
                <a:latin typeface="Bradley Hand ITC" pitchFamily="66" charset="0"/>
              </a:rPr>
              <a:t>11. – 14. Juli 2019</a:t>
            </a:r>
          </a:p>
          <a:p>
            <a:pPr algn="r"/>
            <a:r>
              <a:rPr lang="de-AT" sz="1100" dirty="0" smtClean="0">
                <a:latin typeface="Bradley Hand ITC" pitchFamily="66" charset="0"/>
              </a:rPr>
              <a:t>18. – 21. Juli  2019</a:t>
            </a:r>
          </a:p>
          <a:p>
            <a:pPr algn="r"/>
            <a:r>
              <a:rPr lang="de-AT" sz="1100" dirty="0" smtClean="0">
                <a:latin typeface="Bradley Hand ITC" pitchFamily="66" charset="0"/>
              </a:rPr>
              <a:t>25. – 28. Juli 2019</a:t>
            </a:r>
          </a:p>
          <a:p>
            <a:pPr algn="r"/>
            <a:endParaRPr lang="de-AT" sz="1100" dirty="0">
              <a:latin typeface="Bradley Hand ITC" pitchFamily="66" charset="0"/>
            </a:endParaRPr>
          </a:p>
          <a:p>
            <a:pPr algn="r"/>
            <a:r>
              <a:rPr lang="de-AT" sz="1100" dirty="0" smtClean="0">
                <a:latin typeface="Bradley Hand ITC" pitchFamily="66" charset="0"/>
              </a:rPr>
              <a:t>Alles Liebe!</a:t>
            </a:r>
            <a:endParaRPr lang="de-AT" b="1" dirty="0" smtClean="0">
              <a:latin typeface="Bradley Hand ITC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80" y="1656209"/>
            <a:ext cx="2778880" cy="184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Zweig_Kerze_l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0764" y="72033"/>
            <a:ext cx="1440160" cy="12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372" y="216049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Bradley Hand ITC" pitchFamily="66" charset="0"/>
              </a:rPr>
              <a:t>Lieber Peter,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ein frohes Weihnachtsfest!</a:t>
            </a:r>
          </a:p>
          <a:p>
            <a:r>
              <a:rPr lang="de-AT" sz="1100" dirty="0" smtClean="0">
                <a:latin typeface="Bradley Hand ITC" pitchFamily="66" charset="0"/>
              </a:rPr>
              <a:t/>
            </a:r>
            <a:br>
              <a:rPr lang="de-AT" sz="1100" dirty="0" smtClean="0">
                <a:latin typeface="Bradley Hand ITC" pitchFamily="66" charset="0"/>
              </a:rPr>
            </a:br>
            <a:r>
              <a:rPr lang="de-AT" sz="1100" dirty="0" smtClean="0">
                <a:latin typeface="Bradley Hand ITC" pitchFamily="66" charset="0"/>
              </a:rPr>
              <a:t>Zum Fest der Familie möchte ich Dich zu einem </a:t>
            </a:r>
          </a:p>
          <a:p>
            <a:r>
              <a:rPr lang="de-AT" sz="1100" dirty="0" smtClean="0">
                <a:latin typeface="Bradley Hand ITC" pitchFamily="66" charset="0"/>
              </a:rPr>
              <a:t>Brüder-</a:t>
            </a:r>
            <a:r>
              <a:rPr lang="de-AT" sz="1100" dirty="0" err="1" smtClean="0">
                <a:latin typeface="Bradley Hand ITC" pitchFamily="66" charset="0"/>
              </a:rPr>
              <a:t>Zusammnsein</a:t>
            </a:r>
            <a:r>
              <a:rPr lang="de-AT" sz="1100" dirty="0" smtClean="0">
                <a:latin typeface="Bradley Hand ITC" pitchFamily="66" charset="0"/>
              </a:rPr>
              <a:t> einladen:</a:t>
            </a:r>
          </a:p>
          <a:p>
            <a:endParaRPr lang="de-AT" sz="1100" dirty="0">
              <a:latin typeface="Bradley Hand ITC" pitchFamily="66" charset="0"/>
            </a:endParaRPr>
          </a:p>
          <a:p>
            <a:r>
              <a:rPr lang="de-AT" sz="1100" dirty="0" smtClean="0">
                <a:latin typeface="Bradley Hand ITC" pitchFamily="66" charset="0"/>
              </a:rPr>
              <a:t>In den 30er-Jahre Gemeindebau, das </a:t>
            </a:r>
            <a:r>
              <a:rPr lang="de-AT" sz="1100" dirty="0" err="1" smtClean="0">
                <a:latin typeface="Bradley Hand ITC" pitchFamily="66" charset="0"/>
              </a:rPr>
              <a:t>Rabenhof</a:t>
            </a:r>
            <a:r>
              <a:rPr lang="de-AT" sz="1100" dirty="0" smtClean="0">
                <a:latin typeface="Bradley Hand ITC" pitchFamily="66" charset="0"/>
              </a:rPr>
              <a:t>-Theater, zu:</a:t>
            </a:r>
            <a:endParaRPr lang="de-AT" dirty="0" smtClean="0">
              <a:latin typeface="Bradley Hand ITC" pitchFamily="66" charset="0"/>
            </a:endParaRPr>
          </a:p>
          <a:p>
            <a:pPr algn="r"/>
            <a:r>
              <a:rPr lang="de-AT" b="1" dirty="0" smtClean="0">
                <a:latin typeface="Bradley Hand ITC" pitchFamily="66" charset="0"/>
              </a:rPr>
              <a:t>„Niemand nennt uns </a:t>
            </a:r>
            <a:r>
              <a:rPr lang="de-AT" b="1" dirty="0" err="1" smtClean="0">
                <a:latin typeface="Bradley Hand ITC" pitchFamily="66" charset="0"/>
              </a:rPr>
              <a:t>Mitzi</a:t>
            </a:r>
            <a:r>
              <a:rPr lang="de-AT" b="1" dirty="0" smtClean="0">
                <a:latin typeface="Bradley Hand ITC" pitchFamily="66" charset="0"/>
              </a:rPr>
              <a:t>“</a:t>
            </a:r>
          </a:p>
          <a:p>
            <a:pPr algn="r"/>
            <a:endParaRPr lang="de-AT" b="1" dirty="0">
              <a:latin typeface="Bradley Hand ITC" pitchFamily="66" charset="0"/>
            </a:endParaRPr>
          </a:p>
          <a:p>
            <a:pPr algn="r"/>
            <a:r>
              <a:rPr lang="de-AT" sz="900" dirty="0" err="1" smtClean="0">
                <a:latin typeface="Bradley Hand ITC" pitchFamily="66" charset="0"/>
              </a:rPr>
              <a:t>Nikbakhsh</a:t>
            </a:r>
            <a:r>
              <a:rPr lang="de-AT" sz="900" dirty="0" smtClean="0">
                <a:latin typeface="Bradley Hand ITC" pitchFamily="66" charset="0"/>
              </a:rPr>
              <a:t> &amp; Oppitz </a:t>
            </a:r>
            <a:br>
              <a:rPr lang="de-AT" sz="900" dirty="0" smtClean="0">
                <a:latin typeface="Bradley Hand ITC" pitchFamily="66" charset="0"/>
              </a:rPr>
            </a:br>
            <a:r>
              <a:rPr lang="de-AT" sz="900" dirty="0" smtClean="0">
                <a:latin typeface="Bradley Hand ITC" pitchFamily="66" charset="0"/>
              </a:rPr>
              <a:t>öffnen ein Tor zu einer Welt, </a:t>
            </a:r>
          </a:p>
          <a:p>
            <a:pPr algn="r"/>
            <a:r>
              <a:rPr lang="de-AT" sz="900" dirty="0" smtClean="0">
                <a:latin typeface="Bradley Hand ITC" pitchFamily="66" charset="0"/>
              </a:rPr>
              <a:t>die jenseits der menschlichen </a:t>
            </a:r>
          </a:p>
          <a:p>
            <a:pPr algn="r"/>
            <a:r>
              <a:rPr lang="de-AT" sz="900" dirty="0" smtClean="0">
                <a:latin typeface="Bradley Hand ITC" pitchFamily="66" charset="0"/>
              </a:rPr>
              <a:t>Vernunft existiert: zur Politik!</a:t>
            </a:r>
          </a:p>
          <a:p>
            <a:pPr algn="r"/>
            <a:endParaRPr lang="de-AT" sz="1100" dirty="0" smtClean="0">
              <a:latin typeface="Bradley Hand ITC" pitchFamily="66" charset="0"/>
            </a:endParaRPr>
          </a:p>
          <a:p>
            <a:pPr algn="r"/>
            <a:r>
              <a:rPr lang="de-AT" sz="1100" dirty="0" smtClean="0">
                <a:latin typeface="Bradley Hand ITC" pitchFamily="66" charset="0"/>
              </a:rPr>
              <a:t>14.01.2019</a:t>
            </a:r>
          </a:p>
          <a:p>
            <a:pPr algn="r"/>
            <a:r>
              <a:rPr lang="de-AT" sz="1100" dirty="0" smtClean="0">
                <a:latin typeface="Bradley Hand ITC" pitchFamily="66" charset="0"/>
              </a:rPr>
              <a:t>19.01.2019</a:t>
            </a:r>
          </a:p>
          <a:p>
            <a:pPr algn="r"/>
            <a:r>
              <a:rPr lang="de-AT" sz="1100" dirty="0" smtClean="0">
                <a:latin typeface="Bradley Hand ITC" pitchFamily="66" charset="0"/>
              </a:rPr>
              <a:t>20.02.2019</a:t>
            </a:r>
          </a:p>
          <a:p>
            <a:pPr algn="r"/>
            <a:endParaRPr lang="de-AT" sz="1100" dirty="0">
              <a:latin typeface="Bradley Hand ITC" pitchFamily="66" charset="0"/>
            </a:endParaRPr>
          </a:p>
          <a:p>
            <a:pPr algn="r"/>
            <a:r>
              <a:rPr lang="de-AT" sz="1100" dirty="0" smtClean="0">
                <a:latin typeface="Bradley Hand ITC" pitchFamily="66" charset="0"/>
              </a:rPr>
              <a:t>Alles Liebe!</a:t>
            </a:r>
            <a:endParaRPr lang="de-AT" b="1" dirty="0" smtClean="0">
              <a:latin typeface="Bradley Hand ITC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</p:txBody>
      </p:sp>
      <p:pic>
        <p:nvPicPr>
          <p:cNvPr id="6" name="Grafik 5" descr="Zweig_Kerze_l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0764" y="72033"/>
            <a:ext cx="1440160" cy="12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Rabenhof Theater © Chili Gall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79" y="1656209"/>
            <a:ext cx="215527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order.rabenhof.at/_upload/keyvisual/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588" y="2448297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Benutzerdefiniert</PresentationFormat>
  <Paragraphs>103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Folie 1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2</cp:revision>
  <dcterms:created xsi:type="dcterms:W3CDTF">2018-12-22T11:16:32Z</dcterms:created>
  <dcterms:modified xsi:type="dcterms:W3CDTF">2018-12-23T13:46:19Z</dcterms:modified>
</cp:coreProperties>
</file>