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906000" cy="6858000" type="A4"/>
  <p:notesSz cx="9993313" cy="68675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416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4CE8-7D36-4983-9380-040EE63462B7}" type="datetimeFigureOut">
              <a:rPr lang="de-AT" smtClean="0"/>
              <a:t>22.12.2019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555C-C638-497E-AD66-7D037B5C490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4CE8-7D36-4983-9380-040EE63462B7}" type="datetimeFigureOut">
              <a:rPr lang="de-AT" smtClean="0"/>
              <a:t>22.12.2019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555C-C638-497E-AD66-7D037B5C490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4CE8-7D36-4983-9380-040EE63462B7}" type="datetimeFigureOut">
              <a:rPr lang="de-AT" smtClean="0"/>
              <a:t>22.12.2019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555C-C638-497E-AD66-7D037B5C490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4CE8-7D36-4983-9380-040EE63462B7}" type="datetimeFigureOut">
              <a:rPr lang="de-AT" smtClean="0"/>
              <a:t>22.12.2019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555C-C638-497E-AD66-7D037B5C490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4CE8-7D36-4983-9380-040EE63462B7}" type="datetimeFigureOut">
              <a:rPr lang="de-AT" smtClean="0"/>
              <a:t>22.12.2019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555C-C638-497E-AD66-7D037B5C490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4CE8-7D36-4983-9380-040EE63462B7}" type="datetimeFigureOut">
              <a:rPr lang="de-AT" smtClean="0"/>
              <a:t>22.12.2019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555C-C638-497E-AD66-7D037B5C490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4CE8-7D36-4983-9380-040EE63462B7}" type="datetimeFigureOut">
              <a:rPr lang="de-AT" smtClean="0"/>
              <a:t>22.12.2019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555C-C638-497E-AD66-7D037B5C490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4CE8-7D36-4983-9380-040EE63462B7}" type="datetimeFigureOut">
              <a:rPr lang="de-AT" smtClean="0"/>
              <a:t>22.12.2019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555C-C638-497E-AD66-7D037B5C490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4CE8-7D36-4983-9380-040EE63462B7}" type="datetimeFigureOut">
              <a:rPr lang="de-AT" smtClean="0"/>
              <a:t>22.12.2019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555C-C638-497E-AD66-7D037B5C490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4CE8-7D36-4983-9380-040EE63462B7}" type="datetimeFigureOut">
              <a:rPr lang="de-AT" smtClean="0"/>
              <a:t>22.12.2019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555C-C638-497E-AD66-7D037B5C490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4CE8-7D36-4983-9380-040EE63462B7}" type="datetimeFigureOut">
              <a:rPr lang="de-AT" smtClean="0"/>
              <a:t>22.12.2019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555C-C638-497E-AD66-7D037B5C490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A4CE8-7D36-4983-9380-040EE63462B7}" type="datetimeFigureOut">
              <a:rPr lang="de-AT" smtClean="0"/>
              <a:t>22.12.2019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D555C-C638-497E-AD66-7D037B5C4908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000" b="1" dirty="0">
                <a:solidFill>
                  <a:schemeClr val="accent3">
                    <a:lumMod val="75000"/>
                  </a:schemeClr>
                </a:solidFill>
                <a:latin typeface="Lucida Handwriting" pitchFamily="66" charset="0"/>
                <a:ea typeface="+mn-ea"/>
                <a:cs typeface="+mn-cs"/>
              </a:rPr>
              <a:t>Bitte Gewünschtes Aussuchen!</a:t>
            </a:r>
          </a:p>
        </p:txBody>
      </p:sp>
      <p:sp>
        <p:nvSpPr>
          <p:cNvPr id="11266" name="AutoShape 2" descr="data:image/png;base64,iVBORw0KGgoAAAANSUhEUgAAAeMAAAKrCAYAAADClOWkAAAgAElEQVR4nOy9zW8UV77///1fvLI36VW8CSyiRpoRKCNERgIcBTwSYhYMd2FFapQoE10YISGRxZWsXP0iISVD5ChCMBLjK4ubWYARExDXE/kBxzTG3WAPY0OMH2JjM24+v0VVddfDOfXU1e3y8eslvaWkXV11qrs5rzpPVf9PAAAAYFv5f9tdAAAAgN0OMgYAANhmkDEAAMA2g4wBAAC2GWQMAACwzSBjAACAbQYZAwAAbDPIGAAAYJtBxgAAANsMMgYAANhmkDEAAMA2k1jGb968kTdv3kitVpOtrS1CCCGENJnYMnYkvLW1JZubm/Lq1StZW1uT1dVVWV1dlZWVFUIIIYSkSCwZOy3h169fy/r6uiwtLcnCwoLMzc3JkydPpFKpyMzMDCGEEEJSJLaMX79+Lb/88ossLCzI/Py8vHnzJm6jGgAAAEKIlLHTNb2+vi4LCwvy9OnTdpQLAABg1xBLxpubm7K0tCQzMzOytbXVjnIBAADsGiJlXKvV5NWrV7KwsCDj4+PtKBMAAMCuIlLGW1tbsra2JnNzc3L//v12lAkAAGBXEUvGq6urUq1W5c6dO+0oEwAAwK4iloxXVlakUqnI8PBwO8oEkCmjHV3bXQQAgFBiy3hmZkZu3brVjjIBZAoyBoC8g4zBeJAxAOQdZAzGg4wBIO8gYzAeZAwAeQcZg/EgYwDIO8gYjAcZA0DeQcZgPMgYAPIOMgbjQcYAkHeQMRgPMgaAvIOMwXiQMQDkHWQMxoOMASDvIGMwHmQMAHkHGYPxIGMAyDvIGIwHGQNA3kHGYDzIGADyDjIG40HGAJB3kDEYDzIGgLyDjMF4kDEA5B1kDMaDjAEg7yBjMB5kvAO5fkJGO7pk9Pig9/WJ8/JA9TrADgcZg/FkJePa8qTMnz0lU93dMtbRZcmio0tGO7vlwYFTUr3yo6xncqR2siFrNy7K9IE9MtbpPqc9MnXyoiwuN7f3zeunZLyjS0b3XZSVJG/MkYxXzhZltKNLHpydjNhyUqp7u2S0oyjVCf1W1u/omEwWCo3Pu6MgY90HZfrsoKxsxC3Zhqzc/FIqh/bLeKfi93h9WrayOg/nc4+Z8nXrbdrv3/l+Y+zDYlDKUcfd4RdoyLhN1BaG5fHeND+YZVm58plM7fMKYKywR6ZOD8paS0prFs3LeENeXjhsVSr1z79bxgvdMu6pUMMr4fwxK3NHuz2VuP+cvBVicpCxl6UvNL8jt0w79kvlh/CroNrTazLd3aX47tz1xAmZz+o8Hn0pU4XGMTxl7vS9XuiWxzest0XLuBB4r38fFg0Zj2m2Hz/9fcR55Rtk3HI2ZOXKqcZVZYJKpPb0W3lYCLsa9P5jAzXNyXhZ5o/bwuo8KJXrk/I6sM2GvBoZlOrRY/JkB8nYqZzHDpyXFwu+P27Myouzh+VxkzJOjYEyXrL3M9rRLVNnv5c1Xwu4tjwp86f317cpX1cLueZqpY4fvSgvngab0q8nBqVy6Iw8b8F51LG/o+j96d8b/3t0ZGxunYeMW8j6yFfeq9cEP77axEWZdN5T2C+PL92V1WXrH11t+bks3fxSHu/z/mMDNc3IeOWCXYHuPS8vY3cf7gTuyuNCl4x2HJa5JruiW4JhMq79cMZuERelOhL+Q3p1/YTVuu08Ic/9383yoJQ7rRblw29mpdbm8/CAjDMFGbeAlW9OyZSnRevq0on147srjx2JGyeB9pNaxk+/tC6IOo/JszwKqylyXrkZJeNZmT1g/Xue+ibeD+n5SWuoYPLCrOf1F6cL9bIkEbEIMs47yLgFzB9viHj80Hl5seD8uOP9+Jx/NKOdJ2TeOAm0n7QyfvnJHmWFmJwNWbnSJ1PdjbHYse6D8viKd4KNiPhk81yeny7aY4D7pfr1Keu/957Xjr9ufnPY2v/J7yMqa+c3WdB2h2Z/PnH3Mys1k2S8YF/UFc7Iy7gHHfnMakm7v+vlb+VhR5eMdp5K1SO2LTLWfV/IOAAybgHzJwsyefS8zD9ymrRJZPy9THcmu4qGcNLJeNr+zg7KrH88NRGTMnvAlk3nHpk6ekrKRw/WJ/GMnxyUTffm9crrWr0V1Jgc9qNUusMqyWV5dqhLRjv2SGUkumSvbHGPduyRskqkmZ6P/3fvGovvKMj4gWNSPnmsLuaHhw4aI+PalWPWhcbp4QRHVQwjuASWtFUsgozzDjJuC/FlXLtht34M/tG1m3Qybvzjb2Zc3hHq2PFr3mVPGz/WW6bTN12vO5XXvv0y2XlQqjefeypep7U+/smPwYM5LbDuz2K3wJa+ONiYfVs4LJXr4VJOfT6+3/3aF7Zs954JLJ9av9HXmHGcIxnHj1dizvsnv0jyS5oOCLEu0wvT23IeAbKQsS6B3h9kjIwzIb6M662hQ996WxiQmqZkrOsS1qy79FRMdTmquyedCy9Pi6m+X5/UHJ5e1Ap37cL+VN3qW4+uyeN9riVOhcOBi4Cmz8fzux+2e3/2y5On6jK9/GhP/mSsWMLjz1iIjJMuE7OGu4IyTrvcrNnzCJCJjDVLmw58KaueN0StM95pywqDIOO2EFfG0/XtrB/4sixd8o6pjXZ2+7rAIYqmZNzZJy9Uf/avu+wMytgZv9VWVsvfypRf+E7lpR1f1HVFz8qTfVa3ZtrJZq8nrsn03sZvbfKCd5JQU+fj/t07r4VdcBo0Zpx1yzjt8JUZ3dS6dcYHZfZRzF3lFGTcFuLKeLg+Xjx54Xup7gu7EuxOvLRht5JOxgmX/igqptjdgip5Hb2m/W6dyU3jH91tvGhP+ImeuBXN+s0z9da5e3JXU+fj/t2ryu8nKxlru0Pjt6SalZhzERN6vgGc31+jWzbdfhqYIWO6qZFxU8SVsevqr9NqoYwf/0oWHy1b43gby7J0/TOZqt+tR9OVCR7SybgxK/5hnJZIiIzHD5yS8smQfDLYGH+NJRt7kp+r1W6NJRdk+kbI2xJQu9kXmLmd2fnEqcSzkvHIV5pyfibzMSfmNS0xp8wJxvLr7znwZeOzdGZYJ9mPC2Scb5BxW0guY+dHrmzlLF+Th46Q913klpgRpJVxfTLd3vOyFLWxomJatycpJZpwE1M2dfneFKn3qKSspNUEK7/MzsepiMNa//YMZBO6qRtDCAV5eCXhOuMv3OP/zmz6+Ptxg4zzDTJuCylkHFGxOrNqm196Yz5pZey+WcPY8UF5FbapqmJyWjJJLpjiysbebuzk97JlXzQ0vx7ahTP+6x67zup8nH1rhwCWZe6Q5t/LjpSxyKZzV60Y3ePrV+xtFRPlkuynFefhARlnCjJuCym6qaPWJNZvr9ctj3/ItLDGkV7G4rr9YJeMdp+SZxPLgdZcbXlWXpxWVXQNmT/4aDj4RKeNaXl20nc/69iysVtbnX1SOV2IP7ZdZ1AeH/pM5keWg0uZNqZl7pA9TOJZQpXV+SzL/HF7idSBi747zG3IS/fYtCEyFnHfm3qPlK8E73FeW56UZyedi2z9WvLG+mz1Pa6de6Xn4t7UyDg2yLgtxJVxY7vISRqupTXNPlnHdJqSsYjUFr5v3J7UHqsPPLnGztQl34xZt8w7CjJ5yBqzbDyFqyhV9yzQBLLZrN+0oyvFUjjvkIjyKVT7Lga757M6n+VBKRf8+zksk/aSp+pZk7qpHZZl8ZP9nt+L8qlNhcPyJPT+1cuyeNa1PrzDO8O4JU9tUtHKpU2BpzAhY2ScCS1YZ+y+8fwOX1/XapqVscWGrFw/r3jub7eM7zsslS+GZUXXMt2YlmenD8oD3/uUS9QSycapoNJM3JqV586zmQPncyzwLNyWnI+9n3G33I9etJ4gZdDSJj9bT+/K3OmD8sD3POPxfYelcin+M7G3nt6VuU8O+56L3CVjhf0y9clXsuh7mlM+ZRwSz3uQMTLOhDR34Doos5obIoi4xox162ChTjYyziN2BZXpxC0A2A6QcVtIcm9qZ8Zkl4wdvaa8SvY8z1R1W0TwYKqMI2/CAQA7BmTcFpI9takxY9KeNDTyXF6L/RzjK6cat2GMs+QGDJWxs1xGf0tJANg5IOO2kEzGIiKr3xxr3Cxfle6+4IPHQYmJMnYeQD92epi7sAEYADJuC8llLCKy9WhQqkf3uybYFOznvQaXRYAec2Q8KNPdB2XqgL20heddAxgDMgbjMUnGznKk8QOfyXNu9gJgDMgYjMccGQOAqSBjMB5kDAB5BxmD8SBjAMg7yBiMBxkDQN5BxmA8yBgA8g4yBuNBxgCQd5AxGA8yBoC8g4zBeJAxAOQdZAzGg4wBIO8gYzAeZAwAeQcZg/EgYwDIO8gYjCeNjPt7ilLs6Zey4m/l/h4pFotSGlL8cajk+Zu1bUkam5atfRcVqe+wsY3yGNaOpSfs7wCwo0DGdayb8Jevt/eoK2eL3kcj6p7qNHG+8Rxj7XaNBwlYKUp1Qr27+ePxtjOBNDK2JNoj/QobD5UsUfYo/uiXr1bGoRZ1C9v9Xs+BkDGAQSDjOioZ248+tMVnifOEzGd0xJWzRRnde15WnBcc4fpFa7/eKJstXc92wfJbwg2Kdv54l+e41nmZK+RU3dRa2Q1JyWnJBlrO5UCLuikZl0rWsVTbImMAo0DGdbZBxtcHGyJ2XlMcY/64QtDXT/gEOijzgVa9dU4Pzk42Xpo4Lw8C4vWep2mkGzMeUotwqCTFYo+USn7JNt7jbjE3J+MhfQsdGQMYBTKusz3d1AEUklWXSyHaAEHJBlrj7tczvNDIE2kncFnd0V7hlvt7rJavSoa2qN3ibFbGqta2vWNkDGAQyLiOSnr+Mdhg67EhN9+2aVuZfhkH5OwQpzXr3ybkPdrj7HxSz6YOyNUSo9XyDUo1KN4sZCx18fZ4LY+MAQwCGdcJynjlbNErZ3vs1t0abUzAcrUqFdvFxT+ea0lS3WJVdl+7CYw1WzJWlkvZfW0G6Zc2+bqdfQIcKrlbrGrJJplN3XirTvSuCwNkDGAUyLhOvG5qvwB1k58CUo2Bcl9RMtYeQzXJK0rGOeimbwHpZeyT4lDJK1ZPy9kSt1+OmbSMpbF/f2sZGQOYATKuo5Ox3bXr7oL2z0Ruegy2cYzA8dO0jK+fCJTTfRxaxvFxy3SopBZkyfqjcqJVdjIW7xpmZAxgFMi4jm5pkFdeymVBTcnYGWvWbJtwzNjpNld3kTNmnJi69IIzpd3S9HZZu9+eoYzFNakMGQMYBTJ28HfTauSUqYyddcVh3dna7uPgbGrn4iGsq1nXtc1sah22hEsl6dG1fHtKUuqJdxOQZmVc767u6UHGAAaBjB383cFKGdut2IxkHG9cWdOa9Zcv7piv8rxYZxyGc8ct5e0x7Raq7taV2ctY6t3VobfLBIAdBTIWEaWMFDOi67eQzETGCdY122PA/jtwBWZ1x5owZp9r4A5cZraKRTJ4UIQjv7CWqua2lYnuTR0xM1sU+0DGAGawu2XsTHTSrQt2/92WYXbd1Io1zGHrlH1l8Y8JB+5xHXqPav+kNHNFLMJTmwAg/+xuGcOuABkDQN5BxmA8yBgA8g4yBuNBxgCQd5AxGA8yBoC8g4zBeJAxAOQdZAzGg4wBIO8gYzAeZAwAeQcZg/EgYwDIO8gYjAcZA0DeQcZgPMgYAPIOMgbjQcYAkHeQMRgPMgaAvIOMQ7h9TvV0nXNyO7MjVGWgV7W/qgz0uo55Tn/E6kCvp3y9A9Xw8wjZl6k0LWPXYxLdcT8xaagU9VhE5wlO+n149uXbzv+sZNW+iornLbvLrz2W6tGQQyXX/qwnUwXON3D8xtOpnL+rP5Lg/prB+SxUz5P2H1N5riL1J3Ppn1oZ9pQt1/7VH3Lovq1nYoeUS/c3+3vVnXfob7Lcr3w+t+e9Id8vZA8yDuH2uaDcHPk17bTb5zRyt0TsPu7tc3qJ3h4YkMaW1nvdm1YHej3vVZ2T6TQjY6tSUlRaQyVPJRguY40IHMn73hfYl0KmoRV4AOuRi8FK23n8Y/D8vPvXyDjEpo3KXFWBt0DGPT3SE/Z5OI/BVG5jfz49PdpzCp6v/RhL9/6UFz3WuYZdKKSV8VDJLnPI35uSMc/nbCvIOASduCwhN9FCrg5Ib7FXBqq35Zx/P9UB6Y3zmnbXva4yx9y/4aSVcRLhhVVe2tan9ddYohsqeSv0ZDLWbG+3fnsCovbLO6WMS/2a5zK3SMbafVrnUyppxFbul55iSYZCBKU8X+d9/u1cxwj/7t3lTyrjISkVe6S/rP8skfHOAhmHoG9F3pZzxV5p/MnXrdzrbq2GHiEoy9vnFKJ3Ha8u8hj7qw5Ib6AsVRno1b3fTNLJOJkwtJVXRKVnbdITrMAVrbBmZOztdnbtozSkaYm7t00r46HQ1mK2Mu6XoX5Ny9aRpkZsZdf7/Bc9gfPxvqho+btawjG+e3f5E8nY9XpZc97IeGeBjEPQy9jdHWyL2NUVXB3ojSlkhYzltpwrKrqpdTKuDkivbjz79jlF9zYyjoWyog3bPGy8MGI/vm38+1JV1ollHBCg3VocUpQxUOYmZOyUNWJ/zdD4LJzWYrAsPf1ljdh8ZdF8X8HzDel+1vY4RJVfgbLMvoszjViR8c4CGYcQS8bKbt+4wlPJ2HndPSlrwNcSD9ufa8wYGYtIEzLWjfE6cVVWoTKOkqavu1M1eSbYQ6qYwBVxHE8ZPZWxV0g68URO4NJ+HmVfd3WrZKxq2Q5JyflsVd9FjAsP9fmGXWDZ5xvzYk49GS/kew2IVD0nIPMJXMi5pSDjELQydrdOb59TtIKblbHqeDHHed3loZtaRFrTMvZXdK1sGQdllqZl7D2OqmvcqsxVMmquZWwX2NVdHS3jgKBCNvaci+/CxtOFq5CxqltaN2bvv5jQlckqu9UyjiOwpC1jVbe0ah+0jHcWyDgEnYw9s5uVY7zZytg/Izqi0K6LA80Erthj2maQSsYJK6vWjhlLQNipZOySoHZCmLK8GcjYOUaxJEMtbBk7x7b2XZb+Hte5+MWmWbKmWiYWPa7u3WdpyPffCcrvISBjZwa8OrG/I2ScO5BxCCoZW+O3bsFpxoxjyTOGjG+fa4wXWztvtMqrA3LOUz7NeDNLm1K9L3KGdBwZR/wttugykbHTndkfHFu1K+dSSbXfbGTcaOH3N8arMyDwWZT7rWVOQyVvGXxi03+GwfFgbWvZ8/5gD0bms6m1PS2aYyPjHQMyDkF10w/97GrXds3MpvbPzFYuTXLk7Duucv2zd3+7TcQizawz1t8oIomMtfuJu844q27q+vt6AktyGuOc+vXIzctYPK3RlsnYbhH39Phk4xGbbu21ep/q8/FKOzhRLbhNvPLryhzxuUcOd3gOioxzBjIG42n2DlzqCTaK9aVxujpD/h62r3h34Ioxe1dzAdA4rqpMce/AFTYJLFj21slY9JO1nNcUS718O/V0MevOxxkf7v+6pP/8s7oDV2S3t1f8ob9JXRe9a4lXVDc4ZAsyBuPh3tQAkHeQMRgPMgaAvIOMwXiQMQDkHWQMxoOMASDvIGMwHmQMAHkHGYPxIGMAyDvIGIwHGQNA3kHGYDzIGADyDjIG40HGAJB3kDEYDzIGgLyDjMF4kDEA5B1kDMaDjAEg7yBjMB5kDAB5BxmD8SBjAMg7yBiMBxkDQN5BxmA8yBgA8g4yBuNBxgCQd5AxGA8yBoC8g4wBAAC2mdgyrlQqMjw83I4yAQAA7CpiyXh1dVWq1arcuXOnHWUCAADYVcSS8dramszNzcn9+/fl3//+dzvKBQAAsGuIlHGtVpNXr17JwsKCjI+Py8jISDvKBQAAsGuIlPGbN29kc3NTlpaWZGZmRu7duyf37t2Tra2tdpQPAADAeGLJeGtrS9bX12VhYUHK5bLcu3dPbty4IVevXpWBgQG5fPmy/PnPf5avv/6aEEIIIQkTKWNHyK9fv5ZffvlFFhYWpFKpyMTEhNy/f1/u3Lkjt2/fluHhYbl16xYhhBBCEia2jGu1mrx+/VrW19dlaWlJFhYWZG5uTp48eSKVSkVmZmYIIYQQkiKxZOwI2emy3tzclFevXsna2pqsrq7K6uqqrKysEEIIISRFYsvYL+VarSZbW1uEEEIIaTKJZQwAAADZgowBAAC2GbqpCSGEkG0OE7gIIYSQbQ5LmwghhJBtTqqbfszPz8ubN2/iNqoBAAAghMS3w3z69Gk7ygUAALBrSPygiK0tHhABAACQJYkfoQgAAADZEinjra0tWVtbk7m5Obl//347ygQAALCriCXj1dVVqVarcufOnXaUCQAAYFcRS8YrKytSqVRkeHi4HWUCyJTRjq7tLgIAQCixZTwzMyO3bt1qR5kAMgUZA0DeQcZgPMgYAPIOMgbjQcYAkHeQMRgPMgaAvIOMwXiQMQDkHWQMxoOMASDvIGMwHmQMAHkHGYPxIGMAyDvIGIwHGQNA3kHGYDzIGADyDjIG40HGAJB3kDEYDzIGgLyDjMF4kDEA5B1kDMaDjAEg7yBjMB5kDAB5BxmD8SBjAMg7yBiMBxkDQN5BxmA8yBgA8g4yBuNBxgCQd5AxGA8y3oFcPyGjHV0yenzQ+/rEeXmgeh1gh4OMwXiyknFteVLmz56Sqe5uGevosmTR0SWjnd3y4MApqV75UdYzOVI72ZC1Gxdl+sAeGet0n9MemTp5URaXm9v75vVTMt7RJaP7LspKkjfmSMYrZ4sy2tElD85ORmw5KdW9XTLaUZTqhH4r63d0TCYLhcbn3VGQse6DMn12UFY24pZsQ1ZufimVQ/tlvFPxe7w+LVtZnYfzucdM+br1Nu3373y/MfZhMSjlqOPu8As0ZNwmagvD8nhvzB/MxqwsXvpMpvZ5K/2xwn4pJ/rHCiJZyHhDXl44bFUq9e+iW8YL3TLuqVDDK+H8MStzR7s9lbj/nLwVYnKQsZelLzS/I7dMO/ZL5Yfwq6Da02sy3d2l+O7cdcYJmc/qPB59KVOFxjE8Ze70vV7olsc3rLdFy7gQeK9/HxYNGY9pth8//X3EeeUbZNxyNmTlyqnGVWVkJfK9TEddAXYelNkdVelvL83JeFnmj3fXP/fK9Ul5HdhmQ16NDEr16DF5soO+F6dyHjtwXl4s+P64MSsvzh6Wx03KODUGynjJ3s9oR7dMnf1e1nwX1bXlSZk/vb++Tfm6Wsg1Vyt1/OhFefE0eHX+emJQKofOyPMWnEcd+zuK3p/+vfG/R0fG3gsMk0DGLWR95Cvv1WusH5/9o+s+JXM/TMsr+9/Z64UfZf4T11V1Z5+8aPkZmEEzMl65YFege8/LS6N6JO7K40KXjHYclrkmu6JbgmEyrv1wxv63W5TqSPgP6dX1E1brtvOEPPd/N8uDUu60WpQPv5mVWpvPwwMyzhRk3AJWvjklUwW3hF1dOjFaxk/O/ugZ63Hz6pvDmXUh7hZSy/jplzLZ0SWjncfkWR6F1RQ5r9yMkvGszB6w/s1OfRPvh/T8pDVUMHlh1vP6i9OFelmSiFgEGecdZNwC5o83RDx+6Ly8WHB+3FlUItfkob3vVP8IdiFpZfzykz3KCjE5G7JypU+muhtjsWPdB+XxlengRZdHNs/l+emiPQa4X6pfn7L+e+957fjrpn2xNnby+4jK2vlNFrTdodmfT9z9zErNJBkv2Bd1hTPyMu5BRz6zWtLu73r5W+vffucpT/dzXLZFxrrvCxkHQMYtYP5kQSaPnpf5R053VJYybkxkQMbxSCfjafs7Oyiz/vHUREzK7AFbNp17ZOroKSkfPVgfbhg/OSib7s3rlde1eiuoMTnsR6l0h1WSy/LsUJeMduyRykh0yRq9LHukrBJppufj/927xuI7CjJ+4JiUTx6ri/nhoYPGyLh25Zh1oXF6OMFRFcMILoElbRWLIOO8g4zbQoYyXv5WpuwKbPpmNqUznXQybvzjT9MKcXCEOnb8mnfZ08aP9Zap53t0Kq99+2Wy86BUbz73VLxOa338kx+DB3NaYN2fxW6BLX1xsDH7tnBYKtfDpZz6fHy/+7UvbNnuPRNYPrV+o68xNyJHMo4fr8Sc909+keSXNB0QYl2mF6a35TwCZCFjXQK9P8gYGWdCVjJelucn99g/1oRLRXYxTclY1yWsWXfpqZjqclR3T9ZuWN3OnhZTfb+ai62nF7XCXbuwP1W3+taja/J4n2uJU+Fw4CKg6fPx/O6HZbrT6np/8lRdppcf7cmfjBVLePwZC5Fx0jke1nBXUMZp54o0ex4BMpGxZmnTgS9l1fOGqHXGO21ZYRBk3Baak3Ft+bms/vBVo8IsnJB54yYUtY6mZKybte5fd9kZlLEzfqutrJxeDrfwncpLO76o64qelSf7rG7NtJPNXk9ck+m9ja7xyQveSUJNnY/7d++8duhbb5e2G4PGjLNuGcedBObHjG5q3TrjgzL7KOaucgoybgtJZeza3p3CQXl8aSfe5Wl7SSfjhEt/FBVT7G5BlbyOXtOOCzqTm8Y/utt40Z7wEz1xK5r1m2fqrXP35K6mzsf9u1eV309WMtZ2h8ZvSTUrMeciJvR8Azi/v0a3bLr9NDBDxnRTI+OmyEjGHV0y2rlfyheGEXIC0sm4MSv+YZyWSIiMxw+ckvLJkHwy2Pg+Y8nme6ub19Vqt8aSCzJ9I+RtCajd7AvM3M7sfOJU4lnJeOQrTTk/k/mYE/OalphT5gRj+fX3HPiy8Vk6M6yT7McFMs43yLgtNNdNvbX8XNZHhuXJ6f2NiS3dfcEbAoCStDJ2xkBH956XpaiNFRXTuj1JKdGEm5iyqcv3pkh9DDZlJa0mWPlldj5ORRzW+rdnIJvQTd0YQijIwysJ1xl/4R7/d2bTx9+PG2Scb5BxW8huNnXt6VcyZY9Pjh0f1I+5QZ20MnbfrGHs+KC8CttUVTE5LZl9F2Ut7iHjysbebuzk97JlXzQ0vx7ahTP+6x67zup86isCdEMAyzJ3SPPvZUfKWGTTuatWjBG2WzoAACAASURBVO7x9Sv2toqJckn204rz8ICMMwUZt4Us1xk3Zs02vwZ2d5BexuK6/WCXjHafkmcTy4HWXG15Vl6cVlV0DZk/+EgxtLAxLc9O+u5nHVs2dmurs08qpwvxx7brDMrjQ5/J/MhycCnTxrTMHbJaZt4lVFmdz7LMH7eXSB246LvN6Ia8dI9NGyJjEfe9qfdI+UrwHue15Ul55qyWCFlL3lifrb7HtXOv9FzcmxoZxwYZt4VsZRy5/AU8NCVjEaktfC+PPfcYLwRmUTuZuuSbMeuWeUdBJg9ZY5aNJ3IVpeqeBZpANpuuW6OGzkxW4l0qonwK1b6Lwe75rM5neVDKBf9+DsukveSpetakbmqHZVn8ZL/n96J8alPhsDwJvX/1siyeda0P7/DOMG7JU5tUtHJpU+ApTMgYGWdCq2TcLY9/aH53ptOsjC02ZOX6ecVzf7tlfN9hqXwxLCu6lunGtDw7fVAe+N7nvUubTSLZOBVUmolbs/LceTZz4HyOBZ6F25Lzsfcz7pb70YvWE6QMWtrkZ+vpXZk7fVAe+J5nPL7vsFQSrJbYenpX5j457HsusvWo1alPvpJF39Oc8injkHjeg4yRcSa0qps6p0/cyRnZyDiPOE/4ynLiFgBsB8i4LcSV8aTMfvKVrIT0UDGBKzmmyjjyJhwAsGNAxm0hvoyt7fZI+ew1WXz03J7ksSGvAs8z5i5ccTFTxs5yGf0tJQFg54CM20JcGU/rb/bhTnefPGcWdWxMlLHzAPqx08NN33ELALYfZNwWEowZb8zK4qXPXLNTXRNkDn0mcz/MxnzUHTiYI+NBme4+KFMHuukdATAMZAzGY5KMneVI4wc+o3cEwCCQMRiPOTIGAFNBxmA8yBgA8g4yBuNBxgCQd5AxGA8yBoC8g4zBeJAxAOQdZAzGg4wBIO8gYzAeZAwAeQcZg/EgYwDIO8gYjAcZA0DeQcZgPMgYAPIOMgbjQcYAkHeQcQasnC3K6N7zsrLdBQElaWTc31OUYk+/lBV/K/f3SLFYlNKQ4o9DJc/frG1L0ti0bO27qEh9h41tlMewdiw9YX8HgB3F7pbx9ROaxxSekPkEu2lexo0HAFgpSnVCveX88ejtVs4Wveeje1LUxHl5EGe7HU4aGVsS7ZF+hY2HSpYoexR/9MtXK+NQi7qF7X6v50DIGMAgkHGI+OLSnIwtEZevN16xhBss1/zxLs9xLOl6twuUxRGuX7T2643j2hcEBgo5VTe1VnZDUnJasoGWcznQom5KxqWSdSzVtsgYwCiQcQ5kPH89+Fq5o0senJ1svDRxXh4Eymo/J9kl0JXrg4FyWNL2tvbnjyvEm9HnkTfSjRkPqUU4VJJisUdKJb9kG+9xt5ibk/GQvoWOjAGMAhlvu4xVKCSrOYZKtAEC5xlsjbtf91wEGEDaCVxWd7RXuOX+Hqvlq5KhLWq3OJuVsaq1be8YGQMYBDKOI2P/2KpPig1R+sd+k409N/DLOCjnROfg30b7npDj7GBSz6YOyNUSo9XyDUo1KN4sZCx18fZ4LY+MAQwCGccSmbsVaQvLP3a7tygPPPK1t0sj5MB4rrUvZYtV2X3txT/WbJ2TulzK7usdTvqlTb5uZ58Ah0ruFqtasklmUzfeqhO968IAGQMYBTJWzaaOapH6ZKmaSGWRpttXNZEqSsaqLueQskXJ2LBlWull7JPiUMkrVk/L2RK3X46ZtIylsX9/axkZA5gBMg5rVWpbnV7J6seME3b7OhcHgX2laRk7LXOFqGkZx8Yt06GSWpAl64/KiVbZyVi8a5iRMYBRIOMwGWvXIVvJUsbO2mB1KzrpmLEzdq3pImfMOD516QVnSrul6e2ydr89QxmLa1IZMgYwCmScqmXsJUrGUd3Uzo08dF3N9W3izKZ2JpuFdTVru7aZTR3ElnCpJD26lm9PSUo98W4C0qyM693VPT3IGMAgkHGobOPJSTtmHDGeG3sbbVmDLdl4Y76aFjDrjJU4d9xS3h7TbqHqbl2ZvYyl3l0dertMANhRIOMI+Tjdx15ZTkr1uP9OWH4J2l3FEWKMv0ZZM4vb0xWtWz+sIDBL3MxWsUgGD4pw5BfWUtXctjLRvakjZmaLYh/IGMAMkHGclqBi7NgtvLpQ/dslGCtWR9MS1q5j9q9z1s0SV5+XiSIW4alNAJB/dreMYVeAjAEg7yBjMB5kDAB5BxmD8SBjAMg7yBiMBxkDQN5BxmA8yBgA8g4yBuNBxgCQd5AxGA8yBoC8g4zBeJAxAOQdZAzGg4wBIO8gYzAeZAwAeQcZg/EgYwDIO8gYjAcZA0DeQcYh3D6nerrOObmd2RGqMtCr2l9VBnpdxzynP2J1oNdTvt6Bavh5hOzLVJqWsesxie64n5g0VIp6LKLzBCf9Pjz78m3nf1ayal9FxfOW3eXXHkv1aMihkmt/1pOpAucbOH7j6VTO39UfSXB/zeB8FqrnSfuPqTxXkfqTufRPrQx7ypZr/+oPOXTf1jOxQ8ql+5v9verOO/Q3We5XPp/b896Q7xeyBxmHcPtcUG6O/Jp22u1zGrlbInYf9/Y5vURvDwxIY0vrve5NqwO9nveqzsl0mpGxVSkpKq2hkqcSDJexRgSO5H3vC+xLIdPQCjyA9cjFYKXtPP4xeH7e/WtkHGLTRmWuqsBbIOOeHukJ+zycx2Aqt7E/n54e7TkFz9d+jKV7f8qLHutcwy4U0sp4qGSXOeTvTcmY53O2FWQcgk5clpCbaCFXB6S32CsD1dtyzr+f6oD0xnlNu+teV5lj7t9w0so4ifDCKi9t69P6ayzRDZW8FXoyGWu2t1u/PQFR++WdUsalfs1zmVskY+0+rfMplTRiK/dLT7EkQyGCUp6v8z7/dq5jhH/37vInlfGQlIo90l/Wf5bIeGeBjEPQtyJvy7lirzT+5OtW7nW3VkOPEJTl7XMK0buOVxd5jP1VB6Q3UJaqDPTq3m8m6WScTBjayiui0rM26QlW4IpWWDMy9nY7u/ZRGtK0xN3bppXxUGhrMVsZ98tQv6Zl60hTI7ay633+i57A+XhfVLT8XS3hGN+9u/yJZOx6vaw5b2S8s0DGIehl7O4OtkXs6gquDvTGFLJCxnJbzhUV3dQ6GVcHpFc3nn37nKJ7GxnHQlnRhm0eNl4YsR/fNv59qSrrxDIOCNBuLQ4pyhgocxMydsoasb9maHwWTmsxWJae/rJGbL6yaL6v4PmGdD9rexyiyq9AWWbfxZlGrMh4Z4GMQ4glY2W3b1zhqWTsvO6elDXga4mH7c81ZoyMRaQJGevGeJ24KqtQGUdJ09fdqZo8E+whVUzgijiOp4yeytgrJJ14IidwaT+Psq+7ulUyVrVsh6TkfLaq7yLGhYf6fMMusOzzjXkxp56MF/K9BkSqnhOQ+QQu5NxSkHEIWhm7W6e3zylawc3KWHW8mOO87vLQTS0irWkZ+yu6VraMgzJL0zL2HkfVNW5V5ioZNdcytgvs6q6OlnFAUCEbe87Fd2Hj6cJVyFjVLa0bs/dfTOjKZJXdahnHEVjSlrGqW1q1D1rGOwtkHIJOxp7Zzcox3mxl7J8RHVFo18WBZgJX7DFtM0gl44SVVWvHjCUg7FQydklQOyFMWd4MZOwco1iSoRa2jJ1jW/suS3+P61z8YtMsWVMtE4seV/fuszTk++8E5fcQkLEzA16d2N8RMs4dyDgElYyt8Vu34DRjxrHkGUPGt881xoutnTda5dUBOecpn2a8maVNqd4XOUM6jowj/hZbdJnI2OnO7A+OrdqVc6mk2m82Mm608Psb49UZEPgsyv3WMqehkrcMPrHpP8PgeLC2tex5f7AHI/PZ1NqeFs2xkfGOARmHoLrph352tWu7ZmZT+2dmK5cmOXL2HVe5/tm7v90mYpFm1hnrbxSRRMba/cRdZ5xVN3X9fT2BJTmNcU79euTmZSye1mjLZGy3iHt6fLLxiE239lq9T/X5eKUdnKgW3CZe+XVljvjcI4c7PAdFxjkDGYPxNHsHLvUEG8X60jhdnSF/D9tXvDtwxZi9q7kAaBxXVaa4d+AKmwQWLHvrZCz6yVrOa4qlXr6derqYdefjjA/3f13Sf/5Z3YErstvbK/7Q36Sui961xCuqGxyyBRmD8XBvagDIO8gYjAcZA0DeQcZgPMgYAPIOMgbjQcYAkHeQMRgPMgaAvIOMwXiQMQDkHWQMxoOMASDvIGMwHmQMAHkHGYPxIGMAyDvIGIwHGQNA3kHGYDzIGADyDjIG40HGAJB3kDEYDzIGgLyDjMF4kDEA5B1kDMaDjAEg7yBjMB5kDAB5BxmD8SBjAMg7yBiMBxkDQN5BxgAAANtMbBlXKhUZHh5uR5kAAAB2FbFkvLq6KtVqVe7cudOOMgEAAOwqYsl4bW1N5ubm5P79+/Lvf/+7HeUCAADYNUTKuFaryatXr2RhYUHGx8dlZGSkHeUCAADYNUTK+M2bN7K5uSlLS0syMzMj9+7dk3v37snW1lY7ygcAAGA8sWS8tbUl6+vrsrCwIOVyWe7duyc3btyQq1evysDAgFy+fFn+/Oc/y9dff00IIYSQhImUsSPk169fyy+//CILCwtSqVRkYmJC7t+/L3fu3JHbt2/L8PCw3Lp1ixBCCCEJE1vGtVpNXr9+Levr67K0tCQLCwsyNzcnT548kUqlIjMzM4QQQghJkVgydoTsdFlvbm7Kq1evZG1tTVZXV2V1dVVWVlYIIYQQkiKxZeyXcq1Wk62tLUIIIYQ0mcQyBgAAgGxBxgAAANsM3dSEEELINocJXIQQQsg2h6VNhBBCyDYn1U0/5ufn5c2bN3Eb1QAAABBC4tthPn36tB3lAgAA2DUkflDE1hYPiAAAAMiSxI9QBAAAgGyJlPHW1pasra3J3Nyc3L9/vx1lAgAA2FXEkvHq6qpUq1W5c+dOO8oEAACwq4gl45WVFalUKjI8PNyOMgFkymhH13YXAQAglNgynpmZkVu3brWjTACZgowBIO8gYzAeZAwAeQcZg/EgYwDIO8gYjAcZA0DeQcZgPMgYAPIOMgbjQcYAkHeQMRgPMgaAvIOMwXiQMQDkHWQMxoOMASDvIGMwHmQMAHkHGYPxIGMAyDvIGIwHGQNA3kHGYDzIGADyDjIG40HGAJB3kDEYDzIGgLyDjMF4kDEA5B1kDMaDjAEg7yBjMB5kDAB5BxmD8SBjAMg7yBiMBxnvQK6fkNGOLhk9Puh9feK8PFC9DrDDQcZgPFnJuLY8KfNnT8lUd7eMdXRZsujoktHObnlw4JRUr/wo65kcqZ1syNqNizJ9YI+MdbrPaY9Mnbwoi8vN7X3z+ikZ7+iS0X0XZSXJG3Mk45WzRRnt6JIHZycjtpyU6t4uGe0oSnVCv5X1Ozomk4VC4/PuKMhY90GZPjsoKxtxS7YhKze/lMqh/TLeqfg9Xp+WrazOw/ncY6Z83Xqb9vt3vt8Y+7AYlHLUcXf4BRoybhO1hWF5vDfJD2ZZVq58JlP73BV/QR4c6JNnj2L/awXJQsYb8vLCYatSsTNW6JbxQreMeyrU8Eo4f8zK3NFuTyXuPydvhZgcZOxl6QvN78gt0479Uvkh/Cqo9vSaTHd3Kb47d31xQuazOo9HX8pUoXEMT5k7fa8XuuXxDett0TIuBN7r34dFQ8Zjmu3HT38fcV75Bhm3nA1ZuXKqcVUZpxJZ/t77D02RyQuTUmt94Y2gORkvy/xxW1idB6VyfVJeB7bZkFcjg1I9ekye7CAZO5Xz2IHz8mLB98eNWXlx9rA8blLGqTFQxkv2fkY7umXq7Pey5rumri1Pyvzp/fVtytfVQq65WqnjRy/Ki6fBi/PXE4NSOXRGnrfgPOrY31H0/vTvjf89OjL2XmCYBDJuIesjXwWlGvnjG5bp+lXyHpm+dFdWl0WcCr9yoFC/otT9YwUvzch45YJdge49Ly+N6pC4K48LXTLacVjm8vgzMkzGtR/O2C3iolRHwn9Ir66fsFq3nSfkuf+7WR6Ucqf17//hN7OJLsiRcb5Bxi1g5ZtTMlVwS9jVpRPx43v5yZ6ILs9lmT9uC7mzT1605AzMIrWMn34pkx1dMtp5TJ7lUVhNkfPKzSgZz8rsAevf/9Q38X5Iz08W7B6wWc/rL04X6mVJ2jOGjPMNMm4B88cbIh4/dF5eLDg/7qgfX6NVPP7Jj/rNlr+VqYzG9HYDaWXsXBj5K8TkbMjKlT6Z6m6MxY51H5THV7wTbETEJ5vn8vx00R4D3C/Vr09Z/733vHb8dfObw9b+T34fUVk7v8k0PSxpzyfufmalZpKMF+yLusIZeRn3oCOfWS1p93e9/K087OiS0c5Tnu7nuGyLjHXfFzIOgIxbwPzJgkwePS/z9YlWMWVcHwvqlsc/hB1hWeYO2ZXX6eEMS24m6WQ8bX9nB2XWP56aiEmZdYYWOvfI1NFTUj56sD6JZ/zkoGy6N69XXtfqraBGT8mPUukO7zV5dsga3qiMRJfslS3u0Y49UlaJNNPz8f/uXWPxHQUZP3BMyieP1cX88NBBY2Rcu3Isxb9VxTCCS2Bp5osg43yDjNtCTBnXZxhGz8pdOrunPpaZaJbqLiSdjBv/+NO0QhwcoY4dv+Zd9rTxY71lOn3T9bpTee3bL5OdB6V687mn4nVa68qeE6cF1v1Z7BbY0hcHG7NvC4elcj1cyqnPx/e7X/vClu3eM4HlU+s3+hozjnMk4/jx/vt13j/5RZJf0nRAiHWZXpjelvMIkIWMdQnUa8gYGWdCTBnf7LMrxqiWsUvGTcpiN9CUjHUXO5p1l56KqS5Hdfdk7YbV7expMdX365Oaw9OLWuGuXdifqlt969E1ebzPtcSpcDhwEdD0+Xh+985wzH558lRdppcf7cmfjBVLePwZC5Fx0iEla7grKOO0Q1PNnkeATGSsWdp04EtZ9bwhap3xTltWGAQZt4WYMnaNBYeOGcusPNnXVZexqVeKWdGUjHWT5PzrLjuDMnbGb7WVlfN9u4XvVF7a8UVdV7TzmzicerLZ64lrMr230TXuXz7X1Pm4f/fOa4e+9XZpuzFozDjrlnHcSWB+zOim1q0zPiizj2LuKqcg47YQdwKXU9GG/0NY8nQ3IeMo0sk44dIfRcUUu1tQJa+j17Tjgs7kpvGP7jZetCf8RE/cimb95pl669w9uaup83H/7lXl95OVjLXdofFbUs1KzLmICT3fAM7vr/HvO91+GpghY3PrO2TcFuLK2Lugf7SjW6Y+uSaLj57L+sJzWf3hmlQOWd2J492NbmpTf5xZkU7GjVnxD+O0REJkPH7glJRPhuSTwcb4ayzZfG9187pa7dZYckGmb4S8LQE1Z8jEJdbMzidOJZ6VjEe+0pTzM5mPOTGvaYk5ZU4wll9/z4EvG5+lM8M6yX5cION8g4zbQnwZi4i8ck9gUWXfRVm6Yv+YWWscSVoZO2Ogo3vPy1LUxoqKad2epJRowk1M2dTle1OkPgabspJWE6z8MjsfpyIOa/3bM5BN6KZuDCEU5OGVhOuMv3CP/zuz6ePvxw0yzjfIuC0kk7GISG3hR5k7fVAeuO5ZO1bYL+ULw7Iuri7DvRd9Ex3AT1oZu2/WMHZ8UF6FbaqqmJyWzL6Lshb3kHFlY283dvJ72bIvGppfD+3CGf91j11ndT71uRG6IYDG0j0zZCyy6dxVK0b3+PoVe1vFRLkk+2nFeXhAxpmCjNtCchlH8dzuQmWdcTTpZSyu2w92yWj3KXk2sRxozdWWZ+XFaVVF15D5g4+Gg0902piWZyd997OOLRu7tdXZJ5XThfhj23UG5fGhz2R+ZDm4lGljWuYOWS0z70TCrM6ncRe5sQMXfbcZ3ZCX7rFpQ2Qs4p7rsUfKV4L3OK8tT8qzk3HuwOfMfFff47p+69w83JsaGccGGbeFrGXsTO5IP7NyN9GUjEWktvC9PPbcY7wQmEXtZOqSb8asW+YdBZk8ZI1ZNp7GVZSqexZoAtls1m/a0RU+M1mJd6mI8ilU+y4Gu+ezOp/lQSkX/Ps5LJP2kqfqWZO6qR2WZfGT/Z7fi/KpTYXD8iT0/tXLsnjWtT68wzvDuCVPbVLRyqVNgacwIWNknAnZyrg+ltnEMpbdRLMyttiQlevnFc/97ZbxfYel8sWwrOi+i41peeYbchjt7Pbdpc0mkWycCirNxK1Zee48mzlwPscCz8JtyfnY+xl3y/3oResJUgYtbfKz9fSuNQTle57x+L7DUrkU/5nYW0/vytwnh33PRbaGs6Y++UoWfU9zyqeMQ+J5DzJGxpmQpYwb+8piGctuIBsZ5xG7gsp04hYAbAfIuC1kJePn8sx5YlNeH32XQ0yVceRNOABgx4CM20ICGU9clIcH+uTJzR9lfdnqZqotP5el6+el3N3o0uJZxvExU8bOchn9LSUBYOeAjNtCEhmr73ncyB55fAMRJ8FEGTsPoB87PcxQBYABIOO2kEDGy5OKSRkFGes+KNMXVMsYIApzZDwo090HZeqAvbSl84TMc10GYATIGIzHJBk7y5HGD3wmz5t6zjIA5AlkDMZjjowBwFSQMRgPMgaAvIOMwXiQMQDkHWQMxoOMASDvIGMwHmQMAHkHGYPxIGMAyDvIGIwHGQNA3kHGYDzIGADyDjIG40HGAJB3kDEYDzIGgLyDjMF4kDEA5B1knAErZ4syuve8rGx3QUBJGhn39xSl2NMvZcXfyv09UiwWpTSk+ONQyfM3a9uSNDYtW/suKlLfYWMb5TGsHUtP2N8BYEexu2V8/YTmMYUnZD7BbpqXceMBAFaKUp1Qbzl/PHq7lbNF7/nonhTlf1xj1BOldihpZGxJtEf6FTYeKlmi7FH80S9frYxDLeoWtvu9ngMhYwCDQMYh4otLczK2RFy+3njFEm6wXPPHuzzHsaTr3S5QFke4ftHarzeOa18QGCjkVN3UWtkNSclpyQZazuVAi7opGZdK1rFU2yJjAKNAxjmQ8fz14Gvlji55cHay8dLEeXkQKKv9nGSXQFeuDwbKYUnb29qfP64Qb0afR95IN2Y8pBbhUEmKxR4plfySbbzH3WJuTsZD+hY6MgYwCmS87TJWoZCs5hgq0QYInGewNe5+3XMRYABpJ3BZ3dFe4Zb7e6yWr0qGtqjd4mxWxqrWtr1jZAxgEMg4joz9Y6s+KTZE6R/7TTb23MAv46CcE52Dfxvte0KOs4NJPZs6IFdLjFbLNyjVoHizkLHUxdvjtTwyBjAIZBxLZO5WpC0s/9jt3qI88MjX3i6NkAPjuda+lC1WZfe1F/9Ys3VO6nIpu693OOmXNvm6nX0CHCq5W6xqySaZTd14q070rgsDZAxgFMhYNZs6qkXqk6VqIpVFmm5f1USqKBmrupxDyhYlY8OWaaWXsU+KQyWvWD0tZ0vcfjlm0jKWxv79rWVkDGAGyDisValtdXolqx8zTtjt61wcBPaVpmXstMwVoqZlHBu3TIdKakGWrD8qJ1plJ2PxrmFGxgBGgYzDZKxdh2wlSxk7a4PVreikY8bO2LWmi5wx4/jUpRecKe2WprfL2v32DGUsrkllyBjAKJBxqpaxlygZR3VTOzfy0HU117eJM5vamWwW1tWs7dpmNnUQW8KlkvToWr49JSn1xLsJSLMyrndX9/QgYwCDQMahso0nJ+2YccR4buxttGUNtmTjjflqWsCsM1bi3HFLeXtMu4Wqu3Vl9jKWend16O0yAWBHgYwj5ON0H3tlOSnV4/47YfklaHcVR4gx/hplzSxuT1e0bv2wgsAscTNbxSIZPCjCkV9YS1Vz28pE96aOmJktin0gYwAzQMZxWoKKsWO38OpC9W+XYKxYHU1LWLuO2b/OWTdLXH1eJopYhKc2AUD+2d0yhl0BMgaAvIOMwXiQMQDkHWQMxoOMASDvIGMwHmQMAHkHGYPxIGMAyDvIGIwHGQNA3kHGYDzIGADyDjIG40HGAJB3kDEYDzIGgLyDjMF4kDEA5B1kDMaDjAEg7yBjMB5kDAB5BxlHcPtcUYrFc3Jbv4WcKxald6DqvEGKxV5x/ldPVQZ6VfutykCv60k+5/RHrg70ep7606s4qFX+6H2ZTNMydj0m0R33E5OGSlGPRXSe4KTfh2dfvu38z0pW7auoeN6yu/zaY6keDTlUcu3PejJV4HwDx288ncr5u/ojCe6vGZzPQvU8af8xlecqUn8yl/6plWFP2XLtX/0hh+7beiZ2SLl0f7O/V915h/4my/3K53N73hvy/UL2IOMIHJmpRCfSEKLu75qd2j9uv4wtEbv3dfucXqK3BwaksaX1Xvem1YFez3tvn0tYTkNoRsZWpaSotIZKnkowXMYaETiS970vsC+FTEMr8ADWIxeDlbbz+Mfg+Xn3r5FxiE0blbmqAm+BjHt6pCfs83Aeg6ncxv58enq05xQ8X/sxlu79KS96rHMNu1BIK+Ohkl3mkL83JWOez9lWkHEEt88V5dy5c1LsdYuv/lc5V+yVc+d640uuOiC9xV4ZqN6Wc34ZVwekN85r2l27yxFz/7uAtDJOIrywykvb+rT+Gkt0QyVvhZ5Mxprt7dZvT0DUfnmnlHGpX/Nc5hbJWLtP63xKJY3Yyv3SUyzJUIiglOfrvM+/nesY4d+9u/xJZTwkpWKP9Jf1nyUy3lkg4whunyvKudvBVqdIo+UZKUH1noPb3T6naC1bwh+oikvkMfZXHZDewAVEVQZ643Shm0U6GScThrbyiqj0rE16ghW4ohXWjIy93c6ufZSGNC1x97ZpZTwU2lrMVsb9MtSvadk60tSIrex6n/+iJ3A+3hcVLX9XSzjGd+8ufyIZu14va84bGe8skHEElozFEmWvv1vYEltmMvaPP4vTTa6RcXVAeuvjOQqxB7q3kXFslBVt2OZh44UR+/Ft49+XqrJOLOOAAO3W4pCijIEyNyFjp6wR+2uGxmfhtBaDZenpL2vE5iuLfdksjgAAIABJREFU5vsKnm9I97O2xyGq/AqUZfZdnGnEiox3Fsg4grqM/WOyLjlnJ2PndfekrIFGyzhyf77yIWMRaULGujFeJ67KKlTGUdL0dXeqJs8Ee0gVE7gijuMpo6cy9gpJJ57ICVzaz6Ps665ulYxVLdshKTmfreq7iHHhoT7fsAss+3xjXsypJ+OFfK8BkarnBGQ+gQs5txRkHEFDxu4JUV4xZytjH0nGed2td7qp67SiZeyv6FrZMg7KLE3L2HscVde4VZmrZNRcy9gusKu7OlrGAUGFbOw5F9+FjacLVyFjVbe0bszefzGhK5NVdqtlHEdgSVvGqm5p1T5oGe8skHEEbhnXx28HvF3WrZSxf0Z0RGFd5dJM4FJORDObVDJOWFm1dsxYAsJOJWOXBLUTwpTlzUDGzjGKJRlqYcvYOba177L097jOxS82zZI11TKx6HF17z5LQ77/TlB+DwEZOzPg1Yn9HSHj3IGMI/DKuLGUyf9aS2TsX7PsHjOuDsg5TxNXM97M0qbUs6kjZ0jHkXHE32KLLhMZO92Z/cGxVbtyLpVU+81Gxo0Wfn9jvDoDAp9Fud9a5jRU8pbBJzb9ZxgcD9a2lj3vD/ZgZD6bWtvTojk2Mt4xIOMI/DJWdRtnJ2PfDT+US5McOXvHlv0XCKr97UYRizSzzlh/o4gkMtbuJ+4646y6qevv6wksyWmMc+rXIzcvY/G0RlsmY7tF3NPjk41HbLq11+p9qs/HK+3gRLXgNvHKrytzxOceOdzhOSgyzhnIGIyn2TtwqSfYKNaXxunqDPl72L7i3YErxuxdzQVA47iqMsW9A1fYJLBg2VsnY9FP1nJeUyz18u3U08WsOx9nfLj/65L+88/qDlyR3d5e8Yf+JnVd9K4lXlHd4JAtyBiMh3tTA0DeQcZgPMgYAPIOMgbjQcYAkHeQMRgPMgaAvIOMwXiQMQDkHWQMxoOMASDvIGMwHmQMAHkHGYPxIGMAyDvIGIwHGQNA3kHGYDzIGADyDjIG40HGAJB3kDEYDzIGgLyDjMF4kDEA5B1kDMaDjAEg7yBjMB5kDAB5BxmD8SBjAMg7yBiMBxkDQN5BxmA8yBgA8g4yBgAA2GZiy7hSqcjw8HA7ygQAALCriCXj1dVVqVarcufOnXaUCQAAYFcRS8Zra2syNzcn9+/fl3//+9/tKBcAAMCuIVLGtVpNXr16JQsLCzI+Pi4jIyPtKBcAAMCuIVLGb968kc3NTVlaWpKZmRm5d++e3Lt3T7a2ttpRPgAAAOOJJeOtrS1ZX1+XhYUFKZfLcu/ePblx44ZcvXpVBgYG5PLly/LnP/9Zvv76a0IIIYQkTKSMHSG/fv1afvnlF1lYWJBKpSITExNy//59uXPnjty+fVuGh4fl1q1bhBBCCEmY2DKu1Wry+vVrWV9fl6WlJVlYWJC5uTl58uSJVCoVmZmZIYQQQkiKxJKxI2Sny3pzc1NevXola2trsrq6Kqurq7KyskIIIYSQFIktY7+Ua7WabG1tEUIIIaTJJJYxAAAAZAsyBgAA2GbopiaEEEK2OUzgIoQQQrY5LG0ihBBCtjmpbvrxr3/9S1ZWVuTly5eyuLhICCGEkCaS+HaYT548QcKEEEJIhkn8oIjl5eVtLzQhhBBiUhI/QpFWMSGEEJJtImW8tbUla2trMjc3J/fv39/2AhNCCCGmJZaMV1dXpVqtyp07d7a9wIQQQohpiSXjlZUVqVQqMjw8vO0FJiRpRju6tr0MhBASltgynpmZkVu3bm17gQlJGmRMCMl7kDExPsiYEJL3IGNifJAxISTvQcbE+CBjQkjeg4yJ8UHGhJC8BxkT44OMCSF5DzImxgcZE0LyHmRMjA8yJoTkPciYGB9kTAjJe5AxMT7ImBCS9yBjYnyQMSEk70HGxPggY0JI3oOMifFBxoSQvAcZE+ODjAkheQ8yJsYHGRNC8h5kTIwPMiaE5D3ImBgfZEwIyXuQMTE+yJgQkvcgY2J8kDEhJO9BxsT4IOMdmG97ZbSjS0Y/+M77+t//KOOq1wnZ4UHGxPhkJeOfq3el8vFJefD225YonHS+LeO/Pinlr4blXzk432R5Js+u/kmmfv2OjHa6z+kdefC7P8nTanP7X/j2pIx1dMnou3+SfyZ5b45k/M+P35XRji4Z//huxLZ3pfxOl4x2vCvlv0f9jnpk4q2C63dUkNG335Opj7+Tfz6L/93986//JQ9/8ysZ61T8Hr/9h7zI6jyczz1mfvo24vt3vt8Y+7DynfwUddwdfoGGjFuSZ/LPb/8oP73rq7Tf+pX8lOAf24uRy/LwN79yVZIFGX23J/CPjISneRk/k9n/fN+qVOrf5dsy9tbbMuapUMMr4fxlQh7/1vUb7Qyek7dCTB5k7M3c55rfkVumHb+Sh/9bDT3Wz+OXZertLsV3565zeqWS1XmM/Jc8eKtxDE+ZO32vv/W2TF2N+P7rMi4E3uvfhxWXjDXbj/3+Lzn4N5U+yDjrPBuWR792V9CKdL4n0xGV9tx//ip8H7+5JM+2+1x3SJqTcVUqH7xd/94efntXnge2eSbzN7+T8m975NEOkrFTOY/++o/y5KHv788m5MnH78tUkzJOHQNlPOd83h1vy4OP/yLPfBflP1fvSuX3v6pv89O3aiH/7Gqljv32T/Jk/Flgm+d//04e/qZPqi04D/93FL2/BN+vNo6MvRcYJgUZZ5x6Bdfxjvz08XcyV7X+obyo/kOefOy6Ku78gzzR7GP+y/fr0h374L/l6XhVfl5clBfVYZn54J3638Y/vis/5+Cc855mZPzP/7S/z3f+KLOxuw93Qv4mU291yWjH+/K4ya7olsQwGf/8v332v/13pXwzKE935p1z7+yVqv+7qX4nP3VaLcrJLycS/ftHxvkOMs44//z4XRl9p0871jbvGiuZ+Lwc3Kb+j836oc4H9lGVygdOy/s9mR7f/nPOe1LLePy/ZKKjS0Y7e2Qmj8JqKjmv3IyS8YRM/9r6N/3gy/DuZyfV31n/xif+c8Lz+pPfF1JfiCPjfAcZZ5xn334nc6Hb3JXy213aH+Kzevf0+3oBjP/JkkTafwi7LGllPPvRO8oKMXmeyT+/+oM8eNs1fPH2ezL1lWLs3yObslR/7/S0/ErK/32y3krXjb8uOL0qv/tLRGXtVLgFbXdo9ucTdz8T8rNJMn5oX9S91SezcY9784zVknZ/19VLMtnRJaOdJz3dz207D3/iyFj3fSHjQJDxNqTygU7G5foVdHhlWpXHv7G3+/V/7cAZvO1NOhn/w66Q3pNp/3hqotyVaWcOQec78uC3J+Wn375XH64Y+913suDevl55Xa63ghqTw4bl4dthlWRVZn5jDZE8vBldtsZwyDvyk0qkmZ6P/7fuGovvKMjYr3vkp9/11MU8+Zv3jJHxz1/1WOfy+/9JcFzFMIJLYGmGp5BxvoOM2x6XSAM/xMvWlW+M7qy5j52x495UV8m7Kelk3PjH38znWxfqB5e9F03Phust06m/ul53Kq93fyUTne9J+a9lT8XrtNbHPhoOHs9pgb19JnYLbO7z9xrCf+t9eRgxUz/1+fh+68+c4yqGdP519Q+NuRU5knH8eCXmvF85LKXNPwJCrMv0P/+xLecRSBYy1iXQ+4OMkXHm+R+Z6tR0MddnSb4TvUSm/mN+V8oj231O+U5TMtZ1CWvWXXq+07oc1d2TP189GWwx1ffrk5oTZ4hCIVxniCNpt/qLkcsy5V6G99b7gYuAps/HUxk7/wZ+JY80cx5m/+Od/MlYsYTHnzAZJ10mZvWgBWWcdrlZs+cRSCYy1ixt+vV/+VaLRK0z3mnLCoNBxm3OQv1HqOhKTCJY9+zMHf4jbHWakrFu1rt/3aXiAssZv9VWVtVL8sAvfKfy0o4v6rqiJ+TRu1a3ZtrJZs//flmm3ml0jU/8p3eSUFPn466Mndd+c8nbpe2OQWPGWbeM404Cy/o8dN9Re7upuzTrjN+T6ZH2/B5aFWTczvhmSgcqorqMY3TFuFpmzd6YwfSkk3HCpT+Kiil2t6BKXr+9rB0XdCY3jf3H3xqvOxN+IiduRedff+2rt87dk7uaOh93pasqv+bzbFrG2u7Q+BexzUrMuYgJPV/t769RF6TbT3bnEec3HwhjxrGDjNuUnx9elp/esiuCt/8QXD+4uIiMW5R0Mm5MtJuM0xIJkfHYr0/KT78LyUffNcZfY8nmL1Y3r6vVbo0lF3x3LUqfn//6h4BYMzufOJV4VjK++d+acp6RSsyJeU1LzClzgrH8+nvcEzSdC64k+8nyPGL85rXngYwjg4zbkPn/PVNfihS2BjmdjN+Wqf/d/nPMc9LKuD4G+s4fI5arLSorpn/Zk5QSTbiJKZu6fP+6KPUx2JSVtDrByi+z83F+52Gtf2cGsgHd1I0hhIJMfpVwnfHn7vF/ZzZ9/P1kex7Rv/nYv2dkHAgybmnK8uSjxm0txz64HH4Ly7qMY3SN1mXMmHFU0srYfbMG9Q1Ygt+dp2JyWjLv/in+rUvjysbZ7nd/kRf2RUPz66FdccZ/3WPXWZ2Ps2/t7zxkxcGOlLF7rkj0v9d/fWVvq5gol2Q/rTiPyN983N8zMg4EGbcq1b/Jw3ed8al3ZOqqYnaqP07XYJx/aEnEvcuTXsaL3nH+t0/KzN+rge/x5+qEPPm9qqJryHz8P/4nuB782T9k5ne++1nHlo3d2ur8gzz8fSHF7+A7mfrNGancrAaXMj37hzz+jdUy8y6hyup8XHeR+/WffLcZfSaz7rFpQ2S8uOi+N/U78tNXwXuc/1y9KzO/eyeiDnCvz1bf49q5V3ou7k2NjGMHGbcgPz+83KjA3z0TvAm/LiN/ij0O/My5Z3KSu/rs0jQl48VF+fnhX7xPyHEvx/A8badLHvT7Zsy6Zd5RkInfWGOWD951LR8ZcW2fQDYLrnuYh85MVsa3VET1FKp3/xTsns/qfKrfNeZQ1PfzvkzYS57KH5vUTe2kKk8/8j0ARvU7eut9eRR6/+qqPP34PfV+WvXUJlVaubQp8BQmZIyMk8YzY/pywrtjOTMoo2ZMurrxMpg9a3qalbEV67GYwef+vi1j774vDz//H/mnrmX67B8y8/v3ZNz3vonf/lEqI75KN5FsnAoqzcStCak6z2YOnE/EYzqzOh97P2Nuuf/2T9bFq0FLm/x5Mf43efz792Tc9zzjsXffl4f98Z+J/WL8b/L4o/d9z0XuktG3fiUPPvpveep7mlM+ZRwSz3uQMTJOmPodigKL1hO+P+z+s9X/tsfcsps9a3KykXEeY1dQmU7cIoRsR5BxlnFu5N7MDGfXkiX1k1lc420hDwwgjZgq48ibcBBCdkyQcZapT8B6Tx79vSz/ehgjiq5N9wMCxn93WeYeWpOGno//TR791hkTeoclTTFjpoyd5TL6W0oSQnZOkHGWiTMO4ou6VTNRn82qztspHnu3e2OijOvPxf79/zBngBADgoyzTGYyXhRnwtBP77qk3Pl2Y4LLdp/rDoo5Mv5Opt5+Tx782u4d6eyVCsvaCDEiyJgYH5Nk7CxHGvv1GalyUUaIMUHGxPiYI2NCiKlBxsT4IGNCSN6DjInxQcaEkLwHGRPjg4wJIXkPMibGBxkTQvIeZEyMDzImhOQ9yJgYH2RMCMl7kDExPsiYEJL3IGNifJAxISTvQcbE+CBjQkjeg4yJ8UHGhJC8BxlnkH9+/C7PFs5x0sj48yNFKR75XEYUfxv5/IgUi0Xpu6p479U+z9+sbfvkan2bEWvfRUX6rga2UR5jcVEWRz6XI2F/J4TsqOxuGWufstQrlQT7aV7GjQcAWHlXyn9Xb1v5IHq7f378rvd8PvhOfdy//1HG42y3w5NGxpZEj8jnI8G/Xe2zRHnk8xHN+xry1cq4Ll5V3MJ2v9cVZEyIUUHGIeKLm+ZkbIn4p28br1nCDZar8kGX5ziWdL3bBcriCNcvWvv1xnHtCwIDhZyqm1oru6vS57RkAy3nkUCLuikZ9/VZx1Jti4wJMSrIOAcyrnwbfO0n/7OO//5HGQ+U9a6U3/EK9J/ffhcohyVtb2u/8oFCvBl9HnlLujHjq2oRXu2TYvGI9PX5Jdt4j7vF3JyMr+pb6MiYEKOCjLddxqooJKs5hkq00ecZbI27X/dcBBiQtBO4rO5or3BHPj9itXxVMrRF7RZnszJWtbYXFxeRMSGGBRnHkbF/bNUnxYYo/WO/ycaeG/HLOCjnROfg30b7npDj7OCknk0dkKslRqvlG5RqULxZyHixLl7PGDUyJsSoIONYInO3Im1h+cdu33lXxj3ytbdLI+TAeK61L2WLVdl97Y1/rNk6J3W5lN3XOzzplzb5up19Arza526xqiWbZDZ1Q6w60bsuDJAxIUYFGatmU0e1SH2yVE2kspKm21c1kSpKxqou55CyRcnYsGVa6WXsk+LVPq9YPS1nS9x+OWbSMl5s7N/fWkbGhJgRZBzWqtS2Or2S1Y8ZJ+z2dS4OAvtK0zJ2WuYKUdMyjh23TK/2qQXZd3VROV7sf7/1WloZL3rXMCNjQowKMg6TsXYdspUsZeysDVa3opOOGTtj15oucsaM46cuveBMabc0vV3WjWQq40XXpDJkTIhRQcapWsbeRMk4qpvauZGHrqu5vk2c2dTOZLOwrmZt1zazqYOxJdzXJ0d0Ld8jfdJ3JN5NQJqVcb27+sgRZEyIQUHGobKNJyftmHHEeG7sbbRlDbZk4435alrArDNWxrnjlvL2mHYLVXfryuxlvFjvrg69XSYhZEcFGUfIx+k+9sryrpQ/8N8Jyy9Bu6s4Qozx1yhrZnF7uqJ164d15x68A5dpreLFxQweFOHIL6ylqrltZaJ7U0fMzF5U7AMZE2JGkHGclqBi7NgtvLpQ/dslGCtWR9MS1q5j9q9z1s0SV5+XiSJeXOSpTYSQ/Gd3y5jsiiBjQkjeg4yJ8UHGhJC8BxkT44OMCSF5DzImxgcZE0LyHmRMjA8yJoTkPciYGB9kTAjJe5AxMT7ImBCS9yBjYnyQMSEk70HGxPggY0JI3oOMifFBxoSQvAcZE+ODjAkheQ8yJsYHGRNC8h5kHJKhT1VP1/lUhjI7xphc+lC1vzG59KHrmJ8OafcxdulDT/k+vDQWfh4h+zI1TcvY9ZhEd9xPTLraF/VYROcJTvp9ePbl287/rGTVvoqK5y27y689lurRkFf7XPuznkwVON/A8RtPp3L+rn6qVHB/zcT5LFTPk/YfU3mu9fPVl0l5vp592ftX/QYi9m09EzukXLq/2d+r7rxDf5Mjnyufzx33+yXZBxmHZOjToNwc+X061OT+hz7VyN0Ssfu4Q5/qJTp06ZKM+d7rLtvYpQ8971Wdk+lpRsZWpaSotK72eSrBcBlrROBI3ve+wL4UMg2twAOxHrkYrLSdxz8Gz8+7f42MQy4+GpW5qgJvgYyPHJEjYZ+H8xhM5Tb253PkiPacgudrP8bSvT/lRY91rmEXCmllfLXPLnPI35uSccTFJck2yDgkOnFZQm6ihTx2ST4sfiiXxobkU/9+xi7Jh3Fe02Ts0oeuMsfcv+FJK+MkwgurvLStz8VFiSu6q33eCj2ZjDXb263fIwFR++WdUsZ9n2uey9wiGWv3aZ1PX59GbCOfy5Fin1wNEZTyfJ33hXzX4d99jO9SK+Or0lc8Ip+P6D9LZLyzgoxDom9FDsmnxQ/l0pjz/75u5Q/drdWwKGQ59KlC9K7j1UUeY39jl+TDQFnG5NKHuvebmXQyTiYMbeUVUektLgYrY10rrBkZe7udXfvou6ppibu3TSvjq6GtxWxl/Llc/VzTsnWkqRHbiOt9/oue0PO92qdo+btawjG++8jvUidj1+sjmvNGxjsryDgkehm7u4NtEbu6gscufRhTyAoZLw7Jp0VFN7VOxmOX5EPdePbQp4rubWQcK8qKVh9t5RVnP75t/PtSVdaJZRwQoN1avKooY6DMTcjYKWvE/ppJ47NwWovBshz5fEQjNl9ZNN9X8HxDup+1PQ5R5df8NgJ/812cacSKjHdWkHFIYslY2e0bV3gqGTuvuydlXfK1xMP25xozRsayuNiEjHVjvE5clVWojKOk6evuVE2e8YtLOYEr4jieMnoqY6+QdOKJnMCl/TxGfN3VrZKxqmV7Vfqcz1b1XcS48FCfb9gFln2+MS/m1JPxQr7XgEjVcwIyn8CFnFsaZBwSrYzdrdOhTxWt4GZlrDpezHFed3noppbFxda0jP0VXStbxkGZpWkZe4+j6hq3KnOVjJprGS8uLvq6q6NlHBBUyLE85+K7sPF04SpkrOqW1o3Z+y8mdGWyym61jOMILGnLWNUtrdoHLeOdFWQcEp2MPbOblWO82crYPyM6NJ6LA80Erthj2mYklYwTVlatHTNeDAg7lYxdEtROCFOWNwMZO8co9snVFraMnWNb+x6Rz4+4zsUvNs2SNdUysehxde8++64uhi4pCyt/4HtXLaHSJPZ3hIxzF2QcEpWMrfFbt+A0Y8ax5BlDxkOfNsaLFxe9rfKxS/Kpp3ya8WaWNqV6X+QM6TgyjvhbbNFlImOnO/Pz4NiqXTn39an2m42MGy38zxvj1Rl8v4HPYuRza5nT1T5vGXxi03+GwfFgbWvZ8/5gD0bms6m1PS2aYyPjHRNkHBLVTT/0s6szmk3tn5mtXJrkyNl3XOX6Z+/+dpuIFxebWWesv1FEEhk3vc44q27q+vuOBJbkNMY59euRm5fxoqc12jIZ2y3iI0d8svGITbf2Wr1P9fl4pR2cqBbcJl75dWWO+Nwjhzv83wMyzlOQMTE+zd6BSz3BRrG+NE5XZ8jfw/YV7w5cMWbvai4AGsdVlSnuHbjCJoEFy946GS/qJ2s5rymWeqk+p6jzccaHP///+vSff1Z34Irs9vaKP/Q3qeuidy3xiuoGJ9kGGRPjw72pCSF5DzImxgcZE0LyHmRMjA8yJoTkPciYGB9kTAjJe5AxMT7ImBCS9yBjYnyQMSEk70HGxPggY0JI3oOMifFBxoSQvAcZE+ODjAkheQ8yJsYHGRNC8h5kTIwPMiaE5D3ImBgfZEwIyXuQMTE+yJgQkvcgY2J8kDEhJO9BxsT4IGNCSN6DjInxQcaEkLwHGRPjg4wJIXkPMibGBxkTQvIeZEwIIYRsc2LLuFKpyPDw8LYXmBBCCDEtsWS8uroq1WpV7ty5Iy9fvtz2QhNCCCEmJZaM19bWZG5uTu7fvy9LS0vbXmhCCCHEpETKuFaryatXr2RhYUHGx8fl//7v/2gdE0IIIRkmUsZv3ryRzc1NWVpakpmZGbl3757cvXtXlpaWkDIhhBCSQWLJeGtrS9bX12VhYUHK5bLcu3dPbty4IVevXpWBgQG5fPmy/PnPf5avv/6aEEIIIQkTKWNHyK9fv5ZffvlFFhYWpFKpyMTEhNy/f1/u3Lkjt2/fluHhYbl16xYhhBBCEia2jGu1mrx+/VrW19dlaWlJFhYWZG5uTp48eSKVSkVmZmYIIYQQkiKxZOwI2emy3tzclFevXsna2pqsrq7K6uqqrKysEEIIISRFYsvYL+VarSZbW1uEEEIIaTKJZQwAAADZgowBAAC2GbqpCSGEkG0OE7gIIYSQbQ5LmwghhJBtTqqbfszPz8ubN2/iNqoBAAAghMS3w3z69Gk7ygUAALBrSPygiK2trXaUCwAAYNeQ+BGKAAAAkC2RMt7a2pK1tTWZm5uT+/fvt6NMAAAAu4pYMl5dXZVqtSp37txpR5kAAAB2FbFkvLKyIpVKRYaHh9tRJoBMGe3o2u4iAACEElvGMzMzcuvWrXaUCSBTkDEA5B1kDMaDjAEg7yBjMB5kDAB5BxmD8SBjAMg7yBiMBxkDQN5BxmA8yBgA8g4yBuNBxgCQd5AxGA8yBoC8g4zBeJAxAOQdZAzGg4wBIO8gYzAeZAwAeQcZg/EgYwDIO8gYjAcZA0DeQcZgPMgYAPIOMgbjQcYAkHeQMRgPMgaAvIOMwXiQMQDkHWQMxoOMASDvIGMwHmQMAHkHGYPxIOMdyPUTMtrRJaPHB72vT5yXB6rXAXY4yBiMJysZ15YnZf7sKZnq7paxji5LFh1dMtrZLQ8OnJLqlR9lPZMjtZMNWbtxUaYP7JGxTvc57ZGpkxdlcbm5vW9ePyXjHV0yuu+irCR5Y45kvHK2KKMdXfLg7GTElpNS3dslox1FqU7ot7J+R8dkslBofN4dBRnrPijTZwdlZSNuyTZk5eaXUjm0X8Y7Fb/H69OyldV5OJ97zJSvW2/Tfv/O9xtjHxaDUo467g6/QEPGLWNDVq58JlP7XBV3Z7dMHj0v8480/9oS/uCthP/DhyxkvCEvLxy2KhU7Y4VuGS90y7inQt1p38WszB3t9lTi/nPyVojJQcZelr7Q/I7cMu3YL5Ufwq+Cak+vyXR3l+K7c18onpD5rM7j0ZcyVWgcw1PmTt/rhW55fMN6W7SMC4H3+vdh0ZDxmGb78dPfR5xXvkHGLWFSqvvCBFqQh9/MSs3/tlQyPizPmmy9mE5zMl6W+eO2sDoPSuX6pLwObLMhr0YGpXr0mDzZQTJ2KuexA+flxYLvjxuz8uLsYXncpIxTY6CMl+z9jHZ0y9TZ72XNd01eW56U+dP769uUr6v/Yddc9cT40Yvy4mnw4v71xKBUDp2R5y04jzr2dxS9P/1743+Pjoy9FxgmgYwzZ1nmDjmi3CPlS3dldVnEqrCvSbl+Nav6oS/L+sLz6DwdlOlCV/p/CLuMZmS8csGuQPeel5exuw93AnflccG6mJvL48WcYTKu/XDGbhEXpToS/kN6df2E1brtPCHP/d/N8qCUO0Mu6Ft8Hh6QcaYg44zZdP4hdRTUV7b1f0xdMnrgS1lLcYy1Lw7aLbU+edF0ic0ntYyffimTHV0y2nnMwN6HnFduRsl4VmYPWP/mp76QPYMsAAATRElEQVSJ90N6ftIaKpi8MOt5/cXpQr0sSUQsgozzDjLOlFl54nRPH/pWNjVbrV1wuqLSjDEOy7Qt88kvZqM3h9QyfvnJHmWFmJwNWbnSJ1PdjbHYse6D8viKd4KNiPhk81yeny7aF3f7pfr1Keu/957Xjr9ufnPY2v/J7yMqa6fC1Vw0tuR84u5nVmomyXjBvqgrnJGXcQ868pnVknZ/18vfysOOLhntPOXpfo7LtshY930h4wDIOEucf3QdBZm+EbLd8rcy1eEINdk/K+cfFK3i+KST8bRdIR2UWf94aiImZfaALZvOPTJ19JSUjx6sT+IZPznovWirV17X6q2gxoXbj1LpDqskl+XZIWt45P9v72xe4zjyBvzH+JQ96eaTfRqf4ovJxewcLB2ML4svITALPgQsMAR8FHsIBDYJzHswycEIBpOLY2E2xpgQyxbxrGKNHRGkLIllxZLtSPm9h+7qrq6P/pbVU/M8UJDM9FRXjcb19K8+Nx4Ul2w/FvcPJ07J2CXSVutjNrraWPyJOVk9e0HGly4kYn7ywblgZHx440L0oHH5ToW7OoYRNIFVjYpFkHHXQcYtov7RFY/DrclEjR1XaVS0Lm6i4vLUk3H6j79OFKJQQn04/3V22dPr75PIdP229rpqvM68L2vvnZPJ7V8zDa+K1levfG/fTD0Mnvy4dAT24l/n0tm3c+dl42a+lGvXx/idJ0Mtp/9pLZ/au/VhOuO4QzKuu8JBfb7ag/e6JcREpp+sH0s9LNqQsS9ZvT/IGBlXIPmxn7wmLwqu3ZpXP7rrslsy/6R7u2Y31azSSMa+LmHPzPdMw5TI0d09eXgr6nbORExJvobUFM+ve4Wrfh9Vu9UP/vu1/HRGW+I0d956CGhcn0xjrIZa3pdnz91l+v2jU92TsWMJj5ke5si46jKxqI2wZVx3uVnTeli0ImPP0qaznxrtYtE642lbVmiDjFukimB//+ik5wnQxzfpWHHjMczZopGMfcMB5rrL92wZq/Fbb2Olhiv034BqvLzji76uaDVfof5St7ePvpb102nX+Non2UlCjeqjN8bqtZx5FSFN4Go7Mi47CcwkjG5q3zrjc/Lzf0tm1VGQcYskMi7xA0u7jMp1g6bje6wrrko9GVdc+uNomEp3C7rk9fevveOCanLT6kffpS/GE36KJ24Vs3f7n0l0rk/ualQf/d+Eq/wmbcnY2x1aPpJqKjH1EJNbXwv1+0u7ZevlkxKGjOmmRsYlqCvj4h+XmrgTdQE2bWxnjXoyTv+eT8pEIjkyXj37DxlfyklXltPx11KyiXtJtKg9GksumDhYgcPbH1ozt1urT5lGvC0ZP/i3p5wfy1bJiXmNJabKXGEsP/nM2U/T71LNsK6SjwYy7jbIuEVqybjEcgc1Fld2lixkqSvj5Hs/XTwHwNUw7cWTlCpNuCkpm0S+t0WSMdiajbQbu/FrrT6qIc6L/tVkyAC6qdMhhDl5cqPiOuPMRE31UF4+Hx1k3G2QcYskMs4bC4t5cfVU6THjJN8z12ttEjLr1JWxvlnDw/ll2c+71NUwqUimyt+trGzi6x5e+kYO4oeGVucSqPFf/WGxrfokS/t8QwDaLnZByFjfDKi4e3zvRnytY6JclXyOoh4ZkHGrIOMWSdaFVhFskbjVQv/KE0BAUV/Gkt0x7eQ/5JdHO1Y0d7jzs/zvsquhS2X++KM79olOr9fll0vGftalZRNHW+99KBuX58qPbScsy08ffCxbD3bspUyv12Xzg+i3nF1C1VZ9dmRrPl4idfa6sc3oa/ldH5sORMYi+t7Up2R8w97j/HBnTX65dKpgTFtfn+3e41rtld6JvamRcWmQcYvsflJ2HFjNlCyejPFGm7jVyT2Ep4BGMhaRw+1v5Cf9hBx9OUbmtJ2/yY+fGQ9MusxPzMnaB9GYZXqaV08m+izQCrJJfxvlemOyZJeKOE+hOnPd7p5vqz47yzKeM/M5L2vxkqfJ1ZC6qRU78tuV9zO/F+epTXPn5Vnu/tU78ttVbX34iewM4yM5tcnFUS5tsk5hQsbIuArJZvAn5af/5FyXdNMVTbjRuuv0iRxQiaYyjngtL29ec5z7e1JWz5yXjX/dkZe+h6XX6/LL5XPy2Pic8zjNSrJRDVSdiVs/y6/qbGarPhess3CPpD5xPqu63P9+PTpBKqClTSYHz7+Tzcvn5LFxnvHqmfOy8Vn5M7EPnn8nm1fOG+ci/00ezr0vP175t/xmnObUTRnnpMxnkDEyrkS6b3TeEpP9z9RBDwWbd9BF3QrtyLiLxA1UqxO3AOA4QMYtky5Z8jxVat18RU+oyWb5J05N/e4yx0moMi7chAMApgZk3DppdPzDiVOyfuN72dsREdmR3f98Kk/UOJlnS0GdZJcuDoVoRJgyVstl/FtKAsD0gIyPgMPn/ydP3ssZC5m7KFuFk7F+TWauMl7cjBBlrA6gZxMYgDBAxkfF63XZunohnh2aTqwYf+JYEuJE24u10tFrYBKOjJdl/eQ5+fGs6jEp81AHANMAMobgCUnG6gFt9ezH8mujc5YBoEsgYwiecGQMAKGCjCF4kDEAdB1kDMGDjAGg6yBjCB5kDABdBxlD8CBjAOg6yBiCBxkDQNdBxhA8yBgAug4yhuBBxgDQdZAxBA8yBoCug4wheJAxAHQdZAzBg4wBoOsgYwieOjJe6vek11+SseO98VJfer2eDEaON0eDzHvRtQNJLx1HefccKckwvcZ5jyhj6ee9DwBTxYzKeE0mp6MN98c3i65Vm/NflK0jLtXLq73sUYvzy+4LH12Tx4XXpYcKRKknk0euzIzrTl+Tly3WqQvUkXEk0b4sOWw8GkSi7DveNOXrlXGuRXVh65/N3AgZAwTEzMu4SD6pIE0Zx3nEIoyuqy/sl1d72bIo4ZqijV9PHyJimWaui17THzS25l1Cjq57fHUtW6fAhFyrm9oru5EMVCRrRc5jK6JuJOPBILqX61pkDBAUsy3j0z157I0Y0+sen3aJtmUZ31y2BOjKc2veIeibFw3RLsuWFfGb4nU8AIg4ZD/91BszHrlFOBpIr9eXwcCUbPoZPWJuJuORP0JHxgBBMdsynr+WEarFzYvyw4mLMmko2to4JGtGvPrrumht1oy6xg8a1mfM66afuhO4ou7orHDHS/0o8nXJMBa1Ls6mMnZF23HGyBggIGZcxss5EW3RNeaYrC2wJIq9edHT1V2AKWNLznZZy9RZRHIj4K35sLqqa8+mtuQaiTGKfG2p2uJtQ8aSiLeftTwyBgiImZexN6p8dC3pwnbJ+OXVXlZksdz0fCKp9eRxzSjTkmIcqbuE7uy+tuqjyVern4mz+3qKqb+0yeh2NgQ4GugRq1uyVWZTpx/1iV57MEDGAEGBjCVnbDYWUtnxYFOI0aSpet3b0T0NWRbJ2CtQxySvIhkfR7f8EVFfxoYUR4OsWDORcyRuU46tRMaS5m9Gy8gYIAyQsYh3hrL6/8KubM/SoHrdvTnLrupExqqL3DlRi8i4CF2mo4FbkIPoTedEq/ZkLNk1zMgYICiQcYwVCWsy8kbOzm5pQ8aVuqgL1jRXHDNWy7KcE7sYMy5HIj17prQuzWyXtf7xFmUs2qQyZAwQFMhYkYjOswRIF6RHio1krNYV50nQK1C7zOphwb9EyTcDm9nUWWIJDwbS90W+/YEM+uU2AWkq46S7ut9HxgABgYyN11xrisvJOI5qa8q4XDTqEaVZnpJrhZ33ZJ2xhdpxy7k9Zhyh+raubF/GknRX526XCQBTBTLWUeOrzu5eTca+mdO1ZexbP+wgLqM5vl24mYcLqx7hRcUiLRwUoeSXF6l6tq2stDd1wcxsceSBjAHCABlnWJaxo/vZOYErWTucdgfX76Z2rFnO23vauLfZ1WztcZ23R3Wpfa6nG05tAoCuM6MyhlkCGQNA10HGEDzIGAC6DjKG4EHGANB1kDEEDzIGgK6DjCF4kDEAdB1kDMGDjAGg6yBjCB5kDABdBxlD8CBjAOg6yBiCBxkDQNdBxhA8yBgAug4yhuBBxgDQdZAxBA8yBoCug4xLsSKL+uk6C0OZNMpvIsOFRVlxvq7dZ9G+IrlyuJA58WdhaJdoZbFcXqHTWMbaMYl60k9MGg2KjkVUJzj588jkZVxnnpXsyqvnOG9ZL7/3Xq6jIUcDLb/oZCqrvtb909Op1Pvur8TOrwnqu3CdJ23e01lXkeRkLv+plXmnbGn5u7/k3LyjM7FzyuV7L/67+uqd+5scLznP5858NufvC+2DjAuJRKzLbjJcFIf7Sma3GP+wTRlHItbvs7Lol+jKUH8giD6rXzoZLmQ+u7LoFvYs0ETGUaPkaLRGg0wjmC9jjwiU5I3PWXk5ZJrbgFtERy7ajbY6/tGuXzZ/j4xzbJo25q4G/Ahk3O9LP+/7UMdgOq+Jv59+31snu77xMZZ6fs6HnqiueQ8KdWU8GsRlznm/kYw5n/OdgoyLmAxlwRJnk7wWZDhZkUUzT9d9Ktx7MlzQZFsy/xmhroyrCC+v8fJGn9G7pUQ3GmQb9Goy9lwfR799S9SmvGvKeLDkOZf5iGTszTOqz2DgEdt4Sfq9gYxyBOWsr/qceZ12j/y/vV7+qjIeyaDXl6Wx/7tExtMFMi7Ejoyzby9q3TgLJSNmhyxXFh3R8oosqjwTkZfIbzKUBasrfSLDhbLlC4t6Mq4mDG/jVdDoRZf07QbcEYU1kXG221nLYzDyROL6tXVlPMqNFtuV8ZKMljyRrZKmR2xj7XPmQ49Vn+yLjshfi4RL/O318leSsfb62FNvZDxdIOMyTIay4OxaNrqLVxZLjic7ZOyQfjTm65FxUiZHuVYWHd3byLgSzoY27/K88cKCfIxrzLxcjXVlGVsCjKPFkaOMVpkbyFiVtSC/JqTfhYoW7bL0l8YesRll8fy97PrmdD97exyKyu/AWWbj4cwjVmQ8XSDjCqgJUf6xV5dkq1yXnSi2MBymkXFhftqYMTLOUFvGvjFelbTGKlfGRdI0ujtdk2fsHlLHBK6C+2TKmGmMs0LyiadwApf3+xgb3dVHJWNXZDuSgfpuXX+LEg8e7vrmPWDF9S35MOeejJfzd7VE6p4T0PoELuR8pCDjqsQRaeK6TITqjp5tSkq7yjivHpXTTZ3hKCJjs6E7ysjYllmdyDh7H1fXeNSYu2TULDKOC6x1VxfL2BJUzsWZuhgPNpkuXIeMXd3SvjF782HCV6ao7FFkXEZgVSNjV7e0Kw8i4+kCGVdGm/VsjfM2jYyNOxkzovOz1LvIPRO4Gi/Jmk5qybhiY3W0Y8ZiCbuWjDUJeieEOcvbgozVPXoDGR1hZKzuHeU9lqW+VhdTbJ4la65lYsXj6tk8ByPjvyuUP4MlYzUD3p1K/42QcedAxkVMhrKoh5P62K0xRhyt/W1JxiuL2Qlh+n3NMvnGm1naJCL1Z1MXzpAuI+OC90qLrhUZq+7MJXtsNW6cBwNXvu3IOI3wl9Lx6hawvovxUrTMaTTIlsEQm/87tMeDvdFy5vN2D0brs6m9PS2eeyPjqQEZF2Js+KF3URubdERjvHVlbGz44VyapOScVyZf2WZTxCJN1hn7N4qoImNvPmXXGbfVTZ18rm8tyUnHOf3rkZvLWDLR6JHJOI6I+31DNhmx+dZeu/N01ycrbXuimn1NufL7ylzwvRcOd2Ruiow7BjKG4Gm6A5d7go1jfWmZrs6c9/PyKrcDV4nZu54HgPS+rjKV3YErbxKYXfajk7H4J2up1xxLvYxMM13Mvvqo8eGlzwf+77+tHbgKu72z4s/9Tfq66LUlXkXd4NAuyBiCh72pAaDrIGMIHmQMAF0HGUPwIGMA6DrIGIIHGQNA10HGEDzIGAC6DjKG4EHGANB1kDEEDzIGgK6DjCF4kDEAdB1kDMGDjAGg6yBjCB5kDABdBxlD8CBjAOg6yBiCBxkDQNdBxhA8yBgAug4yhuBBxgDQdZAxBA8yBoCug4wheJAxAHQdZAzBg4wBoOsgYwgeZAwAXQcZAwAAHDOlZbyxsSF37tx5F2UCAACYKUrJeHd3VyaTidy9e/ddlAkAAGCmKCXjV69eyebmpty/f1/+/PPPd1EuAACAmaFQxoeHh7K/vy/b29uyuroqDx48eBflAgAAmBkKZfzXX3/Jmzdv5MWLF/L06VO5d++e3Lt3Tw4ODt5F+QAAAIKnlIwPDg5kb29Ptre3ZTwey7179+TWrVvy1VdfyXA4lC+//FK++OIL+fzzz0kkEolEIlVMhTJWQn779q388ccfsr29LRsbG/Lo0SO5f/++3L17V1ZWVuTOnTvy7bffkkgkEolEqphKy/jw8FDevn0re3t78uLFC9ne3pbNzU159uyZbGxsyNOnT0kkEolEItVIpWSshKy6rN+8eSP7+/vy6tUr2d3dld3dXXn58iWJRCKRSKQaqbSMTSkfHh7KwcEBiUQikUikhqmyjAEAAKBdkDEAAMAxg4wBAACOGWQMAABwzCBjAACAYwYZAwAAHDPIGAAA4JhBxgAAAMcMMgYAADhmkDEAAMAxg4wBAACOGWQMAABwzCBjAACAY+b/Ack2Bjt3w91AAAAAAElFTkSuQmCC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1268" name="AutoShape 4" descr="data:image/png;base64,iVBORw0KGgoAAAANSUhEUgAAAeMAAAKrCAYAAADClOWkAAAgAElEQVR4nOy9zW8UV77///1fvLI36VW8CSyiRpoRKCNERgIcBTwSYhYMd2FFapQoE10YISGRxZWsXP0iISVD5ChCMBLjK4ubWYARExDXE/kBxzTG3WAPY0OMH2JjM24+v0VVddfDOfXU1e3y8eslvaWkXV11qrs5rzpPVf9PAAAAYFv5f9tdAAAAgN0OMgYAANhmkDEAAMA2g4wBAAC2GWQMAACwzSBjAACAbQYZAwAAbDPIGAAAYJtBxgAAANsMMgYAANhmkDEAAMA2k1jGb968kTdv3kitVpOtrS1CCCGENJnYMnYkvLW1JZubm/Lq1StZW1uT1dVVWV1dlZWVFUIIIYSkSCwZOy3h169fy/r6uiwtLcnCwoLMzc3JkydPpFKpyMzMDCGEEEJSJLaMX79+Lb/88ossLCzI/Py8vHnzJm6jGgAAAEKIlLHTNb2+vi4LCwvy9OnTdpQLAABg1xBLxpubm7K0tCQzMzOytbXVjnIBAADsGiJlXKvV5NWrV7KwsCDj4+PtKBMAAMCuIlLGW1tbsra2JnNzc3L//v12lAkAAGBXEUvGq6urUq1W5c6dO+0oEwAAwK4iloxXVlakUqnI8PBwO8oEkCmjHV3bXQQAgFBiy3hmZkZu3brVjjIBZAoyBoC8g4zBeJAxAOQdZAzGg4wBIO8gYzAeZAwAeQcZg/EgYwDIO8gYjAcZA0DeQcZgPMgYAPIOMgbjQcYAkHeQMRgPMgaAvIOMwXiQMQDkHWQMxoOMASDvIGMwHmQMAHkHGYPxIGMAyDvIGIwHGQNA3kHGYDzIGADyDjIG40HGAJB3kDEYDzIGgLyDjMF4kDEA5B1kDMaDjAEg7yBjMB5kvAO5fkJGO7pk9Pig9/WJ8/JA9TrADgcZg/FkJePa8qTMnz0lU93dMtbRZcmio0tGO7vlwYFTUr3yo6xncqR2siFrNy7K9IE9MtbpPqc9MnXyoiwuN7f3zeunZLyjS0b3XZSVJG/MkYxXzhZltKNLHpydjNhyUqp7u2S0oyjVCf1W1u/omEwWCo3Pu6MgY90HZfrsoKxsxC3Zhqzc/FIqh/bLeKfi93h9WrayOg/nc4+Z8nXrbdrv3/l+Y+zDYlDKUcfd4RdoyLhN1BaG5fHeND+YZVm58plM7fMKYKywR6ZOD8paS0prFs3LeENeXjhsVSr1z79bxgvdMu6pUMMr4fwxK3NHuz2VuP+cvBVicpCxl6UvNL8jt0w79kvlh/CroNrTazLd3aX47tz1xAmZz+o8Hn0pU4XGMTxl7vS9XuiWxzest0XLuBB4r38fFg0Zj2m2Hz/9fcR55Rtk3HI2ZOXKqcZVZYJKpPb0W3lYCLsa9P5jAzXNyXhZ5o/bwuo8KJXrk/I6sM2GvBoZlOrRY/JkB8nYqZzHDpyXFwu+P27Myouzh+VxkzJOjYEyXrL3M9rRLVNnv5c1Xwu4tjwp86f317cpX1cLueZqpY4fvSgvngab0q8nBqVy6Iw8b8F51LG/o+j96d8b/3t0ZGxunYeMW8j6yFfeq9cEP77axEWZdN5T2C+PL92V1WXrH11t+bks3fxSHu/z/mMDNc3IeOWCXYHuPS8vY3cf7gTuyuNCl4x2HJa5JruiW4JhMq79cMZuERelOhL+Q3p1/YTVuu08Ic/9383yoJQ7rRblw29mpdbm8/CAjDMFGbeAlW9OyZSnRevq0on147srjx2JGyeB9pNaxk+/tC6IOo/JszwKqylyXrkZJeNZmT1g/Xue+ibeD+n5SWuoYPLCrOf1F6cL9bIkEbEIMs47yLgFzB9viHj80Hl5seD8uOP9+Jx/NKOdJ2TeOAm0n7QyfvnJHmWFmJwNWbnSJ1PdjbHYse6D8viKd4KNiPhk81yeny7aY4D7pfr1Keu/957Xjr9ufnPY2v/J7yMqa+c3WdB2h2Z/PnH3Mys1k2S8YF/UFc7Iy7gHHfnMakm7v+vlb+VhR5eMdp5K1SO2LTLWfV/IOAAybgHzJwsyefS8zD9ymrRJZPy9THcmu4qGcNLJeNr+zg7KrH88NRGTMnvAlk3nHpk6ekrKRw/WJ/GMnxyUTffm9crrWr0V1Jgc9qNUusMqyWV5dqhLRjv2SGUkumSvbHGPduyRskqkmZ6P/3fvGovvKMj4gWNSPnmsLuaHhw4aI+PalWPWhcbp4QRHVQwjuASWtFUsgozzDjJuC/FlXLtht34M/tG1m3Qybvzjb2Zc3hHq2PFr3mVPGz/WW6bTN12vO5XXvv0y2XlQqjefeypep7U+/smPwYM5LbDuz2K3wJa+ONiYfVs4LJXr4VJOfT6+3/3aF7Zs954JLJ9av9HXmHGcIxnHj1dizvsnv0jyS5oOCLEu0wvT23IeAbKQsS6B3h9kjIwzIb6M662hQ996WxiQmqZkrOsS1qy79FRMdTmquyedCy9Pi6m+X5/UHJ5e1Ap37cL+VN3qW4+uyeN9riVOhcOBi4Cmz8fzux+2e3/2y5On6jK9/GhP/mSsWMLjz1iIjJMuE7OGu4IyTrvcrNnzCJCJjDVLmw58KaueN0StM95pywqDIOO2EFfG0/XtrB/4sixd8o6pjXZ2+7rAIYqmZNzZJy9Uf/avu+wMytgZv9VWVsvfypRf+E7lpR1f1HVFz8qTfVa3ZtrJZq8nrsn03sZvbfKCd5JQU+fj/t07r4VdcBo0Zpx1yzjt8JUZ3dS6dcYHZfZRzF3lFGTcFuLKeLg+Xjx54Xup7gu7EuxOvLRht5JOxgmX/igqptjdgip5Hb2m/W6dyU3jH91tvGhP+ImeuBXN+s0z9da5e3JXU+fj/t2ryu8nKxlru0Pjt6SalZhzERN6vgGc31+jWzbdfhqYIWO6qZFxU8SVsevqr9NqoYwf/0oWHy1b43gby7J0/TOZqt+tR9OVCR7SybgxK/5hnJZIiIzHD5yS8smQfDLYGH+NJRt7kp+r1W6NJRdk+kbI2xJQu9kXmLmd2fnEqcSzkvHIV5pyfibzMSfmNS0xp8wJxvLr7znwZeOzdGZYJ9mPC2Scb5BxW0guY+dHrmzlLF+Th46Q913klpgRpJVxfTLd3vOyFLWxomJatycpJZpwE1M2dfneFKn3qKSspNUEK7/MzsepiMNa//YMZBO6qRtDCAV5eCXhOuMv3OP/zmz6+Ptxg4zzDTJuCylkHFGxOrNqm196Yz5pZey+WcPY8UF5FbapqmJyWjJJLpjiysbebuzk97JlXzQ0vx7ahTP+6x67zup8nH1rhwCWZe6Q5t/LjpSxyKZzV60Y3ePrV+xtFRPlkuynFefhARlnCjJuCym6qaPWJNZvr9ctj3/ItLDGkV7G4rr9YJeMdp+SZxPLgdZcbXlWXpxWVXQNmT/4aDj4RKeNaXl20nc/69iysVtbnX1SOV2IP7ZdZ1AeH/pM5keWg0uZNqZl7pA9TOJZQpXV+SzL/HF7idSBi747zG3IS/fYtCEyFnHfm3qPlK8E73FeW56UZyedi2z9WvLG+mz1Pa6de6Xn4t7UyDg2yLgtxJVxY7vISRqupTXNPlnHdJqSsYjUFr5v3J7UHqsPPLnGztQl34xZt8w7CjJ5yBqzbDyFqyhV9yzQBLLZrN+0oyvFUjjvkIjyKVT7Lga757M6n+VBKRf8+zksk/aSp+pZk7qpHZZl8ZP9nt+L8qlNhcPyJPT+1cuyeNa1PrzDO8O4JU9tUtHKpU2BpzAhY2ScCS1YZ+y+8fwOX1/XapqVscWGrFw/r3jub7eM7zsslS+GZUXXMt2YlmenD8oD3/uUS9QSycapoNJM3JqV586zmQPncyzwLNyWnI+9n3G33I9etJ4gZdDSJj9bT+/K3OmD8sD3POPxfYelcin+M7G3nt6VuU8O+56L3CVjhf0y9clXsuh7mlM+ZRwSz3uQMTLOhDR34Doos5obIoi4xox162ChTjYyziN2BZXpxC0A2A6QcVtIcm9qZ8Zkl4wdvaa8SvY8z1R1W0TwYKqMI2/CAQA7BmTcFpI9takxY9KeNDTyXF6L/RzjK6cat2GMs+QGDJWxs1xGf0tJANg5IOO2kEzGIiKr3xxr3Cxfle6+4IPHQYmJMnYeQD92epi7sAEYADJuC8llLCKy9WhQqkf3uybYFOznvQaXRYAec2Q8KNPdB2XqgL20heddAxgDMgbjMUnGznKk8QOfyXNu9gJgDMgYjMccGQOAqSBjMB5kDAB5BxmD8SBjAMg7yBiMBxkDQN5BxmA8yBgA8g4yBuNBxgCQd5AxGA8yBoC8g4zBeJAxAOQdZAzGg4wBIO8gYzAeZAwAeQcZg/EgYwDIO8gYjCeNjPt7ilLs6Zey4m/l/h4pFotSGlL8cajk+Zu1bUkam5atfRcVqe+wsY3yGNaOpSfs7wCwo0DGdayb8Jevt/eoK2eL3kcj6p7qNHG+8Rxj7XaNBwlYKUp1Qr27+ePxtjOBNDK2JNoj/QobD5UsUfYo/uiXr1bGoRZ1C9v9Xs+BkDGAQSDjOioZ248+tMVnifOEzGd0xJWzRRnde15WnBcc4fpFa7/eKJstXc92wfJbwg2Kdv54l+e41nmZK+RU3dRa2Q1JyWnJBlrO5UCLuikZl0rWsVTbImMAo0DGdbZBxtcHGyJ2XlMcY/64QtDXT/gEOijzgVa9dU4Pzk42Xpo4Lw8C4vWep2mkGzMeUotwqCTFYo+USn7JNt7jbjE3J+MhfQsdGQMYBTKusz3d1AEUklWXSyHaAEHJBlrj7tczvNDIE2kncFnd0V7hlvt7rJavSoa2qN3ibFbGqta2vWNkDGAQyLiOSnr+Mdhg67EhN9+2aVuZfhkH5OwQpzXr3ybkPdrj7HxSz6YOyNUSo9XyDUo1KN4sZCx18fZ4LY+MAQwCGdcJynjlbNErZ3vs1t0abUzAcrUqFdvFxT+ea0lS3WJVdl+7CYw1WzJWlkvZfW0G6Zc2+bqdfQIcKrlbrGrJJplN3XirTvSuCwNkDGAUyLhOvG5qvwB1k58CUo2Bcl9RMtYeQzXJK0rGOeimbwHpZeyT4lDJK1ZPy9kSt1+OmbSMpbF/f2sZGQOYATKuo5Ox3bXr7oL2z0Ruegy2cYzA8dO0jK+fCJTTfRxaxvFxy3SopBZkyfqjcqJVdjIW7xpmZAxgFMi4jm5pkFdeymVBTcnYGWvWbJtwzNjpNld3kTNmnJi69IIzpd3S9HZZu9+eoYzFNakMGQMYBTJ28HfTauSUqYyddcVh3dna7uPgbGrn4iGsq1nXtc1sah22hEsl6dG1fHtKUuqJdxOQZmVc767u6UHGAAaBjB383cFKGdut2IxkHG9cWdOa9Zcv7piv8rxYZxyGc8ct5e0x7Raq7taV2ctY6t3VobfLBIAdBTIWEaWMFDOi67eQzETGCdY122PA/jtwBWZ1x5owZp9r4A5cZraKRTJ4UIQjv7CWqua2lYnuTR0xM1sU+0DGAGawu2XsTHTSrQt2/92WYXbd1Io1zGHrlH1l8Y8JB+5xHXqPav+kNHNFLMJTmwAg/+xuGcOuABkDQN5BxmA8yBgA8g4yBuNBxgCQd5AxGA8yBoC8g4zBeJAxAOQdZAzGg4wBIO8gYzAeZAwAeQcZg/EgYwDIO8gYjAcZA0DeQcZgPMgYAPIOMgbjQcYAkHeQMRgPMgaAvIOMQ7h9TvV0nXNyO7MjVGWgV7W/qgz0uo55Tn/E6kCvp3y9A9Xw8wjZl6k0LWPXYxLdcT8xaagU9VhE5wlO+n149uXbzv+sZNW+iornLbvLrz2W6tGQQyXX/qwnUwXON3D8xtOpnL+rP5Lg/prB+SxUz5P2H1N5riL1J3Ppn1oZ9pQt1/7VH3Lovq1nYoeUS/c3+3vVnXfob7Lcr3w+t+e9Id8vZA8yDuH2uaDcHPk17bTb5zRyt0TsPu7tc3qJ3h4YkMaW1nvdm1YHej3vVZ2T6TQjY6tSUlRaQyVPJRguY40IHMn73hfYl0KmoRV4AOuRi8FK23n8Y/D8vPvXyDjEpo3KXFWBt0DGPT3SE/Z5OI/BVG5jfz49PdpzCp6v/RhL9/6UFz3WuYZdKKSV8VDJLnPI35uSMc/nbCvIOASduCwhN9FCrg5Ib7FXBqq35Zx/P9UB6Y3zmnbXva4yx9y/4aSVcRLhhVVe2tan9ddYohsqeSv0ZDLWbG+3fnsCovbLO6WMS/2a5zK3SMbafVrnUyppxFbul55iSYZCBKU8X+d9/u1cxwj/7t3lTyrjISkVe6S/rP8skfHOAhmHoG9F3pZzxV5p/MnXrdzrbq2GHiEoy9vnFKJ3Ha8u8hj7qw5Ib6AsVRno1b3fTNLJOJkwtJVXRKVnbdITrMAVrbBmZOztdnbtozSkaYm7t00r46HQ1mK2Mu6XoX5Ny9aRpkZsZdf7/Bc9gfPxvqho+btawjG+e3f5E8nY9XpZc97IeGeBjEPQy9jdHWyL2NUVXB3ojSlkhYzltpwrKrqpdTKuDkivbjz79jlF9zYyjoWyog3bPGy8MGI/vm38+1JV1ollHBCg3VocUpQxUOYmZOyUNWJ/zdD4LJzWYrAsPf1ljdh8ZdF8X8HzDel+1vY4RJVfgbLMvoszjViR8c4CGYcQS8bKbt+4wlPJ2HndPSlrwNcSD9ufa8wYGYtIEzLWjfE6cVVWoTKOkqavu1M1eSbYQ6qYwBVxHE8ZPZWxV0g68URO4NJ+HmVfd3WrZKxq2Q5JyflsVd9FjAsP9fmGXWDZ5xvzYk49GS/kew2IVD0nIPMJXMi5pSDjELQydrdOb59TtIKblbHqeDHHed3loZtaRFrTMvZXdK1sGQdllqZl7D2OqmvcqsxVMmquZWwX2NVdHS3jgKBCNvaci+/CxtOFq5CxqltaN2bvv5jQlckqu9UyjiOwpC1jVbe0ah+0jHcWyDgEnYw9s5uVY7zZytg/Izqi0K6LA80Erthj2maQSsYJK6vWjhlLQNipZOySoHZCmLK8GcjYOUaxJEMtbBk7x7b2XZb+Hte5+MWmWbKmWiYWPa7u3WdpyPffCcrvISBjZwa8OrG/I2ScO5BxCCoZW+O3bsFpxoxjyTOGjG+fa4wXWztvtMqrA3LOUz7NeDNLm1K9L3KGdBwZR/wttugykbHTndkfHFu1K+dSSbXfbGTcaOH3N8arMyDwWZT7rWVOQyVvGXxi03+GwfFgbWvZ8/5gD0bms6m1PS2aYyPjHQMyDkF10w/97GrXds3MpvbPzFYuTXLk7Duucv2zd3+7TcQizawz1t8oIomMtfuJu844q27q+vt6AktyGuOc+vXIzctYPK3RlsnYbhH39Phk4xGbbu21ep/q8/FKOzhRLbhNvPLryhzxuUcOd3gOioxzBjIG42n2DlzqCTaK9aVxujpD/h62r3h34Ioxe1dzAdA4rqpMce/AFTYJLFj21slY9JO1nNcUS718O/V0MevOxxkf7v+6pP/8s7oDV2S3t1f8ob9JXRe9a4lXVDc4ZAsyBuPh3tQAkHeQMRgPMgaAvIOMwXiQMQDkHWQMxoOMASDvIGMwHmQMAHkHGYPxIGMAyDvIGIwHGQNA3kHGYDzIGADyDjIG40HGAJB3kDEYDzIGgLyDjMF4kDEA5B1kDMaDjAEg7yBjMB5kDAB5BxmD8SBjAMg7yBiMBxkDQN5BxmA8yBgA8g4yBuNBxgCQd5AxGA8yBoC8g4wBAAC2mdgyrlQqMjw83I4yAQAA7CpiyXh1dVWq1arcuXOnHWUCAADYVcSS8dramszNzcn9+/fl3//+dzvKBQAAsGuIlHGtVpNXr17JwsKCjI+Py8jISDvKBQAAsGuIlPGbN29kc3NTlpaWZGZmRu7duyf37t2Tra2tdpQPAADAeGLJeGtrS9bX12VhYUHK5bLcu3dPbty4IVevXpWBgQG5fPmy/PnPf5avv/6aEEIIIQkTKWNHyK9fv5ZffvlFFhYWpFKpyMTEhNy/f1/u3Lkjt2/fluHhYbl16xYhhBBCEia2jGu1mrx+/VrW19dlaWlJFhYWZG5uTp48eSKVSkVmZmYIIYQQkiKxZOwI2emy3tzclFevXsna2pqsrq7K6uqqrKysEEIIISRFYsvYL+VarSZbW1uEEEIIaTKJZQwAAADZgowBAAC2GbqpCSGEkG0OE7gIIYSQbQ5LmwghhJBtTqqbfszPz8ubN2/iNqoBAAAghMS3w3z69Gk7ygUAALBrSPygiK0tHhABAACQJYkfoQgAAADZEinjra0tWVtbk7m5Obl//347ygQAALCriCXj1dVVqVarcufOnXaUCQAAYFcRS8YrKytSqVRkeHi4HWUCyJTRjq7tLgIAQCixZTwzMyO3bt1qR5kAMgUZA0DeQcZgPMgYAPIOMgbjQcYAkHeQMRgPMgaAvIOMwXiQMQDkHWQMxoOMASDvIGMwHmQMAHkHGYPxIGMAyDvIGIwHGQNA3kHGYDzIGADyDjIG40HGAJB3kDEYDzIGgLyDjMF4kDEA5B1kDMaDjAEg7yBjMB5kDAB5BxmD8SBjAMg7yBiMBxkDQN5BxmA8yBgA8g4yBuNBxgCQd5AxGA8y3oFcPyGjHV0yenzQ+/rEeXmgeh1gh4OMwXiyknFteVLmz56Sqe5uGevosmTR0SWjnd3y4MApqV75UdYzOVI72ZC1Gxdl+sAeGet0n9MemTp5URaXm9v75vVTMt7RJaP7LspKkjfmSMYrZ4sy2tElD85ORmw5KdW9XTLaUZTqhH4r63d0TCYLhcbn3VGQse6DMn12UFY24pZsQ1ZufimVQ/tlvFPxe7w+LVtZnYfzucdM+br1Nu3373y/MfZhMSjlqOPu8As0ZNwmagvD8nhvzB/MxqwsXvpMpvZ5K/2xwn4pJ/rHCiJZyHhDXl44bFUq9e+iW8YL3TLuqVDDK+H8MStzR7s9lbj/nLwVYnKQsZelLzS/I7dMO/ZL5Yfwq6Da02sy3d2l+O7cdcYJmc/qPB59KVOFxjE8Ze70vV7olsc3rLdFy7gQeK9/HxYNGY9pth8//X3EeeUbZNxyNmTlyqnGVWVkJfK9TEddAXYelNkdVelvL83JeFnmj3fXP/fK9Ul5HdhmQ16NDEr16DF5soO+F6dyHjtwXl4s+P64MSsvzh6Wx03KODUGynjJ3s9oR7dMnf1e1nwX1bXlSZk/vb++Tfm6Wsg1Vyt1/OhFefE0eHX+emJQKofOyPMWnEcd+zuK3p/+vfG/R0fG3gsMk0DGLWR95Cvv1WusH5/9o+s+JXM/TMsr+9/Z64UfZf4T11V1Z5+8aPkZmEEzMl65YFege8/LS6N6JO7K40KXjHYclrkmu6JbgmEyrv1wxv63W5TqSPgP6dX1E1brtvOEPPd/N8uDUu60WpQPv5mVWpvPwwMyzhRk3AJWvjklUwW3hF1dOjFaxk/O/ugZ63Hz6pvDmXUh7hZSy/jplzLZ0SWjncfkWR6F1RQ5r9yMkvGszB6w/s1OfRPvh/T8pDVUMHlh1vP6i9OFelmSiFgEGecdZNwC5o83RDx+6Ly8WHB+3FlUItfkob3vVP8IdiFpZfzykz3KCjE5G7JypU+muhtjsWPdB+XxlengRZdHNs/l+emiPQa4X6pfn7L+e+957fjrpn2xNnby+4jK2vlNFrTdodmfT9z9zErNJBkv2Bd1hTPyMu5BRz6zWtLu73r5W+vffucpT/dzXLZFxrrvCxkHQMYtYP5kQSaPnpf5R053VJYybkxkQMbxSCfjafs7Oyiz/vHUREzK7AFbNp17ZOroKSkfPVgfbhg/OSib7s3rlde1eiuoMTnsR6l0h1WSy/LsUJeMduyRykh0yRq9LHukrBJppufj/927xuI7CjJ+4JiUTx6ri/nhoYPGyLh25Zh1oXF6OMFRFcMILoElbRWLIOO8g4zbQoYyXv5WpuwKbPpmNqUznXQybvzjT9MKcXCEOnb8mnfZ08aP9Zap53t0Kq99+2Wy86BUbz73VLxOa338kx+DB3NaYN2fxW6BLX1xsDH7tnBYKtfDpZz6fHy/+7UvbNnuPRNYPrV+o68xNyJHMo4fr8Sc909+keSXNB0QYl2mF6a35TwCZCFjXQK9P8gYGWdCVjJelucn99g/1oRLRXYxTclY1yWsWXfpqZjqclR3T9ZuWN3OnhZTfb+ai62nF7XCXbuwP1W3+taja/J4n2uJU+Fw4CKg6fPx/O6HZbrT6np/8lRdppcf7cmfjBVLePwZC5Fx0jke1nBXUMZp54o0ex4BMpGxZmnTgS9l1fOGqHXGO21ZYRBk3Baak3Ft+bms/vBVo8IsnJB54yYUtY6mZKybte5fd9kZlLEzfqutrJxeDrfwncpLO76o64qelSf7rG7NtJPNXk9ck+m9ja7xyQveSUJNnY/7d++8duhbb5e2G4PGjLNuGcedBObHjG5q3TrjgzL7KOaucgoybgtJZeza3p3CQXl8aSfe5Wl7SSfjhEt/FBVT7G5BlbyOXtOOCzqTm8Y/utt40Z7wEz1xK5r1m2fqrXP35K6mzsf9u1eV309WMtZ2h8ZvSTUrMeciJvR8Azi/v0a3bLr9NDBDxnRTI+OmyEjGHV0y2rlfyheGEXIC0sm4MSv+YZyWSIiMxw+ckvLJkHwy2Pg+Y8nme6ub19Vqt8aSCzJ9I+RtCajd7AvM3M7sfOJU4lnJeOQrTTk/k/mYE/OalphT5gRj+fX3HPiy8Vk6M6yT7McFMs43yLgtNNdNvbX8XNZHhuXJ6f2NiS3dfcEbAoCStDJ2xkBH956XpaiNFRXTuj1JKdGEm5iyqcv3pkh9DDZlJa0mWPlldj5ORRzW+rdnIJvQTd0YQijIwysJ1xl/4R7/d2bTx9+PG2Scb5BxW8huNnXt6VcyZY9Pjh0f1I+5QZ20MnbfrGHs+KC8CttUVTE5LZl9F2Ut7iHjysbebuzk97JlXzQ0vx7ahTP+6x67zup86isCdEMAyzJ3SPPvZUfKWGTTuatWjBG2WzoAACAASURBVO7x9Sv2toqJckn204rz8ICMMwUZt4Us1xk3Zs02vwZ2d5BexuK6/WCXjHafkmcTy4HWXG15Vl6cVlV0DZk/+EgxtLAxLc9O+u5nHVs2dmurs08qpwvxx7brDMrjQ5/J/MhycCnTxrTMHbJaZt4lVFmdz7LMH7eXSB246LvN6Ia8dI9NGyJjEfe9qfdI+UrwHue15Ul55qyWCFlL3lifrb7HtXOv9FzcmxoZxwYZt4VsZRy5/AU8NCVjEaktfC+PPfcYLwRmUTuZuuSbMeuWeUdBJg9ZY5aNJ3IVpeqeBZpANpuuW6OGzkxW4l0qonwK1b6Lwe75rM5neVDKBf9+DsukveSpetakbmqHZVn8ZL/n96J8alPhsDwJvX/1siyeda0P7/DOMG7JU5tUtHJpU+ApTMgYGWdCq2TcLY9/aH53ptOsjC02ZOX6ecVzf7tlfN9hqXwxLCu6lunGtDw7fVAe+N7nvUubTSLZOBVUmolbs/LceTZz4HyOBZ6F25Lzsfcz7pb70YvWE6QMWtrkZ+vpXZk7fVAe+J5nPL7vsFQSrJbYenpX5j457HsusvWo1alPvpJF39Oc8injkHjeg4yRcSa0qps6p0/cyRnZyDiPOE/4ynLiFgBsB8i4LcSV8aTMfvKVrIT0UDGBKzmmyjjyJhwAsGNAxm0hvoyt7fZI+ew1WXz03J7ksSGvAs8z5i5ccTFTxs5yGf0tJQFg54CM20JcGU/rb/bhTnefPGcWdWxMlLHzAPqx08NN33ELALYfZNwWEowZb8zK4qXPXLNTXRNkDn0mcz/MxnzUHTiYI+NBme4+KFMHuukdATAMZAzGY5KMneVI4wc+o3cEwCCQMRiPOTIGAFNBxmA8yBgA8g4yBuNBxgCQd5AxGA8yBoC8g4zBeJAxAOQdZAzGg4wBIO8gYzAeZAwAeQcZg/EgYwDIO8gYjAcZA0DeQcZgPMgYAPIOMgbjQcYAkHeQcQasnC3K6N7zsrLdBQElaWTc31OUYk+/lBV/K/f3SLFYlNKQ4o9DJc/frG1L0ti0bO27qEh9h41tlMewdiw9YX8HgB3F7pbx9ROaxxSekPkEu2lexo0HAFgpSnVCveX88ejtVs4Wveeje1LUxHl5EGe7HU4aGVsS7ZF+hY2HSpYoexR/9MtXK+NQi7qF7X6v50DIGMAgkHGI+OLSnIwtEZevN16xhBss1/zxLs9xLOl6twuUxRGuX7T2643j2hcEBgo5VTe1VnZDUnJasoGWcznQom5KxqWSdSzVtsgYwCiQcQ5kPH89+Fq5o0senJ1svDRxXh4Eymo/J9kl0JXrg4FyWNL2tvbnjyvEm9HnkTfSjRkPqUU4VJJisUdKJb9kG+9xt5ibk/GQvoWOjAGMAhlvu4xVKCSrOYZKtAEC5xlsjbtf91wEGEDaCVxWd7RXuOX+Hqvlq5KhLWq3OJuVsaq1be8YGQMYBDKOI2P/2KpPig1R+sd+k409N/DLOCjnROfg30b7npDj7GBSz6YOyNUSo9XyDUo1KN4sZCx18fZ4LY+MAQwCGccSmbsVaQvLP3a7tygPPPK1t0sj5MB4rrUvZYtV2X3txT/WbJ2TulzK7usdTvqlTb5uZ58Ah0ruFqtasklmUzfeqhO968IAGQMYBTJWzaaOapH6ZKmaSGWRpttXNZEqSsaqLueQskXJ2LBlWull7JPiUMkrVk/L2RK3X46ZtIylsX9/axkZA5gBMg5rVWpbnV7J6seME3b7OhcHgX2laRk7LXOFqGkZx8Yt06GSWpAl64/KiVbZyVi8a5iRMYBRIOMwGWvXIVvJUsbO2mB1KzrpmLEzdq3pImfMOD516QVnSrul6e2ydr89QxmLa1IZMgYwCmScqmXsJUrGUd3Uzo08dF3N9W3izKZ2JpuFdTVru7aZTR3ElnCpJD26lm9PSUo98W4C0qyM693VPT3IGMAgkHGobOPJSTtmHDGeG3sbbVmDLdl4Y76aFjDrjJU4d9xS3h7TbqHqbl2ZvYyl3l0dertMANhRIOMI+Tjdx15ZTkr1uP9OWH4J2l3FEWKMv0ZZM4vb0xWtWz+sIDBL3MxWsUgGD4pw5BfWUtXctjLRvakjZmaLYh/IGMAMkHGclqBi7NgtvLpQ/dslGCtWR9MS1q5j9q9z1s0SV5+XiSIW4alNAJB/dreMYVeAjAEg7yBjMB5kDAB5BxmD8SBjAMg7yBiMBxkDQN5BxmA8yBgA8g4yBuNBxgCQd5AxGA8yBoC8g4zBeJAxAOQdZAzGg4wBIO8gYzAeZAwAeQcZg/EgYwDIO8gYjAcZA0DeQcYh3D6nerrOObmd2RGqMtCr2l9VBnpdxzynP2J1oNdTvt6Bavh5hOzLVJqWsesxie64n5g0VIp6LKLzBCf9Pjz78m3nf1ayal9FxfOW3eXXHkv1aMihkmt/1pOpAucbOH7j6VTO39UfSXB/zeB8FqrnSfuPqTxXkfqTufRPrQx7ypZr/+oPOXTf1jOxQ8ql+5v9verOO/Q3We5XPp/b896Q7xeyBxmHcPtcUG6O/Jp22u1zGrlbInYf9/Y5vURvDwxIY0vrve5NqwO9nveqzsl0mpGxVSkpKq2hkqcSDJexRgSO5H3vC+xLIdPQCjyA9cjFYKXtPP4xeH7e/WtkHGLTRmWuqsBbIOOeHukJ+zycx2Aqt7E/n54e7TkFz9d+jKV7f8qLHutcwy4U0sp4qGSXOeTvTcmY53O2FWQcgk5clpCbaCFXB6S32CsD1dtyzr+f6oD0xnlNu+teV5lj7t9w0so4ifDCKi9t69P6ayzRDZW8FXoyGWu2t1u/PQFR++WdUsalfs1zmVskY+0+rfMplTRiK/dLT7EkQyGCUp6v8z7/dq5jhH/37vInlfGQlIo90l/Wf5bIeGeBjEPQtyJvy7lirzT+5OtW7nW3VkOPEJTl7XMK0buOVxd5jP1VB6Q3UJaqDPTq3m8m6WScTBjayiui0rM26QlW4IpWWDMy9nY7u/ZRGtK0xN3bppXxUGhrMVsZ98tQv6Zl60hTI7ay633+i57A+XhfVLT8XS3hGN+9u/yJZOx6vaw5b2S8s0DGIehl7O4OtkXs6gquDvTGFLJCxnJbzhUV3dQ6GVcHpFc3nn37nKJ7GxnHQlnRhm0eNl4YsR/fNv59qSrrxDIOCNBuLQ4pyhgocxMydsoasb9maHwWTmsxWJae/rJGbL6yaL6v4PmGdD9rexyiyq9AWWbfxZlGrMh4Z4GMQ4glY2W3b1zhqWTsvO6elDXga4mH7c81ZoyMRaQJGevGeJ24KqtQGUdJ09fdqZo8E+whVUzgijiOp4yeytgrJJ14IidwaT+Psq+7ulUyVrVsh6TkfLaq7yLGhYf6fMMusOzzjXkxp56MF/K9BkSqnhOQ+QQu5NxSkHEIWhm7W6e3zylawc3KWHW8mOO87vLQTS0irWkZ+yu6VraMgzJL0zL2HkfVNW5V5ioZNdcytgvs6q6OlnFAUCEbe87Fd2Hj6cJVyFjVLa0bs/dfTOjKZJXdahnHEVjSlrGqW1q1D1rGOwtkHIJOxp7Zzcox3mxl7J8RHVFo18WBZgJX7DFtM0gl44SVVWvHjCUg7FQydklQOyFMWd4MZOwco1iSoRa2jJ1jW/suS3+P61z8YtMsWVMtE4seV/fuszTk++8E5fcQkLEzA16d2N8RMs4dyDgElYyt8Vu34DRjxrHkGUPGt881xoutnTda5dUBOecpn2a8maVNqd4XOUM6jowj/hZbdJnI2OnO7A+OrdqVc6mk2m82Mm608Psb49UZEPgsyv3WMqehkrcMPrHpP8PgeLC2tex5f7AHI/PZ1NqeFs2xkfGOARmHoLrph352tWu7ZmZT+2dmK5cmOXL2HVe5/tm7v90mYpFm1hnrbxSRRMba/cRdZ5xVN3X9fT2BJTmNcU79euTmZSye1mjLZGy3iHt6fLLxiE239lq9T/X5eKUdnKgW3CZe+XVljvjcI4c7PAdFxjkDGYPxNHsHLvUEG8X60jhdnSF/D9tXvDtwxZi9q7kAaBxXVaa4d+AKmwQWLHvrZCz6yVrOa4qlXr6derqYdefjjA/3f13Sf/5Z3YErstvbK/7Q36Sui961xCuqGxyyBRmD8XBvagDIO8gYjAcZA0DeQcZgPMgYAPIOMgbjQcYAkHeQMRgPMgaAvIOMwXiQMQDkHWQMxoOMASDvIGMwHmQMAHkHGYPxIGMAyDvIGIwHGQNA3kHGYDzIGADyDjIG40HGAJB3kDEYDzIGgLyDjMF4kDEA5B1kDMaDjAEg7yBjMB5kDAB5BxmD8SBjAMg7yBiMBxkDQN5BxgAAANtMbBlXKhUZHh5uR5kAAAB2FbFkvLq6KtVqVe7cudOOMgEAAOwqYsl4bW1N5ubm5P79+/Lvf/+7HeUCAADYNUTKuFaryatXr2RhYUHGx8dlZGSkHeUCAADYNUTK+M2bN7K5uSlLS0syMzMj9+7dk3v37snW1lY7ygcAAGA8sWS8tbUl6+vrsrCwIOVyWe7duyc3btyQq1evysDAgFy+fFn+/Oc/y9dff00IIYSQhImUsSPk169fyy+//CILCwtSqVRkYmJC7t+/L3fu3JHbt2/L8PCw3Lp1ixBCCCEJE1vGtVpNXr9+Levr67K0tCQLCwsyNzcnT548kUqlIjMzM4QQQghJkVgydoTsdFlvbm7Kq1evZG1tTVZXV2V1dVVWVlYIIYQQkiKxZeyXcq1Wk62tLUIIIYQ0mcQyBgAAgGxBxgAAANsM3dSEEELINocJXIQQQsg2h6VNhBBCyDYn1U0/5ufn5c2bN3Eb1QAAABBC4tthPn36tB3lAgAA2DUkflDE1hYPiAAAAMiSxI9QBAAAgGyJlPHW1pasra3J3Nyc3L9/vx1lAgAA2FXEkvHq6qpUq1W5c+dOO8oEAACwq4gl45WVFalUKjI8PNyOMgFkymhH13YXAQAglNgynpmZkVu3brWjTACZgowBIO8gYzAeZAwAeQcZg/EgYwDIO8gYjAcZA0DeQcZgPMgYAPIOMgbjQcYAkHeQMRgPMgaAvIOMwXiQMQDkHWQMxoOMASDvIGMwHmQMAHkHGYPxIGMAyDvIGIwHGQNA3kHGYDzIGADyDjIG40HGAJB3kDEYDzIGgLyDjMF4kDEA5B1kDMaDjAEg7yBjMB5kDAB5BxmD8SBjAMg7yBiMBxnvQK6fkNGOLhk9Puh9feK8PFC9DrDDQcZgPFnJuLY8KfNnT8lUd7eMdXRZsujoktHObnlw4JRUr/wo65kcqZ1syNqNizJ9YI+MdbrPaY9Mnbwoi8vN7X3z+ikZ7+iS0X0XZSXJG3Mk45WzRRnt6JIHZycjtpyU6t4uGe0oSnVCv5X1Ozomk4VC4/PuKMhY90GZPjsoKxtxS7YhKze/lMqh/TLeqfg9Xp+WrazOw/ncY6Z83Xqb9vt3vt8Y+7AYlHLUcXf4BRoybhO1hWF5vDfJD2ZZVq58JlP73BV/QR4c6JNnj2L/awXJQsYb8vLCYatSsTNW6JbxQreMeyrU8Eo4f8zK3NFuTyXuPydvhZgcZOxl6QvN78gt0479Uvkh/Cqo9vSaTHd3Kb47d31xQuazOo9HX8pUoXEMT5k7fa8XuuXxDett0TIuBN7r34dFQ8Zjmu3HT38fcV75Bhm3nA1ZuXKqcVUZpxJZ/t77D02RyQuTUmt94Y2gORkvy/xxW1idB6VyfVJeB7bZkFcjg1I9ekye7CAZO5Xz2IHz8mLB98eNWXlx9rA8blLGqTFQxkv2fkY7umXq7Pey5rumri1Pyvzp/fVtytfVQq65WqnjRy/Ki6fBi/PXE4NSOXRGnrfgPOrY31H0/vTvjf89OjL2XmCYBDJuIesjXwWlGvnjG5bp+lXyHpm+dFdWl0WcCr9yoFC/otT9YwUvzch45YJdge49Ly+N6pC4K48LXTLacVjm8vgzMkzGtR/O2C3iolRHwn9Ir66fsFq3nSfkuf+7WR6Ucqf17//hN7OJLsiRcb5Bxi1g5ZtTMlVwS9jVpRPx43v5yZ6ILs9lmT9uC7mzT1605AzMIrWMn34pkx1dMtp5TJ7lUVhNkfPKzSgZz8rsAevf/9Q38X5Iz08W7B6wWc/rL04X6mVJ2jOGjPMNMm4B88cbIh4/dF5eLDg/7qgfX6NVPP7Jj/rNlr+VqYzG9HYDaWXsXBj5K8TkbMjKlT6Z6m6MxY51H5THV7wTbETEJ5vn8vx00R4D3C/Vr09Z/733vHb8dfObw9b+T34fUVk7v8k0PSxpzyfufmalZpKMF+yLusIZeRn3oCOfWS1p93e9/K087OiS0c5Tnu7nuGyLjHXfFzIOgIxbwPzJgkwePS/z9YlWMWVcHwvqlsc/hB1hWeYO2ZXX6eEMS24m6WQ8bX9nB2XWP56aiEmZdYYWOvfI1NFTUj56sD6JZ/zkoGy6N69XXtfqraBGT8mPUukO7zV5dsga3qiMRJfslS3u0Y49UlaJNNPz8f/uXWPxHQUZP3BMyieP1cX88NBBY2Rcu3Isxb9VxTCCS2Bp5osg43yDjNtCTBnXZxhGz8pdOrunPpaZaJbqLiSdjBv/+NO0QhwcoY4dv+Zd9rTxY71lOn3T9bpTee3bL5OdB6V687mn4nVa68qeE6cF1v1Z7BbY0hcHG7NvC4elcj1cyqnPx/e7X/vClu3eM4HlU+s3+hozjnMk4/jx/vt13j/5RZJf0nRAiHWZXpjelvMIkIWMdQnUa8gYGWdCTBnf7LMrxqiWsUvGTcpiN9CUjHUXO5p1l56KqS5Hdfdk7YbV7expMdX365Oaw9OLWuGuXdifqlt969E1ebzPtcSpcDhwEdD0+Xh+985wzH558lRdppcf7cmfjBVLePwZC5Fx0iEla7grKOO0Q1PNnkeATGSsWdp04EtZ9bwhap3xTltWGAQZt4WYMnaNBYeOGcusPNnXVZexqVeKWdGUjHWT5PzrLjuDMnbGb7WVlfN9u4XvVF7a8UVdV7TzmzicerLZ64lrMr230TXuXz7X1Pm4f/fOa4e+9XZpuzFozDjrlnHcSWB+zOim1q0zPiizj2LuKqcg47YQdwKXU9GG/0NY8nQ3IeMo0sk44dIfRcUUu1tQJa+j17Tjgs7kpvGP7jZetCf8RE/cimb95pl669w9uaup83H/7lXl95OVjLXdofFbUs1KzLmICT3fAM7vr/HvO91+GpghY3PrO2TcFuLK2Lugf7SjW6Y+uSaLj57L+sJzWf3hmlQOWd2J492NbmpTf5xZkU7GjVnxD+O0REJkPH7glJRPhuSTwcb4ayzZfG9187pa7dZYckGmb4S8LQE1Z8jEJdbMzidOJZ6VjEe+0pTzM5mPOTGvaYk5ZU4wll9/z4EvG5+lM8M6yX5cION8g4zbQnwZi4i8ck9gUWXfRVm6Yv+YWWscSVoZO2Ogo3vPy1LUxoqKad2epJRowk1M2dTle1OkPgabspJWE6z8MjsfpyIOa/3bM5BN6KZuDCEU5OGVhOuMv3CP/zuz6ePvxw0yzjfIuC0kk7GISG3hR5k7fVAeuO5ZO1bYL+ULw7Iuri7DvRd9Ex3AT1oZu2/WMHZ8UF6FbaqqmJyWzL6Lshb3kHFlY283dvJ72bIvGppfD+3CGf91j11ndT71uRG6IYDG0j0zZCyy6dxVK0b3+PoVe1vFRLkk+2nFeXhAxpmCjNtCchlH8dzuQmWdcTTpZSyu2w92yWj3KXk2sRxozdWWZ+XFaVVF15D5g4+Gg0902piWZyd997OOLRu7tdXZJ5XThfhj23UG5fGhz2R+ZDm4lGljWuYOWS0z70TCrM6ncRe5sQMXfbcZ3ZCX7rFpQ2Qs4p7rsUfKV4L3OK8tT8qzk3HuwOfMfFff47p+69w83JsaGccGGbeFrGXsTO5IP7NyN9GUjEWktvC9PPbcY7wQmEXtZOqSb8asW+YdBZk8ZI1ZNp7GVZSqexZoAtls1m/a0RU+M1mJd6mI8ilU+y4Gu+ezOp/lQSkX/Ps5LJP2kqfqWZO6qR2WZfGT/Z7fi/KpTYXD8iT0/tXLsnjWtT68wzvDuCVPbVLRyqVNgacwIWNknAnZyrg+ltnEMpbdRLMyttiQlevnFc/97ZbxfYel8sWwrOi+i41peeYbchjt7Pbdpc0mkWycCirNxK1Zee48mzlwPscCz8JtyfnY+xl3y/3oResJUgYtbfKz9fSuNQTle57x+L7DUrkU/5nYW0/vytwnh33PRbaGs6Y++UoWfU9zyqeMQ+J5DzJGxpmQpYwb+8piGctuIBsZ5xG7gsp04hYAbAfIuC1kJePn8sx5YlNeH32XQ0yVceRNOABgx4CM20ICGU9clIcH+uTJzR9lfdnqZqotP5el6+el3N3o0uJZxvExU8bOchn9LSUBYOeAjNtCEhmr73ncyB55fAMRJ8FEGTsPoB87PcxQBYABIOO2kEDGy5OKSRkFGes+KNMXVMsYIApzZDwo090HZeqAvbSl84TMc10GYATIGIzHJBk7y5HGD3wmz5t6zjIA5AlkDMZjjowBwFSQMRgPMgaAvIOMwXiQMQDkHWQMxoOMASDvIGMwHmQMAHkHGYPxIGMAyDvIGIwHGQNA3kHGYDzIGADyDjIG40HGAJB3kDEYDzIGgLyDjMF4kDEA5B1knAErZ4syuve8rGx3QUBJGhn39xSl2NMvZcXfyv09UiwWpTSk+ONQyfM3a9uSNDYtW/suKlLfYWMb5TGsHUtP2N8BYEexu2V8/YTmMYUnZD7BbpqXceMBAFaKUp1Qbzl/PHq7lbNF7/nonhTlf1xj1BOldihpZGxJtEf6FTYeKlmi7FH80S9frYxDLeoWtvu9ngMhYwCDQMYh4otLczK2RFy+3njFEm6wXPPHuzzHsaTr3S5QFke4ftHarzeOa18QGCjkVN3UWtkNSclpyQZazuVAi7opGZdK1rFU2yJjAKNAxjmQ8fz14Gvlji55cHay8dLEeXkQKKv9nGSXQFeuDwbKYUnb29qfP64Qb0afR95IN2Y8pBbhUEmKxR4plfySbbzH3WJuTsZD+hY6MgYwCmS87TJWoZCs5hgq0QYInGewNe5+3XMRYABpJ3BZ3dFe4Zb7e6yWr0qGtqjd4mxWxqrWtr1jZAxgEMg4joz9Y6s+KTZE6R/7TTb23MAv46CcE52Dfxvte0KOs4NJPZs6IFdLjFbLNyjVoHizkLHUxdvjtTwyBjAIZBxLZO5WpC0s/9jt3qI88MjX3i6NkAPjuda+lC1WZfe1F/9Ys3VO6nIpu693OOmXNvm6nX0CHCq5W6xqySaZTd14q070rgsDZAxgFMhYNZs6qkXqk6VqIpVFmm5f1USqKBmrupxDyhYlY8OWaaWXsU+KQyWvWD0tZ0vcfjlm0jKWxv79rWVkDGAGyDisValtdXolqx8zTtjt61wcBPaVpmXstMwVoqZlHBu3TIdKakGWrD8qJ1plJ2PxrmFGxgBGgYzDZKxdh2wlSxk7a4PVreikY8bO2LWmi5wx4/jUpRecKe2WprfL2v32DGUsrkllyBjAKJBxqpaxlygZR3VTOzfy0HU117eJM5vamWwW1tWs7dpmNnUQW8KlkvToWr49JSn1xLsJSLMyrndX9/QgYwCDQMahso0nJ+2YccR4buxttGUNtmTjjflqWsCsM1bi3HFLeXtMu4Wqu3Vl9jKWend16O0yAWBHgYwj5ON0H3tlOSnV4/47YfklaHcVR4gx/hplzSxuT1e0bv2wgsAscTNbxSIZPCjCkV9YS1Vz28pE96aOmJktin0gYwAzQMZxWoKKsWO38OpC9W+XYKxYHU1LWLuO2b/OWTdLXH1eJopYhKc2AUD+2d0yhl0BMgaAvIOMwXiQMQDkHWQMxoOMASDvIGMwHmQMAHkHGYPxIGMAyDvIGIwHGQNA3kHGYDzIGADyDjIG40HGAJB3kDEYDzIGgLyDjMF4kDEA5B1kDMaDjAEg7yBjMB5kDAB5BxlHcPtcUYrFc3Jbv4WcKxald6DqvEGKxV5x/ldPVQZ6VfutykCv60k+5/RHrg70ep7606s4qFX+6H2ZTNMydj0m0R33E5OGSlGPRXSe4KTfh2dfvu38z0pW7auoeN6yu/zaY6keDTlUcu3PejJV4HwDx288ncr5u/ojCe6vGZzPQvU8af8xlecqUn8yl/6plWFP2XLtX/0hh+7beiZ2SLl0f7O/V915h/4my/3K53N73hvy/UL2IOMIHJmpRCfSEKLu75qd2j9uv4wtEbv3dfucXqK3BwaksaX1Xvem1YFez3tvn0tYTkNoRsZWpaSotIZKnkowXMYaETiS970vsC+FTEMr8ADWIxeDlbbz+Mfg+Xn3r5FxiE0blbmqAm+BjHt6pCfs83Aeg6ncxv58enq05xQ8X/sxlu79KS96rHMNu1BIK+Ohkl3mkL83JWOez9lWkHEEt88V5dy5c1LsdYuv/lc5V+yVc+d640uuOiC9xV4ZqN6Wc34ZVwekN85r2l27yxFz/7uAtDJOIrywykvb+rT+Gkt0QyVvhZ5Mxprt7dZvT0DUfnmnlHGpX/Nc5hbJWLtP63xKJY3Yyv3SUyzJUIiglOfrvM+/nesY4d+9u/xJZTwkpWKP9Jf1nyUy3lkg4whunyvKudvBVqdIo+UZKUH1noPb3T6naC1bwh+oikvkMfZXHZDewAVEVQZ643Shm0U6GScThrbyiqj0rE16ghW4ohXWjIy93c6ufZSGNC1x97ZpZTwU2lrMVsb9MtSvadk60tSIrex6n/+iJ3A+3hcVLX9XSzjGd+8ufyIZu14va84bGe8skHEElozFEmWvv1vYEltmMvaPP4vTTa6RcXVAeuvjOQqxB7q3kXFslBVt2OZh44UR+/Ft49+XqrJOLOOAAO3W4pCijIEyNyFjp6wR+2uGxmfhtBaDZenpL2vE5iuLfdksjgAAIABJREFU5vsKnm9I97O2xyGq/AqUZfZdnGnEiox3Fsg4grqM/WOyLjlnJ2PndfekrIFGyzhyf77yIWMRaULGujFeJ67KKlTGUdL0dXeqJs8Ee0gVE7gijuMpo6cy9gpJJ57ICVzaz6Ps665ulYxVLdshKTmfreq7iHHhoT7fsAss+3xjXsypJ+OFfK8BkarnBGQ+gQs5txRkHEFDxu4JUV4xZytjH0nGed2td7qp67SiZeyv6FrZMg7KLE3L2HscVde4VZmrZNRcy9gusKu7OlrGAUGFbOw5F9+FjacLVyFjVbe0bszefzGhK5NVdqtlHEdgSVvGqm5p1T5oGe8skHEEbhnXx28HvF3WrZSxf0Z0RGFd5dJM4FJORDObVDJOWFm1dsxYAsJOJWOXBLUTwpTlzUDGzjGKJRlqYcvYOba177L097jOxS82zZI11TKx6HF17z5LQ77/TlB+DwEZOzPg1Yn9HSHj3IGMI/DKuLGUyf9aS2TsX7PsHjOuDsg5TxNXM97M0qbUs6kjZ0jHkXHE32KLLhMZO92Z/cGxVbtyLpVU+81Gxo0Wfn9jvDoDAp9Fud9a5jRU8pbBJzb9ZxgcD9a2lj3vD/ZgZD6bWtvTojk2Mt4xIOMI/DJWdRtnJ2PfDT+US5McOXvHlv0XCKr97UYRizSzzlh/o4gkMtbuJ+4646y6qevv6wksyWmMc+rXIzcvY/G0RlsmY7tF3NPjk41HbLq11+p9qs/HK+3gRLXgNvHKrytzxOceOdzhOSgyzhnIGIyn2TtwqSfYKNaXxunqDPl72L7i3YErxuxdzQVA47iqMsW9A1fYJLBg2VsnY9FP1nJeUyz18u3U08WsOx9nfLj/65L+88/qDlyR3d5e8Yf+JnVd9K4lXlHd4JAtyBiMh3tTA0DeQcZgPMgYAPIOMgbjQcYAkHeQMRgPMgaAvIOMwXiQMQDkHWQMxoOMASDvIGMwHmQMAHkHGYPxIGMAyDvIGIwHGQNA3kHGYDzIGADyDjIG40HGAJB3kDEYDzIGgLyDjMF4kDEA5B1kDMaDjAEg7yBjMB5kDAB5BxmD8SBjAMg7yBiMBxkDQN5BxmA8yBgA8g4yBgAA2GZiy7hSqcjw8HA7ygQAALCriCXj1dVVqVarcufOnXaUCQAAYFcRS8Zra2syNzcn9+/fl3//+9/tKBcAAMCuIVLGtVpNXr16JQsLCzI+Pi4jIyPtKBcAAMCuIVLGb968kc3NTVlaWpKZmRm5d++e3Lt3T7a2ttpRPgAAAOOJJeOtrS1ZX1+XhYUFKZfLcu/ePblx44ZcvXpVBgYG5PLly/LnP/9Zvv76a0IIIYQkTKSMHSG/fv1afvnlF1lYWJBKpSITExNy//59uXPnjty+fVuGh4fl1q1bhBBCCEmY2DKu1Wry+vVrWV9fl6WlJVlYWJC5uTl58uSJVCoVmZmZIYQQQkiKxJKxI2Sny3pzc1NevXola2trsrq6Kqurq7KyskIIIYSQFIktY7+Ua7WabG1tEUIIIaTJJJYxAAAAZAsyBgAA2GbopiaEEEK2OUzgIoQQQrY5LG0ihBBCtjmpbvrxr3/9S1ZWVuTly5eyuLhICCGEkCaS+HaYT548QcKEEEJIhkn8oIjl5eVtLzQhhBBiUhI/QpFWMSGEEJJtImW8tbUla2trMjc3J/fv39/2AhNCCCGmJZaMV1dXpVqtyp07d7a9wIQQQohpiSXjlZUVqVQqMjw8vO0FJiRpRju6tr0MhBASltgynpmZkVu3bm17gQlJGmRMCMl7kDExPsiYEJL3IGNifJAxISTvQcbE+CBjQkjeg4yJ8UHGhJC8BxkT44OMCSF5DzImxgcZE0LyHmRMjA8yJoTkPciYGB9kTAjJe5AxMT7ImBCS9yBjYnyQMSEk70HGxPggY0JI3oOMifFBxoSQvAcZE+ODjAkheQ8yJsYHGRNC8h5kTIwPMiaE5D3ImBgfZEwIyXuQMTE+yJgQkvcgY2J8kDEhJO9BxsT4IOMdmG97ZbSjS0Y/+M77+t//KOOq1wnZ4UHGxPhkJeOfq3el8vFJefD225YonHS+LeO/Pinlr4blXzk432R5Js+u/kmmfv2OjHa6z+kdefC7P8nTanP7X/j2pIx1dMnou3+SfyZ5b45k/M+P35XRji4Z//huxLZ3pfxOl4x2vCvlv0f9jnpk4q2C63dUkNG335Opj7+Tfz6L/93986//JQ9/8ysZ61T8Hr/9h7zI6jyczz1mfvo24vt3vt8Y+7DynfwUddwdfoGGjFuSZ/LPb/8oP73rq7Tf+pX8lOAf24uRy/LwN79yVZIFGX23J/CPjISneRk/k9n/fN+qVOrf5dsy9tbbMuapUMMr4fxlQh7/1vUb7Qyek7dCTB5k7M3c55rfkVumHb+Sh/9bDT3Wz+OXZertLsV3565zeqWS1XmM/Jc8eKtxDE+ZO32vv/W2TF2N+P7rMi4E3uvfhxWXjDXbj/3+Lzn4N5U+yDjrPBuWR792V9CKdL4n0xGV9tx//ip8H7+5JM+2+1x3SJqTcVUqH7xd/94efntXnge2eSbzN7+T8m975NEOkrFTOY/++o/y5KHv788m5MnH78tUkzJOHQNlPOd83h1vy4OP/yLPfBflP1fvSuX3v6pv89O3aiH/7Gqljv32T/Jk/Flgm+d//04e/qZPqi04D/93FL2/BN+vNo6MvRcYJgUZZ5x6Bdfxjvz08XcyV7X+obyo/kOefOy6Ku78gzzR7GP+y/fr0h374L/l6XhVfl5clBfVYZn54J3638Y/vis/5+Cc855mZPzP/7S/z3f+KLOxuw93Qv4mU291yWjH+/K4ya7olsQwGf/8v332v/13pXwzKE935p1z7+yVqv+7qX4nP3VaLcrJLycS/ftHxvkOMs44//z4XRl9p0871jbvGiuZ+Lwc3Kb+j836oc4H9lGVygdOy/s9mR7f/nPOe1LLePy/ZKKjS0Y7e2Qmj8JqKjmv3IyS8YRM/9r6N/3gy/DuZyfV31n/xif+c8Lz+pPfF1JfiCPjfAcZZ5xn334nc6Hb3JXy213aH+Kzevf0+3oBjP/JkkTafwi7LGllPPvRO8oKMXmeyT+/+oM8eNs1fPH2ezL1lWLs3yObslR/7/S0/ErK/32y3krXjb8uOL0qv/tLRGXtVLgFbXdo9ucTdz8T8rNJMn5oX9S91SezcY9784zVknZ/19VLMtnRJaOdJz3dz207D3/iyFj3fSHjQJDxNqTygU7G5foVdHhlWpXHv7G3+/V/7cAZvO1NOhn/w66Q3pNp/3hqotyVaWcOQec78uC3J+Wn375XH64Y+913suDevl55Xa63ghqTw4bl4dthlWRVZn5jDZE8vBldtsZwyDvyk0qkmZ6P/7fuGovvKMjYr3vkp9/11MU8+Zv3jJHxz1/1WOfy+/9JcFzFMIJLYGmGp5BxvoOM2x6XSAM/xMvWlW+M7qy5j52x495UV8m7Kelk3PjH38znWxfqB5e9F03Phust06m/ul53Kq93fyUTne9J+a9lT8XrtNbHPhoOHs9pgb19JnYLbO7z9xrCf+t9eRgxUz/1+fh+68+c4yqGdP519Q+NuRU5knH8eCXmvF85LKXNPwJCrMv0P/+xLecRSBYy1iXQ+4OMkXHm+R+Z6tR0MddnSb4TvUSm/mN+V8oj231O+U5TMtZ1CWvWXXq+07oc1d2TP189GWwx1ffrk5oTZ4hCIVxniCNpt/qLkcsy5V6G99b7gYuAps/HUxk7/wZ+JY80cx5m/+Od/MlYsYTHnzAZJ10mZvWgBWWcdrlZs+cRSCYy1ixt+vV/+VaLRK0z3mnLCoNBxm3OQv1HqOhKTCJY9+zMHf4jbHWakrFu1rt/3aXiAssZv9VWVtVL8sAvfKfy0o4v6rqiJ+TRu1a3ZtrJZs//flmm3ml0jU/8p3eSUFPn466Mndd+c8nbpe2OQWPGWbeM404Cy/o8dN9Re7upuzTrjN+T6ZH2/B5aFWTczvhmSgcqorqMY3TFuFpmzd6YwfSkk3HCpT+Kiil2t6BKXr+9rB0XdCY3jf3H3xqvOxN+IiduRedff+2rt87dk7uaOh93pasqv+bzbFrG2u7Q+BexzUrMuYgJPV/t769RF6TbT3bnEec3HwhjxrGDjNuUnx9elp/esiuCt/8QXD+4uIiMW5R0Mm5MtJuM0xIJkfHYr0/KT78LyUffNcZfY8nmL1Y3r6vVbo0lF3x3LUqfn//6h4BYMzufOJV4VjK++d+acp6RSsyJeU1LzClzgrH8+nvcEzSdC64k+8nyPGL85rXngYwjg4zbkPn/PVNfihS2BjmdjN+Wqf/d/nPMc9LKuD4G+s4fI5arLSorpn/Zk5QSTbiJKZu6fP+6KPUx2JSVtDrByi+z83F+52Gtf2cGsgHd1I0hhIJMfpVwnfHn7vF/ZzZ9/P1kex7Rv/nYv2dkHAgybmnK8uSjxm0txz64HH4Ly7qMY3SN1mXMmHFU0srYfbMG9Q1Ygt+dp2JyWjLv/in+rUvjysbZ7nd/kRf2RUPz66FdccZ/3WPXWZ2Ps2/t7zxkxcGOlLF7rkj0v9d/fWVvq5gol2Q/rTiPyN983N8zMg4EGbcq1b/Jw3ed8al3ZOqqYnaqP07XYJx/aEnEvcuTXsaL3nH+t0/KzN+rge/x5+qEPPm9qqJryHz8P/4nuB782T9k5ne++1nHlo3d2ur8gzz8fSHF7+A7mfrNGancrAaXMj37hzz+jdUy8y6hyup8XHeR+/WffLcZfSaz7rFpQ2S8uOi+N/U78tNXwXuc/1y9KzO/eyeiDnCvz1bf49q5V3ou7k2NjGMHGbcgPz+83KjA3z0TvAm/LiN/ij0O/My5Z3KSu/rs0jQl48VF+fnhX7xPyHEvx/A8badLHvT7Zsy6Zd5RkInfWGOWD951LR8ZcW2fQDYLrnuYh85MVsa3VET1FKp3/xTsns/qfKrfNeZQ1PfzvkzYS57KH5vUTe2kKk8/8j0ARvU7eut9eRR6/+qqPP34PfV+WvXUJlVaubQp8BQmZIyMk8YzY/pywrtjOTMoo2ZMurrxMpg9a3qalbEV67GYwef+vi1j774vDz//H/mnrmX67B8y8/v3ZNz3vonf/lEqI75KN5FsnAoqzcStCak6z2YOnE/EYzqzOh97P2Nuuf/2T9bFq0FLm/x5Mf43efz792Tc9zzjsXffl4f98Z+J/WL8b/L4o/d9z0XuktG3fiUPPvpveep7mlM+ZRwSz3uQMTJOmPodigKL1hO+P+z+s9X/tsfcsps9a3KykXEeY1dQmU7cIoRsR5BxlnFu5N7MDGfXkiX1k1lc420hDwwgjZgq48ibcBBCdkyQcZapT8B6Tx79vSz/ehgjiq5N9wMCxn93WeYeWpOGno//TR791hkTeoclTTFjpoyd5TL6W0oSQnZOkHGWiTMO4ou6VTNRn82qztspHnu3e2OijOvPxf79/zBngBADgoyzTGYyXhRnwtBP77qk3Pl2Y4LLdp/rDoo5Mv5Opt5+Tx782u4d6eyVCsvaCDEiyJgYH5Nk7CxHGvv1GalyUUaIMUHGxPiYI2NCiKlBxsT4IGNCSN6DjInxQcaEkLwHGRPjg4wJIXkPMibGBxkTQvIeZEyMDzImhOQ9yJgYH2RMCMl7kDExPsiYEJL3IGNifJAxISTvQcbE+CBjQkjeg4yJ8UHGhJC8BxlnkH9+/C7PFs5x0sj48yNFKR75XEYUfxv5/IgUi0Xpu6p479U+z9+sbfvkan2bEWvfRUX6rga2UR5jcVEWRz6XI2F/J4TsqOxuGWufstQrlQT7aV7GjQcAWHlXyn9Xb1v5IHq7f378rvd8PvhOfdy//1HG42y3w5NGxpZEj8jnI8G/Xe2zRHnk8xHN+xry1cq4Ll5V3MJ2v9cVZEyIUUHGIeKLm+ZkbIn4p28br1nCDZar8kGX5ziWdL3bBcriCNcvWvv1xnHtCwIDhZyqm1oru6vS57RkAy3nkUCLuikZ9/VZx1Jti4wJMSrIOAcyrnwbfO0n/7OO//5HGQ+U9a6U3/EK9J/ffhcohyVtb2u/8oFCvBl9HnlLujHjq2oRXu2TYvGI9PX5Jdt4j7vF3JyMr+pb6MiYEKOCjLddxqooJKs5hkq00ecZbI27X/dcBBiQtBO4rO5or3BHPj9itXxVMrRF7RZnszJWtbYXFxeRMSGGBRnHkbF/bNUnxYYo/WO/ycaeG/HLOCjnROfg30b7npDj7OCknk0dkKslRqvlG5RqULxZyHixLl7PGDUyJsSoIONYInO3Im1h+cdu33lXxj3ytbdLI+TAeK61L2WLVdl97Y1/rNk6J3W5lN3XOzzplzb5up19Arza526xqiWbZDZ1Q6w60bsuDJAxIUYFGatmU0e1SH2yVE2kspKm21c1kSpKxqou55CyRcnYsGVa6WXsk+LVPq9YPS1nS9x+OWbSMl5s7N/fWkbGhJgRZBzWqtS2Or2S1Y8ZJ+z2dS4OAvtK0zJ2WuYKUdMyjh23TK/2qQXZd3VROV7sf7/1WloZL3rXMCNjQowKMg6TsXYdspUsZeysDVa3opOOGTtj15oucsaM46cuveBMabc0vV3WjWQq40XXpDJkTIhRQcapWsbeRMk4qpvauZGHrqu5vk2c2dTOZLOwrmZt1zazqYOxJdzXJ0d0Ld8jfdJ3JN5NQJqVcb27+sgRZEyIQUHGobKNJyftmHHEeG7sbbRlDbZk4435alrArDNWxrnjlvL2mHYLVXfryuxlvFjvrg69XSYhZEcFGUfIx+k+9sryrpQ/8N8Jyy9Bu6s4Qozx1yhrZnF7uqJ164d15x68A5dpreLFxQweFOHIL6ylqrltZaJ7U0fMzF5U7AMZE2JGkHGclqBi7NgtvLpQ/dslGCtWR9MS1q5j9q9z1s0SV5+XiSJeXOSpTYSQ/Gd3y5jsiiBjQkjeg4yJ8UHGhJC8BxkT44OMCSF5DzImxgcZE0LyHmRMjA8yJoTkPciYGB9kTAjJe5AxMT7ImBCS9yBjYnyQMSEk70HGxPggY0JI3oOMifFBxoSQvAcZE+ODjAkheQ8yJsYHGRNC8h5kHJKhT1VP1/lUhjI7xphc+lC1vzG59KHrmJ8OafcxdulDT/k+vDQWfh4h+zI1TcvY9ZhEd9xPTLraF/VYROcJTvp9ePbl287/rGTVvoqK5y27y689lurRkFf7XPuznkwVON/A8RtPp3L+rn6qVHB/zcT5LFTPk/YfU3mu9fPVl0l5vp592ftX/QYi9m09EzukXLq/2d+r7rxDf5Mjnyufzx33+yXZBxmHZOjToNwc+X061OT+hz7VyN0Ssfu4Q5/qJTp06ZKM+d7rLtvYpQ8971Wdk+lpRsZWpaSotK72eSrBcBlrROBI3ve+wL4UMg2twAOxHrkYrLSdxz8Gz8+7f42MQy4+GpW5qgJvgYyPHJEjYZ+H8xhM5Tb253PkiPacgudrP8bSvT/lRY91rmEXCmllfLXPLnPI35uSccTFJck2yDgkOnFZQm6ihTx2ST4sfiiXxobkU/9+xi7Jh3Fe02Ts0oeuMsfcv+FJK+MkwgurvLStz8VFiSu6q33eCj2ZjDXb263fIwFR++WdUsZ9n2uey9wiGWv3aZ1PX59GbCOfy5Fin1wNEZTyfJ33hXzX4d99jO9SK+Or0lc8Ip+P6D9LZLyzgoxDom9FDsmnxQ/l0pjz/75u5Q/drdWwKGQ59KlC9K7j1UUeY39jl+TDQFnG5NKHuvebmXQyTiYMbeUVUektLgYrY10rrBkZe7udXfvou6ppibu3TSvjq6GtxWxl/Llc/VzTsnWkqRHbiOt9/oue0PO92qdo+btawjG++8jvUidj1+sjmvNGxjsryDgkehm7u4NtEbu6gscufRhTyAoZLw7Jp0VFN7VOxmOX5EPdePbQp4rubWQcK8qKVh9t5RVnP75t/PtSVdaJZRwQoN1avKooY6DMTcjYKWvE/ppJ47NwWovBshz5fEQjNl9ZNN9X8HxDup+1PQ5R5df8NgJ/812cacSKjHdWkHFIYslY2e0bV3gqGTuvuydlXfK1xMP25xozRsayuNiEjHVjvE5clVWojKOk6evuVE2e8YtLOYEr4jieMnoqY6+QdOKJnMCl/TxGfN3VrZKxqmV7Vfqcz1b1XcS48FCfb9gFln2+MS/m1JPxQr7XgEjVcwIyn8CFnFsaZBwSrYzdrdOhTxWt4GZlrDpezHFed3noppbFxda0jP0VXStbxkGZpWkZe4+j6hq3KnOVjJprGS8uLvq6q6NlHBBUyLE85+K7sPF04SpkrOqW1o3Z+y8mdGWyym61jOMILGnLWNUtrdoHLeOdFWQcEp2MPbOblWO82crYPyM6NJ6LA80Erthj2mYklYwTVlatHTNeDAg7lYxdEtROCFOWNwMZO8co9snVFraMnWNb+x6Rz4+4zsUvNs2SNdUysehxde8++64uhi4pCyt/4HtXLaHSJPZ3hIxzF2QcEpWMrfFbt+A0Y8ax5BlDxkOfNsaLFxe9rfKxS/Kpp3ya8WaWNqV6X+QM6TgyjvhbbNFlImOnO/Pz4NiqXTn39an2m42MGy38zxvj1Rl8v4HPYuRza5nT1T5vGXxi03+GwfFgbWvZ8/5gD0bms6m1PS2aYyPjHRNkHBLVTT/0s6szmk3tn5mtXJrkyNl3XOX6Z+/+dpuIFxebWWesv1FEEhk3vc44q27q+vuOBJbkNMY59euRm5fxoqc12jIZ2y3iI0d8svGITbf2Wr1P9fl4pR2cqBbcJl75dWWO+Nwjhzv83wMyzlOQMTE+zd6BSz3BRrG+NE5XZ8jfw/YV7w5cMWbvai4AGsdVlSnuHbjCJoEFy946GS/qJ2s5rymWeqk+p6jzccaHP///+vSff1Z34Irs9vaKP/Q3qeuidy3xiuoGJ9kGGRPjw72pCSF5DzImxgcZE0LyHmRMjA8yJoTkPciYGB9kTAjJe5AxMT7ImBCS9yBjYnyQMSEk70HGxPggY0JI3oOMifFBxoSQvAcZE+ODjAkheQ8yJsYHGRNC8h5kTIwPMiaE5D3ImBgfZEwIyXuQMTE+yJgQkvcgY2J8kDEhJO9BxsT4IGNCSN6DjInxQcaEkLwHGRPjg4wJIXkPMibGBxkTQvIeZEwIIYRsc2LLuFKpyPDw8LYXmBBCCDEtsWS8uroq1WpV7ty5Iy9fvtz2QhNCCCEmJZaM19bWZG5uTu7fvy9LS0vbXmhCCCHEpETKuFaryatXr2RhYUHGx8fl//7v/2gdE0IIIRkmUsZv3ryRzc1NWVpakpmZGbl3757cvXtXlpaWkDIhhBCSQWLJeGtrS9bX12VhYUHK5bLcu3dPbty4IVevXpWBgQG5fPmy/PnPf5avv/6aEEIIIQkTKWNHyK9fv5ZffvlFFhYWpFKpyMTEhNy/f1/u3Lkjt2/fluHhYbl16xYhhBBCEia2jGu1mrx+/VrW19dlaWlJFhYWZG5uTp48eSKVSkVmZmYIIYQQkiKxZOwI2emy3tzclFevXsna2pqsrq7K6uqqrKysEEIIISRFYsvYL+VarSZbW1uEEEIIaTKJZQwAAADZgowBAAC2GbqpCSGEkG0OE7gIIYSQbQ5LmwghhJBtTqqbfszPz8ubN2/iNqoBAAAghMS3w3z69Gk7ygUAALBrSPygiK2trXaUCwAAYNeQ+BGKAAAAkC2RMt7a2pK1tTWZm5uT+/fvt6NMAAAAu4pYMl5dXZVqtSp37txpR5kAAAB2FbFkvLKyIpVKRYaHh9tRJoBMGe3o2u4iAACEElvGMzMzcuvWrXaUCSBTkDEA5B1kDMaDjAEg7yBjMB5kDAB5BxmD8SBjAMg7yBiMBxkDQN5BxmA8yBgA8g4yBuNBxgCQd5AxGA8yBoC8g4zBeJAxAOQdZAzGg4wBIO8gYzAeZAwAeQcZg/EgYwDIO8gYjAcZA0DeQcZgPMgYAPIOMgbjQcYAkHeQMRgPMgaAvIOMwXiQMQDkHWQMxoOMASDvIGMwHmQMAHkHGYPxIOMdyPUTMtrRJaPHB72vT5yXB6rXAXY4yBiMJysZ15YnZf7sKZnq7paxji5LFh1dMtrZLQ8OnJLqlR9lPZMjtZMNWbtxUaYP7JGxTvc57ZGpkxdlcbm5vW9ePyXjHV0yuu+irCR5Y45kvHK2KKMdXfLg7GTElpNS3dslox1FqU7ot7J+R8dkslBofN4dBRnrPijTZwdlZSNuyTZk5eaXUjm0X8Y7Fb/H69OyldV5OJ97zJSvW2/Tfv/O9xtjHxaDUo467g6/QEPGLWNDVq58JlP7XBV3Z7dMHj0v8480/9oS/uCthP/DhyxkvCEvLxy2KhU7Y4VuGS90y7inQt1p38WszB3t9lTi/nPyVojJQcZelr7Q/I7cMu3YL5Ufwq+Cak+vyXR3l+K7c18onpD5rM7j0ZcyVWgcw1PmTt/rhW55fMN6W7SMC4H3+vdh0ZDxmGb78dPfR5xXvkHGLWFSqvvCBFqQh9/MSs3/tlQyPizPmmy9mE5zMl6W+eO2sDoPSuX6pLwObLMhr0YGpXr0mDzZQTJ2KuexA+flxYLvjxuz8uLsYXncpIxTY6CMl+z9jHZ0y9TZ72XNd01eW56U+dP769uUr6v/Yddc9cT40Yvy4mnw4v71xKBUDp2R5y04jzr2dxS9P/1743+Pjoy9FxgmgYwzZ1nmDjmi3CPlS3dldVnEqrCvSbl+Nav6oS/L+sLz6DwdlOlCV/p/CLuMZmS8csGuQPeel5exuw93AnflccG6mJvL48WcYTKu/XDGbhEXpToS/kN6df2E1brtPCHP/d/N8qCUO0Mu6Ft8Hh6QcaYg44zZdP4hdRTUV7b1f0xdMnrgS1lLcYy1Lw7aLbU+edF0ic0ntYyffimTHV0y2nnMwN6HnFduRsl4VmYPWP/mp76QPYMsAAATRElEQVSJ90N6ftIaKpi8MOt5/cXpQr0sSUQsgozzDjLOlFl54nRPH/pWNjVbrV1wuqLSjDEOy7Qt88kvZqM3h9QyfvnJHmWFmJwNWbnSJ1PdjbHYse6D8viKd4KNiPhk81yeny7aF3f7pfr1Keu/957Xjr9ufnPY2v/J7yMqa6fC1Vw0tuR84u5nVmomyXjBvqgrnJGXcQ868pnVknZ/18vfysOOLhntPOXpfo7LtshY930h4wDIOEucf3QdBZm+EbLd8rcy1eEINdk/K+cfFK3i+KST8bRdIR2UWf94aiImZfaALZvOPTJ19JSUjx6sT+IZPznovWirV17X6q2gxoXbj1LpDqskl+XZIWt45P9v72xe4zjyBvzH+JQ96eaTfRqf4ovJxewcLB2ML4svITALPgQsMAR8FHsIBDYJzHswycEIBpOLY2E2xpgQyxbxrGKNHRGkLIllxZLtSPm9h+7qrq6P/pbVU/M8UJDM9FRXjcb19K8+Nx4Ul2w/FvcPJ07J2CXSVutjNrraWPyJOVk9e0HGly4kYn7ywblgZHx440L0oHH5ToW7OoYRNIFVjYpFkHHXQcYtov7RFY/DrclEjR1XaVS0Lm6i4vLUk3H6j79OFKJQQn04/3V22dPr75PIdP229rpqvM68L2vvnZPJ7V8zDa+K1levfG/fTD0Mnvy4dAT24l/n0tm3c+dl42a+lGvXx/idJ0Mtp/9pLZ/au/VhOuO4QzKuu8JBfb7ag/e6JcREpp+sH0s9LNqQsS9ZvT/IGBlXIPmxn7wmLwqu3ZpXP7rrslsy/6R7u2Y31azSSMa+LmHPzPdMw5TI0d09eXgr6nbORExJvobUFM+ve4Wrfh9Vu9UP/vu1/HRGW+I0d956CGhcn0xjrIZa3pdnz91l+v2jU92TsWMJj5ke5si46jKxqI2wZVx3uVnTeli0ImPP0qaznxrtYtE642lbVmiDjFukimB//+ik5wnQxzfpWHHjMczZopGMfcMB5rrL92wZq/Fbb2Olhiv034BqvLzji76uaDVfof5St7ePvpb102nX+Non2UlCjeqjN8bqtZx5FSFN4Go7Mi47CcwkjG5q3zrjc/Lzf0tm1VGQcYskMi7xA0u7jMp1g6bje6wrrko9GVdc+uNomEp3C7rk9fevveOCanLT6kffpS/GE36KJ24Vs3f7n0l0rk/ualQf/d+Eq/wmbcnY2x1aPpJqKjH1EJNbXwv1+0u7ZevlkxKGjOmmRsYlqCvj4h+XmrgTdQE2bWxnjXoyTv+eT8pEIjkyXj37DxlfyklXltPx11KyiXtJtKg9GksumDhYgcPbH1ozt1urT5lGvC0ZP/i3p5wfy1bJiXmNJabKXGEsP/nM2U/T71LNsK6SjwYy7jbIuEVqybjEcgc1Fld2lixkqSvj5Hs/XTwHwNUw7cWTlCpNuCkpm0S+t0WSMdiajbQbu/FrrT6qIc6L/tVkyAC6qdMhhDl5cqPiOuPMRE31UF4+Hx1k3G2QcYskMs4bC4t5cfVU6THjJN8z12ttEjLr1JWxvlnDw/ll2c+71NUwqUimyt+trGzi6x5e+kYO4oeGVucSqPFf/WGxrfokS/t8QwDaLnZByFjfDKi4e3zvRnytY6JclXyOoh4ZkHGrIOMWSdaFVhFskbjVQv/KE0BAUV/Gkt0x7eQ/5JdHO1Y0d7jzs/zvsquhS2X++KM79olOr9fll0vGftalZRNHW+99KBuX58qPbScsy08ffCxbD3bspUyv12Xzg+i3nF1C1VZ9dmRrPl4idfa6sc3oa/ldH5sORMYi+t7Up2R8w97j/HBnTX65dKpgTFtfn+3e41rtld6JvamRcWmQcYvsflJ2HFjNlCyejPFGm7jVyT2Ep4BGMhaRw+1v5Cf9hBx9OUbmtJ2/yY+fGQ9MusxPzMnaB9GYZXqaV08m+izQCrJJfxvlemOyZJeKOE+hOnPd7p5vqz47yzKeM/M5L2vxkqfJ1ZC6qRU78tuV9zO/F+epTXPn5Vnu/tU78ttVbX34iewM4yM5tcnFUS5tsk5hQsbIuArJZvAn5af/5FyXdNMVTbjRuuv0iRxQiaYyjngtL29ec5z7e1JWz5yXjX/dkZe+h6XX6/LL5XPy2Pic8zjNSrJRDVSdiVs/y6/qbGarPhess3CPpD5xPqu63P9+PTpBKqClTSYHz7+Tzcvn5LFxnvHqmfOy8Vn5M7EPnn8nm1fOG+ci/00ezr0vP175t/xmnObUTRnnpMxnkDEyrkS6b3TeEpP9z9RBDwWbd9BF3QrtyLiLxA1UqxO3AOA4QMYtky5Z8jxVat18RU+oyWb5J05N/e4yx0moMi7chAMApgZk3DppdPzDiVOyfuN72dsREdmR3f98Kk/UOJlnS0GdZJcuDoVoRJgyVstl/FtKAsD0gIyPgMPn/ydP3ssZC5m7KFuFk7F+TWauMl7cjBBlrA6gZxMYgDBAxkfF63XZunohnh2aTqwYf+JYEuJE24u10tFrYBKOjJdl/eQ5+fGs6jEp81AHANMAMobgCUnG6gFt9ezH8mujc5YBoEsgYwiecGQMAKGCjCF4kDEAdB1kDMGDjAGg6yBjCB5kDABdBxlD8CBjAOg6yBiCBxkDQNdBxhA8yBgAug4yhuBBxgDQdZAxBA8yBoCug4wheJAxAHQdZAzBg4wBoOsgYwieOjJe6vek11+SseO98VJfer2eDEaON0eDzHvRtQNJLx1HefccKckwvcZ5jyhj6ee9DwBTxYzKeE0mp6MN98c3i65Vm/NflK0jLtXLq73sUYvzy+4LH12Tx4XXpYcKRKknk0euzIzrTl+Tly3WqQvUkXEk0b4sOWw8GkSi7DveNOXrlXGuRXVh65/N3AgZAwTEzMu4SD6pIE0Zx3nEIoyuqy/sl1d72bIo4ZqijV9PHyJimWaui17THzS25l1Cjq57fHUtW6fAhFyrm9oru5EMVCRrRc5jK6JuJOPBILqX61pkDBAUsy3j0z157I0Y0+sen3aJtmUZ31y2BOjKc2veIeibFw3RLsuWFfGb4nU8AIg4ZD/91BszHrlFOBpIr9eXwcCUbPoZPWJuJuORP0JHxgBBMdsynr+WEarFzYvyw4mLMmko2to4JGtGvPrrumht1oy6xg8a1mfM66afuhO4ou7orHDHS/0o8nXJMBa1Ls6mMnZF23HGyBggIGZcxss5EW3RNeaYrC2wJIq9edHT1V2AKWNLznZZy9RZRHIj4K35sLqqa8+mtuQaiTGKfG2p2uJtQ8aSiLeftTwyBgiImZexN6p8dC3pwnbJ+OXVXlZksdz0fCKp9eRxzSjTkmIcqbuE7uy+tuqjyVern4mz+3qKqb+0yeh2NgQ4GugRq1uyVWZTpx/1iV57MEDGAEGBjCVnbDYWUtnxYFOI0aSpet3b0T0NWRbJ2CtQxySvIhkfR7f8EVFfxoYUR4OsWDORcyRuU46tRMaS5m9Gy8gYIAyQsYh3hrL6/8KubM/SoHrdvTnLrupExqqL3DlRi8i4CF2mo4FbkIPoTedEq/ZkLNk1zMgYICiQcYwVCWsy8kbOzm5pQ8aVuqgL1jRXHDNWy7KcE7sYMy5HIj17prQuzWyXtf7xFmUs2qQyZAwQFMhYkYjOswRIF6RHio1krNYV50nQK1C7zOphwb9EyTcDm9nUWWIJDwbS90W+/YEM+uU2AWkq46S7ut9HxgABgYyN11xrisvJOI5qa8q4XDTqEaVZnpJrhZ33ZJ2xhdpxy7k9Zhyh+raubF/GknRX526XCQBTBTLWUeOrzu5eTca+mdO1ZexbP+wgLqM5vl24mYcLqx7hRcUiLRwUoeSXF6l6tq2stDd1wcxsceSBjAHCABlnWJaxo/vZOYErWTucdgfX76Z2rFnO23vauLfZ1WztcZ23R3Wpfa6nG05tAoCuM6MyhlkCGQNA10HGEDzIGAC6DjKG4EHGANB1kDEEDzIGgK6DjCF4kDEAdB1kDMGDjAGg6yBjCB5kDABdBxlD8CBjAOg6yBiCBxkDQNdBxhA8yBgAug4yhuBBxgDQdZAxBA8yBoCug4xLsSKL+uk6C0OZNMpvIsOFRVlxvq7dZ9G+IrlyuJA58WdhaJdoZbFcXqHTWMbaMYl60k9MGg2KjkVUJzj588jkZVxnnpXsyqvnOG9ZL7/3Xq6jIUcDLb/oZCqrvtb909Op1Pvur8TOrwnqu3CdJ23e01lXkeRkLv+plXmnbGn5u7/k3LyjM7FzyuV7L/67+uqd+5scLznP5858NufvC+2DjAuJRKzLbjJcFIf7Sma3GP+wTRlHItbvs7Lol+jKUH8giD6rXzoZLmQ+u7LoFvYs0ETGUaPkaLRGg0wjmC9jjwiU5I3PWXk5ZJrbgFtERy7ajbY6/tGuXzZ/j4xzbJo25q4G/Ahk3O9LP+/7UMdgOq+Jv59+31snu77xMZZ6fs6HnqiueQ8KdWU8GsRlznm/kYw5n/OdgoyLmAxlwRJnk7wWZDhZkUUzT9d9Ktx7MlzQZFsy/xmhroyrCC+v8fJGn9G7pUQ3GmQb9Goy9lwfR799S9SmvGvKeLDkOZf5iGTszTOqz2DgEdt4Sfq9gYxyBOWsr/qceZ12j/y/vV7+qjIeyaDXl6Wx/7tExtMFMi7Ejoyzby9q3TgLJSNmhyxXFh3R8oosqjwTkZfIbzKUBasrfSLDhbLlC4t6Mq4mDG/jVdDoRZf07QbcEYU1kXG221nLYzDyROL6tXVlPMqNFtuV8ZKMljyRrZKmR2xj7XPmQ49Vn+yLjshfi4RL/O318leSsfb62FNvZDxdIOMyTIay4OxaNrqLVxZLjic7ZOyQfjTm65FxUiZHuVYWHd3byLgSzoY27/K88cKCfIxrzLxcjXVlGVsCjKPFkaOMVpkbyFiVtSC/JqTfhYoW7bL0l8YesRll8fy97PrmdD97exyKyu/AWWbj4cwjVmQ8XSDjCqgJUf6xV5dkq1yXnSi2MBymkXFhftqYMTLOUFvGvjFelbTGKlfGRdI0ujtdk2fsHlLHBK6C+2TKmGmMs0LyiadwApf3+xgb3dVHJWNXZDuSgfpuXX+LEg8e7vrmPWDF9S35MOeejJfzd7VE6p4T0PoELuR8pCDjqsQRaeK6TITqjp5tSkq7yjivHpXTTZ3hKCJjs6E7ysjYllmdyDh7H1fXeNSYu2TULDKOC6x1VxfL2BJUzsWZuhgPNpkuXIeMXd3SvjF782HCV6ao7FFkXEZgVSNjV7e0Kw8i4+kCGVdGm/VsjfM2jYyNOxkzovOz1LvIPRO4Gi/Jmk5qybhiY3W0Y8ZiCbuWjDUJeieEOcvbgozVPXoDGR1hZKzuHeU9lqW+VhdTbJ4la65lYsXj6tk8ByPjvyuUP4MlYzUD3p1K/42QcedAxkVMhrKoh5P62K0xRhyt/W1JxiuL2Qlh+n3NMvnGm1naJCL1Z1MXzpAuI+OC90qLrhUZq+7MJXtsNW6cBwNXvu3IOI3wl9Lx6hawvovxUrTMaTTIlsEQm/87tMeDvdFy5vN2D0brs6m9PS2eeyPjqQEZF2Js+KF3URubdERjvHVlbGz44VyapOScVyZf2WZTxCJN1hn7N4qoImNvPmXXGbfVTZ18rm8tyUnHOf3rkZvLWDLR6JHJOI6I+31DNhmx+dZeu/N01ycrbXuimn1NufL7ylzwvRcOd2Ruiow7BjKG4Gm6A5d7go1jfWmZrs6c9/PyKrcDV4nZu54HgPS+rjKV3YErbxKYXfajk7H4J2up1xxLvYxMM13Mvvqo8eGlzwf+77+tHbgKu72z4s/9Tfq66LUlXkXd4NAuyBiCh72pAaDrIGMIHmQMAF0HGUPwIGMA6DrIGIIHGQNA10HGEDzIGAC6DjKG4EHGANB1kDEEDzIGgK6DjCF4kDEAdB1kDMGDjAGg6yBjCB5kDABdBxlD8CBjAOg6yBiCBxkDQNdBxhA8yBgAug4yhuBBxgDQdZAxBA8yBoCug4wheJAxAHQdZAzBg4wBoOsgYwgeZAwAXQcZAwAAHDOlZbyxsSF37tx5F2UCAACYKUrJeHd3VyaTidy9e/ddlAkAAGCmKCXjV69eyebmpty/f1/+/PPPd1EuAACAmaFQxoeHh7K/vy/b29uyuroqDx48eBflAgAAmBkKZfzXX3/Jmzdv5MWLF/L06VO5d++e3Lt3Tw4ODt5F+QAAAIKnlIwPDg5kb29Ptre3ZTwey7179+TWrVvy1VdfyXA4lC+//FK++OIL+fzzz0kkEolEIlVMhTJWQn779q388ccfsr29LRsbG/Lo0SO5f/++3L17V1ZWVuTOnTvy7bffkkgkEolEqphKy/jw8FDevn0re3t78uLFC9ne3pbNzU159uyZbGxsyNOnT0kkEolEItVIpWSshKy6rN+8eSP7+/vy6tUr2d3dld3dXXn58iWJRCKRSKQaqbSMTSkfHh7KwcEBiUQikUikhqmyjAEAAKBdkDEAAMAxg4wBAACOGWQMAABwzCBjAACAYwYZAwAAHDPIGAAA4JhBxgAAAMcMMgYAADhmkDEAAMAxg4wBAACOGWQMAABwzCBjAACAY+b/Ack2Bjt3w91AAAAAAElFTkSuQmCC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1270" name="AutoShape 6" descr="data:image/png;base64,iVBORw0KGgoAAAANSUhEUgAAAeMAAAKrCAYAAADClOWkAAAgAElEQVR4nOy9zW8UV77///1fvLI36VW8CSyiRpoRKCNERgIcBTwSYhYMd2FFapQoE10YISGRxZWsXP0iISVD5ChCMBLjK4ubWYARExDXE/kBxzTG3WAPY0OMH2JjM24+v0VVddfDOfXU1e3y8eslvaWkXV11qrs5rzpPVf9PAAAAYFv5f9tdAAAAgN0OMgYAANhmkDEAAMA2g4wBAAC2GWQMAACwzSBjAACAbQYZAwAAbDPIGAAAYJtBxgAAANsMMgYAANhmkDEAAMA2k1jGb968kTdv3kitVpOtrS1CCCGENJnYMnYkvLW1JZubm/Lq1StZW1uT1dVVWV1dlZWVFUIIIYSkSCwZOy3h169fy/r6uiwtLcnCwoLMzc3JkydPpFKpyMzMDCGEEEJSJLaMX79+Lb/88ossLCzI/Py8vHnzJm6jGgAAAEKIlLHTNb2+vi4LCwvy9OnTdpQLAABg1xBLxpubm7K0tCQzMzOytbXVjnIBAADsGiJlXKvV5NWrV7KwsCDj4+PtKBMAAMCuIlLGW1tbsra2JnNzc3L//v12lAkAAGBXEUvGq6urUq1W5c6dO+0oEwAAwK4iloxXVlakUqnI8PBwO8oEkCmjHV3bXQQAgFBiy3hmZkZu3brVjjIBZAoyBoC8g4zBeJAxAOQdZAzGg4wBIO8gYzAeZAwAeQcZg/EgYwDIO8gYjAcZA0DeQcZgPMgYAPIOMgbjQcYAkHeQMRgPMgaAvIOMwXiQMQDkHWQMxoOMASDvIGMwHmQMAHkHGYPxIGMAyDvIGIwHGQNA3kHGYDzIGADyDjIG40HGAJB3kDEYDzIGgLyDjMF4kDEA5B1kDMaDjAEg7yBjMB5kvAO5fkJGO7pk9Pig9/WJ8/JA9TrADgcZg/FkJePa8qTMnz0lU93dMtbRZcmio0tGO7vlwYFTUr3yo6xncqR2siFrNy7K9IE9MtbpPqc9MnXyoiwuN7f3zeunZLyjS0b3XZSVJG/MkYxXzhZltKNLHpydjNhyUqp7u2S0oyjVCf1W1u/omEwWCo3Pu6MgY90HZfrsoKxsxC3Zhqzc/FIqh/bLeKfi93h9WrayOg/nc4+Z8nXrbdrv3/l+Y+zDYlDKUcfd4RdoyLhN1BaG5fHeND+YZVm58plM7fMKYKywR6ZOD8paS0prFs3LeENeXjhsVSr1z79bxgvdMu6pUMMr4fwxK3NHuz2VuP+cvBVicpCxl6UvNL8jt0w79kvlh/CroNrTazLd3aX47tz1xAmZz+o8Hn0pU4XGMTxl7vS9XuiWxzest0XLuBB4r38fFg0Zj2m2Hz/9fcR55Rtk3HI2ZOXKqcZVZYJKpPb0W3lYCLsa9P5jAzXNyXhZ5o/bwuo8KJXrk/I6sM2GvBoZlOrRY/JkB8nYqZzHDpyXFwu+P27Myouzh+VxkzJOjYEyXrL3M9rRLVNnv5c1Xwu4tjwp86f317cpX1cLueZqpY4fvSgvngab0q8nBqVy6Iw8b8F51LG/o+j96d8b/3t0ZGxunYeMW8j6yFfeq9cEP77axEWZdN5T2C+PL92V1WXrH11t+bks3fxSHu/z/mMDNc3IeOWCXYHuPS8vY3cf7gTuyuNCl4x2HJa5JruiW4JhMq79cMZuERelOhL+Q3p1/YTVuu08Ic/9383yoJQ7rRblw29mpdbm8/CAjDMFGbeAlW9OyZSnRevq0on147srjx2JGyeB9pNaxk+/tC6IOo/JszwKqylyXrkZJeNZmT1g/Xue+ibeD+n5SWuoYPLCrOf1F6cL9bIkEbEIMs47yLgFzB9viHj80Hl5seD8uOP9+Jx/NKOdJ2TeOAm0n7QyfvnJHmWFmJwNWbnSJ1PdjbHYse6D8viKd4KNiPhk81yeny7aY4D7pfr1Keu/957Xjr9ufnPY2v/J7yMqa+c3WdB2h2Z/PnH3Mys1k2S8YF/UFc7Iy7gHHfnMakm7v+vlb+VhR5eMdp5K1SO2LTLWfV/IOAAybgHzJwsyefS8zD9ymrRJZPy9THcmu4qGcNLJeNr+zg7KrH88NRGTMnvAlk3nHpk6ekrKRw/WJ/GMnxyUTffm9crrWr0V1Jgc9qNUusMqyWV5dqhLRjv2SGUkumSvbHGPduyRskqkmZ6P/3fvGovvKMj4gWNSPnmsLuaHhw4aI+PalWPWhcbp4QRHVQwjuASWtFUsgozzDjJuC/FlXLtht34M/tG1m3Qybvzjb2Zc3hHq2PFr3mVPGz/WW6bTN12vO5XXvv0y2XlQqjefeypep7U+/smPwYM5LbDuz2K3wJa+ONiYfVs4LJXr4VJOfT6+3/3aF7Zs954JLJ9av9HXmHGcIxnHj1dizvsnv0jyS5oOCLEu0wvT23IeAbKQsS6B3h9kjIwzIb6M662hQ996WxiQmqZkrOsS1qy79FRMdTmquyedCy9Pi6m+X5/UHJ5e1Ap37cL+VN3qW4+uyeN9riVOhcOBi4Cmz8fzux+2e3/2y5On6jK9/GhP/mSsWMLjz1iIjJMuE7OGu4IyTrvcrNnzCJCJjDVLmw58KaueN0StM95pywqDIOO2EFfG0/XtrB/4sixd8o6pjXZ2+7rAIYqmZNzZJy9Uf/avu+wMytgZv9VWVsvfypRf+E7lpR1f1HVFz8qTfVa3ZtrJZq8nrsn03sZvbfKCd5JQU+fj/t07r4VdcBo0Zpx1yzjt8JUZ3dS6dcYHZfZRzF3lFGTcFuLKeLg+Xjx54Xup7gu7EuxOvLRht5JOxgmX/igqptjdgip5Hb2m/W6dyU3jH91tvGhP+ImeuBXN+s0z9da5e3JXU+fj/t2ryu8nKxlru0Pjt6SalZhzERN6vgGc31+jWzbdfhqYIWO6qZFxU8SVsevqr9NqoYwf/0oWHy1b43gby7J0/TOZqt+tR9OVCR7SybgxK/5hnJZIiIzHD5yS8smQfDLYGH+NJRt7kp+r1W6NJRdk+kbI2xJQu9kXmLmd2fnEqcSzkvHIV5pyfibzMSfmNS0xp8wJxvLr7znwZeOzdGZYJ9mPC2Scb5BxW0guY+dHrmzlLF+Th46Q913klpgRpJVxfTLd3vOyFLWxomJatycpJZpwE1M2dfneFKn3qKSspNUEK7/MzsepiMNa//YMZBO6qRtDCAV5eCXhOuMv3OP/zmz6+Ptxg4zzDTJuCylkHFGxOrNqm196Yz5pZey+WcPY8UF5FbapqmJyWjJJLpjiysbebuzk97JlXzQ0vx7ahTP+6x67zup8nH1rhwCWZe6Q5t/LjpSxyKZzV60Y3ePrV+xtFRPlkuynFefhARlnCjJuCym6qaPWJNZvr9ctj3/ItLDGkV7G4rr9YJeMdp+SZxPLgdZcbXlWXpxWVXQNmT/4aDj4RKeNaXl20nc/69iysVtbnX1SOV2IP7ZdZ1AeH/pM5keWg0uZNqZl7pA9TOJZQpXV+SzL/HF7idSBi747zG3IS/fYtCEyFnHfm3qPlK8E73FeW56UZyedi2z9WvLG+mz1Pa6de6Xn4t7UyDg2yLgtxJVxY7vISRqupTXNPlnHdJqSsYjUFr5v3J7UHqsPPLnGztQl34xZt8w7CjJ5yBqzbDyFqyhV9yzQBLLZrN+0oyvFUjjvkIjyKVT7Lga757M6n+VBKRf8+zksk/aSp+pZk7qpHZZl8ZP9nt+L8qlNhcPyJPT+1cuyeNa1PrzDO8O4JU9tUtHKpU2BpzAhY2ScCS1YZ+y+8fwOX1/XapqVscWGrFw/r3jub7eM7zsslS+GZUXXMt2YlmenD8oD3/uUS9QSycapoNJM3JqV586zmQPncyzwLNyWnI+9n3G33I9etJ4gZdDSJj9bT+/K3OmD8sD3POPxfYelcin+M7G3nt6VuU8O+56L3CVjhf0y9clXsuh7mlM+ZRwSz3uQMTLOhDR34Doos5obIoi4xox162ChTjYyziN2BZXpxC0A2A6QcVtIcm9qZ8Zkl4wdvaa8SvY8z1R1W0TwYKqMI2/CAQA7BmTcFpI9takxY9KeNDTyXF6L/RzjK6cat2GMs+QGDJWxs1xGf0tJANg5IOO2kEzGIiKr3xxr3Cxfle6+4IPHQYmJMnYeQD92epi7sAEYADJuC8llLCKy9WhQqkf3uybYFOznvQaXRYAec2Q8KNPdB2XqgL20heddAxgDMgbjMUnGznKk8QOfyXNu9gJgDMgYjMccGQOAqSBjMB5kDAB5BxmD8SBjAMg7yBiMBxkDQN5BxmA8yBgA8g4yBuNBxgCQd5AxGA8yBoC8g4zBeJAxAOQdZAzGg4wBIO8gYzAeZAwAeQcZg/EgYwDIO8gYjCeNjPt7ilLs6Zey4m/l/h4pFotSGlL8cajk+Zu1bUkam5atfRcVqe+wsY3yGNaOpSfs7wCwo0DGdayb8Jevt/eoK2eL3kcj6p7qNHG+8Rxj7XaNBwlYKUp1Qr27+ePxtjOBNDK2JNoj/QobD5UsUfYo/uiXr1bGoRZ1C9v9Xs+BkDGAQSDjOioZ248+tMVnifOEzGd0xJWzRRnde15WnBcc4fpFa7/eKJstXc92wfJbwg2Kdv54l+e41nmZK+RU3dRa2Q1JyWnJBlrO5UCLuikZl0rWsVTbImMAo0DGdbZBxtcHGyJ2XlMcY/64QtDXT/gEOijzgVa9dU4Pzk42Xpo4Lw8C4vWep2mkGzMeUotwqCTFYo+USn7JNt7jbjE3J+MhfQsdGQMYBTKusz3d1AEUklWXSyHaAEHJBlrj7tczvNDIE2kncFnd0V7hlvt7rJavSoa2qN3ibFbGqta2vWNkDGAQyLiOSnr+Mdhg67EhN9+2aVuZfhkH5OwQpzXr3ybkPdrj7HxSz6YOyNUSo9XyDUo1KN4sZCx18fZ4LY+MAQwCGdcJynjlbNErZ3vs1t0abUzAcrUqFdvFxT+ea0lS3WJVdl+7CYw1WzJWlkvZfW0G6Zc2+bqdfQIcKrlbrGrJJplN3XirTvSuCwNkDGAUyLhOvG5qvwB1k58CUo2Bcl9RMtYeQzXJK0rGOeimbwHpZeyT4lDJK1ZPy9kSt1+OmbSMpbF/f2sZGQOYATKuo5Ox3bXr7oL2z0Ruegy2cYzA8dO0jK+fCJTTfRxaxvFxy3SopBZkyfqjcqJVdjIW7xpmZAxgFMi4jm5pkFdeymVBTcnYGWvWbJtwzNjpNld3kTNmnJi69IIzpd3S9HZZu9+eoYzFNakMGQMYBTJ28HfTauSUqYyddcVh3dna7uPgbGrn4iGsq1nXtc1sah22hEsl6dG1fHtKUuqJdxOQZmVc767u6UHGAAaBjB383cFKGdut2IxkHG9cWdOa9Zcv7piv8rxYZxyGc8ct5e0x7Raq7taV2ctY6t3VobfLBIAdBTIWEaWMFDOi67eQzETGCdY122PA/jtwBWZ1x5owZp9r4A5cZraKRTJ4UIQjv7CWqua2lYnuTR0xM1sU+0DGAGawu2XsTHTSrQt2/92WYXbd1Io1zGHrlH1l8Y8JB+5xHXqPav+kNHNFLMJTmwAg/+xuGcOuABkDQN5BxmA8yBgA8g4yBuNBxgCQd5AxGA8yBoC8g4zBeJAxAOQdZAzGg4wBIO8gYzAeZAwAeQcZg/EgYwDIO8gYjAcZA0DeQcZgPMgYAPIOMgbjQcYAkHeQMRgPMgaAvIOMQ7h9TvV0nXNyO7MjVGWgV7W/qgz0uo55Tn/E6kCvp3y9A9Xw8wjZl6k0LWPXYxLdcT8xaagU9VhE5wlO+n149uXbzv+sZNW+iornLbvLrz2W6tGQQyXX/qwnUwXON3D8xtOpnL+rP5Lg/prB+SxUz5P2H1N5riL1J3Ppn1oZ9pQt1/7VH3Lovq1nYoeUS/c3+3vVnXfob7Lcr3w+t+e9Id8vZA8yDuH2uaDcHPk17bTb5zRyt0TsPu7tc3qJ3h4YkMaW1nvdm1YHej3vVZ2T6TQjY6tSUlRaQyVPJRguY40IHMn73hfYl0KmoRV4AOuRi8FK23n8Y/D8vPvXyDjEpo3KXFWBt0DGPT3SE/Z5OI/BVG5jfz49PdpzCp6v/RhL9/6UFz3WuYZdKKSV8VDJLnPI35uSMc/nbCvIOASduCwhN9FCrg5Ib7FXBqq35Zx/P9UB6Y3zmnbXva4yx9y/4aSVcRLhhVVe2tan9ddYohsqeSv0ZDLWbG+3fnsCovbLO6WMS/2a5zK3SMbafVrnUyppxFbul55iSYZCBKU8X+d9/u1cxwj/7t3lTyrjISkVe6S/rP8skfHOAhmHoG9F3pZzxV5p/MnXrdzrbq2GHiEoy9vnFKJ3Ha8u8hj7qw5Ib6AsVRno1b3fTNLJOJkwtJVXRKVnbdITrMAVrbBmZOztdnbtozSkaYm7t00r46HQ1mK2Mu6XoX5Ny9aRpkZsZdf7/Bc9gfPxvqho+btawjG+e3f5E8nY9XpZc97IeGeBjEPQy9jdHWyL2NUVXB3ojSlkhYzltpwrKrqpdTKuDkivbjz79jlF9zYyjoWyog3bPGy8MGI/vm38+1JV1ollHBCg3VocUpQxUOYmZOyUNWJ/zdD4LJzWYrAsPf1ljdh8ZdF8X8HzDel+1vY4RJVfgbLMvoszjViR8c4CGYcQS8bKbt+4wlPJ2HndPSlrwNcSD9ufa8wYGYtIEzLWjfE6cVVWoTKOkqavu1M1eSbYQ6qYwBVxHE8ZPZWxV0g68URO4NJ+HmVfd3WrZKxq2Q5JyflsVd9FjAsP9fmGXWDZ5xvzYk49GS/kew2IVD0nIPMJXMi5pSDjELQydrdOb59TtIKblbHqeDHHed3loZtaRFrTMvZXdK1sGQdllqZl7D2OqmvcqsxVMmquZWwX2NVdHS3jgKBCNvaci+/CxtOFq5CxqltaN2bvv5jQlckqu9UyjiOwpC1jVbe0ah+0jHcWyDgEnYw9s5uVY7zZytg/Izqi0K6LA80Erthj2maQSsYJK6vWjhlLQNipZOySoHZCmLK8GcjYOUaxJEMtbBk7x7b2XZb+Hte5+MWmWbKmWiYWPa7u3WdpyPffCcrvISBjZwa8OrG/I2ScO5BxCCoZW+O3bsFpxoxjyTOGjG+fa4wXWztvtMqrA3LOUz7NeDNLm1K9L3KGdBwZR/wttugykbHTndkfHFu1K+dSSbXfbGTcaOH3N8arMyDwWZT7rWVOQyVvGXxi03+GwfFgbWvZ8/5gD0bms6m1PS2aYyPjHQMyDkF10w/97GrXds3MpvbPzFYuTXLk7Duucv2zd3+7TcQizawz1t8oIomMtfuJu844q27q+vt6AktyGuOc+vXIzctYPK3RlsnYbhH39Phk4xGbbu21ep/q8/FKOzhRLbhNvPLryhzxuUcOd3gOioxzBjIG42n2DlzqCTaK9aVxujpD/h62r3h34Ioxe1dzAdA4rqpMce/AFTYJLFj21slY9JO1nNcUS718O/V0MevOxxkf7v+6pP/8s7oDV2S3t1f8ob9JXRe9a4lXVDc4ZAsyBuPh3tQAkHeQMRgPMgaAvIOMwXiQMQDkHWQMxoOMASDvIGMwHmQMAHkHGYPxIGMAyDvIGIwHGQNA3kHGYDzIGADyDjIG40HGAJB3kDEYDzIGgLyDjMF4kDEA5B1kDMaDjAEg7yBjMB5kDAB5BxmD8SBjAMg7yBiMBxkDQN5BxmA8yBgA8g4yBuNBxgCQd5AxGA8yBoC8g4wBAAC2mdgyrlQqMjw83I4yAQAA7CpiyXh1dVWq1arcuXOnHWUCAADYVcSS8dramszNzcn9+/fl3//+dzvKBQAAsGuIlHGtVpNXr17JwsKCjI+Py8jISDvKBQAAsGuIlPGbN29kc3NTlpaWZGZmRu7duyf37t2Tra2tdpQPAADAeGLJeGtrS9bX12VhYUHK5bLcu3dPbty4IVevXpWBgQG5fPmy/PnPf5avv/6aEEIIIQkTKWNHyK9fv5ZffvlFFhYWpFKpyMTEhNy/f1/u3Lkjt2/fluHhYbl16xYhhBBCEia2jGu1mrx+/VrW19dlaWlJFhYWZG5uTp48eSKVSkVmZmYIIYQQkiKxZOwI2emy3tzclFevXsna2pqsrq7K6uqqrKysEEIIISRFYsvYL+VarSZbW1uEEEIIaTKJZQwAAADZgowBAAC2GbqpCSGEkG0OE7gIIYSQbQ5LmwghhJBtTqqbfszPz8ubN2/iNqoBAAAghMS3w3z69Gk7ygUAALBrSPygiK0tHhABAACQJYkfoQgAAADZEinjra0tWVtbk7m5Obl//347ygQAALCriCXj1dVVqVarcufOnXaUCQAAYFcRS8YrKytSqVRkeHi4HWUCyJTRjq7tLgIAQCixZTwzMyO3bt1qR5kAMgUZA0DeQcZgPMgYAPIOMgbjQcYAkHeQMRgPMgaAvIOMwXiQMQDkHWQMxoOMASDvIGMwHmQMAHkHGYPxIGMAyDvIGIwHGQNA3kHGYDzIGADyDjIG40HGAJB3kDEYDzIGgLyDjMF4kDEA5B1kDMaDjAEg7yBjMB5kDAB5BxmD8SBjAMg7yBiMBxkDQN5BxmA8yBgA8g4yBuNBxgCQd5AxGA8y3oFcPyGjHV0yenzQ+/rEeXmgeh1gh4OMwXiyknFteVLmz56Sqe5uGevosmTR0SWjnd3y4MApqV75UdYzOVI72ZC1Gxdl+sAeGet0n9MemTp5URaXm9v75vVTMt7RJaP7LspKkjfmSMYrZ4sy2tElD85ORmw5KdW9XTLaUZTqhH4r63d0TCYLhcbn3VGQse6DMn12UFY24pZsQ1ZufimVQ/tlvFPxe7w+LVtZnYfzucdM+br1Nu3373y/MfZhMSjlqOPu8As0ZNwmagvD8nhvzB/MxqwsXvpMpvZ5K/2xwn4pJ/rHCiJZyHhDXl44bFUq9e+iW8YL3TLuqVDDK+H8MStzR7s9lbj/nLwVYnKQsZelLzS/I7dMO/ZL5Yfwq6Da02sy3d2l+O7cdcYJmc/qPB59KVOFxjE8Ze70vV7olsc3rLdFy7gQeK9/HxYNGY9pth8//X3EeeUbZNxyNmTlyqnGVWVkJfK9TEddAXYelNkdVelvL83JeFnmj3fXP/fK9Ul5HdhmQ16NDEr16DF5soO+F6dyHjtwXl4s+P64MSsvzh6Wx03KODUGynjJ3s9oR7dMnf1e1nwX1bXlSZk/vb++Tfm6Wsg1Vyt1/OhFefE0eHX+emJQKofOyPMWnEcd+zuK3p/+vfG/R0fG3gsMk0DGLWR95Cvv1WusH5/9o+s+JXM/TMsr+9/Z64UfZf4T11V1Z5+8aPkZmEEzMl65YFege8/LS6N6JO7K40KXjHYclrkmu6JbgmEyrv1wxv63W5TqSPgP6dX1E1brtvOEPPd/N8uDUu60WpQPv5mVWpvPwwMyzhRk3AJWvjklUwW3hF1dOjFaxk/O/ugZ63Hz6pvDmXUh7hZSy/jplzLZ0SWjncfkWR6F1RQ5r9yMkvGszB6w/s1OfRPvh/T8pDVUMHlh1vP6i9OFelmSiFgEGecdZNwC5o83RDx+6Ly8WHB+3FlUItfkob3vVP8IdiFpZfzykz3KCjE5G7JypU+muhtjsWPdB+XxlengRZdHNs/l+emiPQa4X6pfn7L+e+957fjrpn2xNnby+4jK2vlNFrTdodmfT9z9zErNJBkv2Bd1hTPyMu5BRz6zWtLu73r5W+vffucpT/dzXLZFxrrvCxkHQMYtYP5kQSaPnpf5R053VJYybkxkQMbxSCfjafs7Oyiz/vHUREzK7AFbNp17ZOroKSkfPVgfbhg/OSib7s3rlde1eiuoMTnsR6l0h1WSy/LsUJeMduyRykh0yRq9LHukrBJppufj/927xuI7CjJ+4JiUTx6ri/nhoYPGyLh25Zh1oXF6OMFRFcMILoElbRWLIOO8g4zbQoYyXv5WpuwKbPpmNqUznXQybvzjT9MKcXCEOnb8mnfZ08aP9Zap53t0Kq99+2Wy86BUbz73VLxOa338kx+DB3NaYN2fxW6BLX1xsDH7tnBYKtfDpZz6fHy/+7UvbNnuPRNYPrV+o68xNyJHMo4fr8Sc909+keSXNB0QYl2mF6a35TwCZCFjXQK9P8gYGWdCVjJelucn99g/1oRLRXYxTclY1yWsWXfpqZjqclR3T9ZuWN3OnhZTfb+ai62nF7XCXbuwP1W3+taja/J4n2uJU+Fw4CKg6fPx/O6HZbrT6np/8lRdppcf7cmfjBVLePwZC5Fx0jke1nBXUMZp54o0ex4BMpGxZmnTgS9l1fOGqHXGO21ZYRBk3Baak3Ft+bms/vBVo8IsnJB54yYUtY6mZKybte5fd9kZlLEzfqutrJxeDrfwncpLO76o64qelSf7rG7NtJPNXk9ck+m9ja7xyQveSUJNnY/7d++8duhbb5e2G4PGjLNuGcedBObHjG5q3TrjgzL7KOaucgoybgtJZeza3p3CQXl8aSfe5Wl7SSfjhEt/FBVT7G5BlbyOXtOOCzqTm8Y/utt40Z7wEz1xK5r1m2fqrXP35K6mzsf9u1eV309WMtZ2h8ZvSTUrMeciJvR8Azi/v0a3bLr9NDBDxnRTI+OmyEjGHV0y2rlfyheGEXIC0sm4MSv+YZyWSIiMxw+ckvLJkHwy2Pg+Y8nme6ub19Vqt8aSCzJ9I+RtCajd7AvM3M7sfOJU4lnJeOQrTTk/k/mYE/OalphT5gRj+fX3HPiy8Vk6M6yT7McFMs43yLgtNNdNvbX8XNZHhuXJ6f2NiS3dfcEbAoCStDJ2xkBH956XpaiNFRXTuj1JKdGEm5iyqcv3pkh9DDZlJa0mWPlldj5ORRzW+rdnIJvQTd0YQijIwysJ1xl/4R7/d2bTx9+PG2Scb5BxW8huNnXt6VcyZY9Pjh0f1I+5QZ20MnbfrGHs+KC8CttUVTE5LZl9F2Ut7iHjysbebuzk97JlXzQ0vx7ahTP+6x67zup86isCdEMAyzJ3SPPvZUfKWGTTuatWjBG2WzoAACAASURBVO7x9Sv2toqJckn204rz8ICMMwUZt4Us1xk3Zs02vwZ2d5BexuK6/WCXjHafkmcTy4HWXG15Vl6cVlV0DZk/+EgxtLAxLc9O+u5nHVs2dmurs08qpwvxx7brDMrjQ5/J/MhycCnTxrTMHbJaZt4lVFmdz7LMH7eXSB246LvN6Ia8dI9NGyJjEfe9qfdI+UrwHue15Ul55qyWCFlL3lifrb7HtXOv9FzcmxoZxwYZt4VsZRy5/AU8NCVjEaktfC+PPfcYLwRmUTuZuuSbMeuWeUdBJg9ZY5aNJ3IVpeqeBZpANpuuW6OGzkxW4l0qonwK1b6Lwe75rM5neVDKBf9+DsukveSpetakbmqHZVn8ZL/n96J8alPhsDwJvX/1siyeda0P7/DOMG7JU5tUtHJpU+ApTMgYGWdCq2TcLY9/aH53ptOsjC02ZOX6ecVzf7tlfN9hqXwxLCu6lunGtDw7fVAe+N7nvUubTSLZOBVUmolbs/LceTZz4HyOBZ6F25Lzsfcz7pb70YvWE6QMWtrkZ+vpXZk7fVAe+J5nPL7vsFQSrJbYenpX5j457HsusvWo1alPvpJF39Oc8injkHjeg4yRcSa0qps6p0/cyRnZyDiPOE/4ynLiFgBsB8i4LcSV8aTMfvKVrIT0UDGBKzmmyjjyJhwAsGNAxm0hvoyt7fZI+ew1WXz03J7ksSGvAs8z5i5ccTFTxs5yGf0tJQFg54CM20JcGU/rb/bhTnefPGcWdWxMlLHzAPqx08NN33ELALYfZNwWEowZb8zK4qXPXLNTXRNkDn0mcz/MxnzUHTiYI+NBme4+KFMHuukdATAMZAzGY5KMneVI4wc+o3cEwCCQMRiPOTIGAFNBxmA8yBgA8g4yBuNBxgCQd5AxGA8yBoC8g4zBeJAxAOQdZAzGg4wBIO8gYzAeZAwAeQcZg/EgYwDIO8gYjAcZA0DeQcZgPMgYAPIOMgbjQcYAkHeQcQasnC3K6N7zsrLdBQElaWTc31OUYk+/lBV/K/f3SLFYlNKQ4o9DJc/frG1L0ti0bO27qEh9h41tlMewdiw9YX8HgB3F7pbx9ROaxxSekPkEu2lexo0HAFgpSnVCveX88ejtVs4Wveeje1LUxHl5EGe7HU4aGVsS7ZF+hY2HSpYoexR/9MtXK+NQi7qF7X6v50DIGMAgkHGI+OLSnIwtEZevN16xhBss1/zxLs9xLOl6twuUxRGuX7T2643j2hcEBgo5VTe1VnZDUnJasoGWcznQom5KxqWSdSzVtsgYwCiQcQ5kPH89+Fq5o0senJ1svDRxXh4Eymo/J9kl0JXrg4FyWNL2tvbnjyvEm9HnkTfSjRkPqUU4VJJisUdKJb9kG+9xt5ibk/GQvoWOjAGMAhlvu4xVKCSrOYZKtAEC5xlsjbtf91wEGEDaCVxWd7RXuOX+Hqvlq5KhLWq3OJuVsaq1be8YGQMYBDKOI2P/2KpPig1R+sd+k409N/DLOCjnROfg30b7npDj7GBSz6YOyNUSo9XyDUo1KN4sZCx18fZ4LY+MAQwCGccSmbsVaQvLP3a7tygPPPK1t0sj5MB4rrUvZYtV2X3txT/WbJ2TulzK7usdTvqlTb5uZ58Ah0ruFqtasklmUzfeqhO968IAGQMYBTJWzaaOapH6ZKmaSGWRpttXNZEqSsaqLueQskXJ2LBlWull7JPiUMkrVk/L2RK3X46ZtIylsX9/axkZA5gBMg5rVWpbnV7J6seME3b7OhcHgX2laRk7LXOFqGkZx8Yt06GSWpAl64/KiVbZyVi8a5iRMYBRIOMwGWvXIVvJUsbO2mB1KzrpmLEzdq3pImfMOD516QVnSrul6e2ydr89QxmLa1IZMgYwCmScqmXsJUrGUd3Uzo08dF3N9W3izKZ2JpuFdTVru7aZTR3ElnCpJD26lm9PSUo98W4C0qyM693VPT3IGMAgkHGobOPJSTtmHDGeG3sbbVmDLdl4Y76aFjDrjJU4d9xS3h7TbqHqbl2ZvYyl3l0dertMANhRIOMI+Tjdx15ZTkr1uP9OWH4J2l3FEWKMv0ZZM4vb0xWtWz+sIDBL3MxWsUgGD4pw5BfWUtXctjLRvakjZmaLYh/IGMAMkHGclqBi7NgtvLpQ/dslGCtWR9MS1q5j9q9z1s0SV5+XiSIW4alNAJB/dreMYVeAjAEg7yBjMB5kDAB5BxmD8SBjAMg7yBiMBxkDQN5BxmA8yBgA8g4yBuNBxgCQd5AxGA8yBoC8g4zBeJAxAOQdZAzGg4wBIO8gYzAeZAwAeQcZg/EgYwDIO8gYjAcZA0DeQcYh3D6nerrOObmd2RGqMtCr2l9VBnpdxzynP2J1oNdTvt6Bavh5hOzLVJqWsesxie64n5g0VIp6LKLzBCf9Pjz78m3nf1ayal9FxfOW3eXXHkv1aMihkmt/1pOpAucbOH7j6VTO39UfSXB/zeB8FqrnSfuPqTxXkfqTufRPrQx7ypZr/+oPOXTf1jOxQ8ql+5v9verOO/Q3We5XPp/b896Q7xeyBxmHcPtcUG6O/Jp22u1zGrlbInYf9/Y5vURvDwxIY0vrve5NqwO9nveqzsl0mpGxVSkpKq2hkqcSDJexRgSO5H3vC+xLIdPQCjyA9cjFYKXtPP4xeH7e/WtkHGLTRmWuqsBbIOOeHukJ+zycx2Aqt7E/n54e7TkFz9d+jKV7f8qLHutcwy4U0sp4qGSXOeTvTcmY53O2FWQcgk5clpCbaCFXB6S32CsD1dtyzr+f6oD0xnlNu+teV5lj7t9w0so4ifDCKi9t69P6ayzRDZW8FXoyGWu2t1u/PQFR++WdUsalfs1zmVskY+0+rfMplTRiK/dLT7EkQyGCUp6v8z7/dq5jhH/37vInlfGQlIo90l/Wf5bIeGeBjEPQtyJvy7lirzT+5OtW7nW3VkOPEJTl7XMK0buOVxd5jP1VB6Q3UJaqDPTq3m8m6WScTBjayiui0rM26QlW4IpWWDMy9nY7u/ZRGtK0xN3bppXxUGhrMVsZ98tQv6Zl60hTI7ay633+i57A+XhfVLT8XS3hGN+9u/yJZOx6vaw5b2S8s0DGIehl7O4OtkXs6gquDvTGFLJCxnJbzhUV3dQ6GVcHpFc3nn37nKJ7GxnHQlnRhm0eNl4YsR/fNv59qSrrxDIOCNBuLQ4pyhgocxMydsoasb9maHwWTmsxWJae/rJGbL6yaL6v4PmGdD9rexyiyq9AWWbfxZlGrMh4Z4GMQ4glY2W3b1zhqWTsvO6elDXga4mH7c81ZoyMRaQJGevGeJ24KqtQGUdJ09fdqZo8E+whVUzgijiOp4yeytgrJJ14IidwaT+Psq+7ulUyVrVsh6TkfLaq7yLGhYf6fMMusOzzjXkxp56MF/K9BkSqnhOQ+QQu5NxSkHEIWhm7W6e3zylawc3KWHW8mOO87vLQTS0irWkZ+yu6VraMgzJL0zL2HkfVNW5V5ioZNdcytgvs6q6OlnFAUCEbe87Fd2Hj6cJVyFjVLa0bs/dfTOjKZJXdahnHEVjSlrGqW1q1D1rGOwtkHIJOxp7Zzcox3mxl7J8RHVFo18WBZgJX7DFtM0gl44SVVWvHjCUg7FQydklQOyFMWd4MZOwco1iSoRa2jJ1jW/suS3+P61z8YtMsWVMtE4seV/fuszTk++8E5fcQkLEzA16d2N8RMs4dyDgElYyt8Vu34DRjxrHkGUPGt881xoutnTda5dUBOecpn2a8maVNqd4XOUM6jowj/hZbdJnI2OnO7A+OrdqVc6mk2m82Mm608Psb49UZEPgsyv3WMqehkrcMPrHpP8PgeLC2tex5f7AHI/PZ1NqeFs2xkfGOARmHoLrph352tWu7ZmZT+2dmK5cmOXL2HVe5/tm7v90mYpFm1hnrbxSRRMba/cRdZ5xVN3X9fT2BJTmNcU79euTmZSye1mjLZGy3iHt6fLLxiE239lq9T/X5eKUdnKgW3CZe+XVljvjcI4c7PAdFxjkDGYPxNHsHLvUEG8X60jhdnSF/D9tXvDtwxZi9q7kAaBxXVaa4d+AKmwQWLHvrZCz6yVrOa4qlXr6derqYdefjjA/3f13Sf/5Z3YErstvbK/7Q36Sui961xCuqGxyyBRmD8XBvagDIO8gYjAcZA0DeQcZgPMgYAPIOMgbjQcYAkHeQMRgPMgaAvIOMwXiQMQDkHWQMxoOMASDvIGMwHmQMAHkHGYPxIGMAyDvIGIwHGQNA3kHGYDzIGADyDjIG40HGAJB3kDEYDzIGgLyDjMF4kDEA5B1kDMaDjAEg7yBjMB5kDAB5BxmD8SBjAMg7yBiMBxkDQN5BxgAAANtMbBlXKhUZHh5uR5kAAAB2FbFkvLq6KtVqVe7cudOOMgEAAOwqYsl4bW1N5ubm5P79+/Lvf/+7HeUCAADYNUTKuFaryatXr2RhYUHGx8dlZGSkHeUCAADYNUTK+M2bN7K5uSlLS0syMzMj9+7dk3v37snW1lY7ygcAAGA8sWS8tbUl6+vrsrCwIOVyWe7duyc3btyQq1evysDAgFy+fFn+/Oc/y9dff00IIYSQhImUsSPk169fyy+//CILCwtSqVRkYmJC7t+/L3fu3JHbt2/L8PCw3Lp1ixBCCCEJE1vGtVpNXr9+Levr67K0tCQLCwsyNzcnT548kUqlIjMzM4QQQghJkVgydoTsdFlvbm7Kq1evZG1tTVZXV2V1dVVWVlYIIYQQkiKxZeyXcq1Wk62tLUIIIYQ0mcQyBgAAgGxBxgAAANsM3dSEEELINocJXIQQQsg2h6VNhBBCyDYn1U0/5ufn5c2bN3Eb1QAAABBC4tthPn36tB3lAgAA2DUkflDE1hYPiAAAAMiSxI9QBAAAgGyJlPHW1pasra3J3Nyc3L9/vx1lAgAA2FXEkvHq6qpUq1W5c+dOO8oEAACwq4gl45WVFalUKjI8PNyOMgFkymhH13YXAQAglNgynpmZkVu3brWjTACZgowBIO8gYzAeZAwAeQcZg/EgYwDIO8gYjAcZA0DeQcZgPMgYAPIOMgbjQcYAkHeQMRgPMgaAvIOMwXiQMQDkHWQMxoOMASDvIGMwHmQMAHkHGYPxIGMAyDvIGIwHGQNA3kHGYDzIGADyDjIG40HGAJB3kDEYDzIGgLyDjMF4kDEA5B1kDMaDjAEg7yBjMB5kDAB5BxmD8SBjAMg7yBiMBxnvQK6fkNGOLhk9Puh9feK8PFC9DrDDQcZgPFnJuLY8KfNnT8lUd7eMdXRZsujoktHObnlw4JRUr/wo65kcqZ1syNqNizJ9YI+MdbrPaY9Mnbwoi8vN7X3z+ikZ7+iS0X0XZSXJG3Mk45WzRRnt6JIHZycjtpyU6t4uGe0oSnVCv5X1Ozomk4VC4/PuKMhY90GZPjsoKxtxS7YhKze/lMqh/TLeqfg9Xp+WrazOw/ncY6Z83Xqb9vt3vt8Y+7AYlHLUcXf4BRoybhO1hWF5vDfJD2ZZVq58JlP73BV/QR4c6JNnj2L/awXJQsYb8vLCYatSsTNW6JbxQreMeyrU8Eo4f8zK3NFuTyXuPydvhZgcZOxl6QvN78gt0479Uvkh/Cqo9vSaTHd3Kb47d31xQuazOo9HX8pUoXEMT5k7fa8XuuXxDett0TIuBN7r34dFQ8Zjmu3HT38fcV75Bhm3nA1ZuXKqcVUZpxJZ/t77D02RyQuTUmt94Y2gORkvy/xxW1idB6VyfVJeB7bZkFcjg1I9ekye7CAZO5Xz2IHz8mLB98eNWXlx9rA8blLGqTFQxkv2fkY7umXq7Pey5rumri1Pyvzp/fVtytfVQq65WqnjRy/Ki6fBi/PXE4NSOXRGnrfgPOrY31H0/vTvjf89OjL2XmCYBDJuIesjXwWlGvnjG5bp+lXyHpm+dFdWl0WcCr9yoFC/otT9YwUvzch45YJdge49Ly+N6pC4K48LXTLacVjm8vgzMkzGtR/O2C3iolRHwn9Ir66fsFq3nSfkuf+7WR6Ucqf17//hN7OJLsiRcb5Bxi1g5ZtTMlVwS9jVpRPx43v5yZ6ILs9lmT9uC7mzT1605AzMIrWMn34pkx1dMtp5TJ7lUVhNkfPKzSgZz8rsAevf/9Q38X5Iz08W7B6wWc/rL04X6mVJ2jOGjPMNMm4B88cbIh4/dF5eLDg/7qgfX6NVPP7Jj/rNlr+VqYzG9HYDaWXsXBj5K8TkbMjKlT6Z6m6MxY51H5THV7wTbETEJ5vn8vx00R4D3C/Vr09Z/733vHb8dfObw9b+T34fUVk7v8k0PSxpzyfufmalZpKMF+yLusIZeRn3oCOfWS1p93e9/K087OiS0c5Tnu7nuGyLjHXfFzIOgIxbwPzJgkwePS/z9YlWMWVcHwvqlsc/hB1hWeYO2ZXX6eEMS24m6WQ8bX9nB2XWP56aiEmZdYYWOvfI1NFTUj56sD6JZ/zkoGy6N69XXtfqraBGT8mPUukO7zV5dsga3qiMRJfslS3u0Y49UlaJNNPz8f/uXWPxHQUZP3BMyieP1cX88NBBY2Rcu3Isxb9VxTCCS2Bp5osg43yDjNtCTBnXZxhGz8pdOrunPpaZaJbqLiSdjBv/+NO0QhwcoY4dv+Zd9rTxY71lOn3T9bpTee3bL5OdB6V687mn4nVa68qeE6cF1v1Z7BbY0hcHG7NvC4elcj1cyqnPx/e7X/vClu3eM4HlU+s3+hozjnMk4/jx/vt13j/5RZJf0nRAiHWZXpjelvMIkIWMdQnUa8gYGWdCTBnf7LMrxqiWsUvGTcpiN9CUjHUXO5p1l56KqS5Hdfdk7YbV7expMdX365Oaw9OLWuGuXdifqlt969E1ebzPtcSpcDhwEdD0+Xh+985wzH558lRdppcf7cmfjBVLePwZC5Fx0iEla7grKOO0Q1PNnkeATGSsWdp04EtZ9bwhap3xTltWGAQZt4WYMnaNBYeOGcusPNnXVZexqVeKWdGUjHWT5PzrLjuDMnbGb7WVlfN9u4XvVF7a8UVdV7TzmzicerLZ64lrMr230TXuXz7X1Pm4f/fOa4e+9XZpuzFozDjrlnHcSWB+zOim1q0zPiizj2LuKqcg47YQdwKXU9GG/0NY8nQ3IeMo0sk44dIfRcUUu1tQJa+j17Tjgs7kpvGP7jZetCf8RE/cimb95pl669w9uaup83H/7lXl95OVjLXdofFbUs1KzLmICT3fAM7vr/HvO91+GpghY3PrO2TcFuLK2Lugf7SjW6Y+uSaLj57L+sJzWf3hmlQOWd2J492NbmpTf5xZkU7GjVnxD+O0REJkPH7glJRPhuSTwcb4ayzZfG9187pa7dZYckGmb4S8LQE1Z8jEJdbMzidOJZ6VjEe+0pTzM5mPOTGvaYk5ZU4wll9/z4EvG5+lM8M6yX5cION8g4zbQnwZi4i8ck9gUWXfRVm6Yv+YWWscSVoZO2Ogo3vPy1LUxoqKad2epJRowk1M2dTle1OkPgabspJWE6z8MjsfpyIOa/3bM5BN6KZuDCEU5OGVhOuMv3CP/zuz6ePvxw0yzjfIuC0kk7GISG3hR5k7fVAeuO5ZO1bYL+ULw7Iuri7DvRd9Ex3AT1oZu2/WMHZ8UF6FbaqqmJyWzL6Lshb3kHFlY283dvJ72bIvGppfD+3CGf91j11ndT71uRG6IYDG0j0zZCyy6dxVK0b3+PoVe1vFRLkk+2nFeXhAxpmCjNtCchlH8dzuQmWdcTTpZSyu2w92yWj3KXk2sRxozdWWZ+XFaVVF15D5g4+Gg0902piWZyd997OOLRu7tdXZJ5XThfhj23UG5fGhz2R+ZDm4lGljWuYOWS0z70TCrM6ncRe5sQMXfbcZ3ZCX7rFpQ2Qs4p7rsUfKV4L3OK8tT8qzk3HuwOfMfFff47p+69w83JsaGccGGbeFrGXsTO5IP7NyN9GUjEWktvC9PPbcY7wQmEXtZOqSb8asW+YdBZk8ZI1ZNp7GVZSqexZoAtls1m/a0RU+M1mJd6mI8ilU+y4Gu+ezOp/lQSkX/Ps5LJP2kqfqWZO6qR2WZfGT/Z7fi/KpTYXD8iT0/tXLsnjWtT68wzvDuCVPbVLRyqVNgacwIWNknAnZyrg+ltnEMpbdRLMyttiQlevnFc/97ZbxfYel8sWwrOi+i41peeYbchjt7Pbdpc0mkWycCirNxK1Zee48mzlwPscCz8JtyfnY+xl3y/3oResJUgYtbfKz9fSuNQTle57x+L7DUrkU/5nYW0/vytwnh33PRbaGs6Y++UoWfU9zyqeMQ+J5DzJGxpmQpYwb+8piGctuIBsZ5xG7gsp04hYAbAfIuC1kJePn8sx5YlNeH32XQ0yVceRNOABgx4CM20ICGU9clIcH+uTJzR9lfdnqZqotP5el6+el3N3o0uJZxvExU8bOchn9LSUBYOeAjNtCEhmr73ncyB55fAMRJ8FEGTsPoB87PcxQBYABIOO2kEDGy5OKSRkFGes+KNMXVMsYIApzZDwo090HZeqAvbSl84TMc10GYATIGIzHJBk7y5HGD3wmz5t6zjIA5AlkDMZjjowBwFSQMRgPMgaAvIOMwXiQMQDkHWQMxoOMASDvIGMwHmQMAHkHGYPxIGMAyDvIGIwHGQNA3kHGYDzIGADyDjIG40HGAJB3kDEYDzIGgLyDjMF4kDEA5B1knAErZ4syuve8rGx3QUBJGhn39xSl2NMvZcXfyv09UiwWpTSk+ONQyfM3a9uSNDYtW/suKlLfYWMb5TGsHUtP2N8BYEexu2V8/YTmMYUnZD7BbpqXceMBAFaKUp1Qbzl/PHq7lbNF7/nonhTlf1xj1BOldihpZGxJtEf6FTYeKlmi7FH80S9frYxDLeoWtvu9ngMhYwCDQMYh4otLczK2RFy+3njFEm6wXPPHuzzHsaTr3S5QFke4ftHarzeOa18QGCjkVN3UWtkNSclpyQZazuVAi7opGZdK1rFU2yJjAKNAxjmQ8fz14Gvlji55cHay8dLEeXkQKKv9nGSXQFeuDwbKYUnb29qfP64Qb0afR95IN2Y8pBbhUEmKxR4plfySbbzH3WJuTsZD+hY6MgYwCmS87TJWoZCs5hgq0QYInGewNe5+3XMRYABpJ3BZ3dFe4Zb7e6yWr0qGtqjd4mxWxqrWtr1jZAxgEMg4joz9Y6s+KTZE6R/7TTb23MAv46CcE52Dfxvte0KOs4NJPZs6IFdLjFbLNyjVoHizkLHUxdvjtTwyBjAIZBxLZO5WpC0s/9jt3qI88MjX3i6NkAPjuda+lC1WZfe1F/9Ys3VO6nIpu693OOmXNvm6nX0CHCq5W6xqySaZTd14q070rgsDZAxgFMhYNZs6qkXqk6VqIpVFmm5f1USqKBmrupxDyhYlY8OWaaWXsU+KQyWvWD0tZ0vcfjlm0jKWxv79rWVkDGAGyDisValtdXolqx8zTtjt61wcBPaVpmXstMwVoqZlHBu3TIdKakGWrD8qJ1plJ2PxrmFGxgBGgYzDZKxdh2wlSxk7a4PVreikY8bO2LWmi5wx4/jUpRecKe2WprfL2v32DGUsrkllyBjAKJBxqpaxlygZR3VTOzfy0HU117eJM5vamWwW1tWs7dpmNnUQW8KlkvToWr49JSn1xLsJSLMyrndX9/QgYwCDQMahso0nJ+2YccR4buxttGUNtmTjjflqWsCsM1bi3HFLeXtMu4Wqu3Vl9jKWend16O0yAWBHgYwj5ON0H3tlOSnV4/47YfklaHcVR4gx/hplzSxuT1e0bv2wgsAscTNbxSIZPCjCkV9YS1Vz28pE96aOmJktin0gYwAzQMZxWoKKsWO38OpC9W+XYKxYHU1LWLuO2b/OWTdLXH1eJopYhKc2AUD+2d0yhl0BMgaAvIOMwXiQMQDkHWQMxoOMASDvIGMwHmQMAHkHGYPxIGMAyDvIGIwHGQNA3kHGYDzIGADyDjIG40HGAJB3kDEYDzIGgLyDjMF4kDEA5B1kDMaDjAEg7yBjMB5kDAB5BxlHcPtcUYrFc3Jbv4WcKxald6DqvEGKxV5x/ldPVQZ6VfutykCv60k+5/RHrg70ep7606s4qFX+6H2ZTNMydj0m0R33E5OGSlGPRXSe4KTfh2dfvu38z0pW7auoeN6yu/zaY6keDTlUcu3PejJV4HwDx288ncr5u/ojCe6vGZzPQvU8af8xlecqUn8yl/6plWFP2XLtX/0hh+7beiZ2SLl0f7O/V915h/4my/3K53N73hvy/UL2IOMIHJmpRCfSEKLu75qd2j9uv4wtEbv3dfucXqK3BwaksaX1Xvem1YFez3tvn0tYTkNoRsZWpaSotIZKnkowXMYaETiS970vsC+FTEMr8ADWIxeDlbbz+Mfg+Xn3r5FxiE0blbmqAm+BjHt6pCfs83Aeg6ncxv58enq05xQ8X/sxlu79KS96rHMNu1BIK+Ohkl3mkL83JWOez9lWkHEEt88V5dy5c1LsdYuv/lc5V+yVc+d640uuOiC9xV4ZqN6Wc34ZVwekN85r2l27yxFz/7uAtDJOIrywykvb+rT+Gkt0QyVvhZ5Mxprt7dZvT0DUfnmnlHGpX/Nc5hbJWLtP63xKJY3Yyv3SUyzJUIiglOfrvM+/nesY4d+9u/xJZTwkpWKP9Jf1nyUy3lkg4whunyvKudvBVqdIo+UZKUH1noPb3T6naC1bwh+oikvkMfZXHZDewAVEVQZ643Shm0U6GScThrbyiqj0rE16ghW4ohXWjIy93c6ufZSGNC1x97ZpZTwU2lrMVsb9MtSvadk60tSIrex6n/+iJ3A+3hcVLX9XSzjGd+8ufyIZu14va84bGe8skHEElozFEmWvv1vYEltmMvaPP4vTTa6RcXVAeuvjOQqxB7q3kXFslBVt2OZh44UR+/Ft49+XqrJOLOOAAO3W4pCijIEyNyFjp6wR+2uGxmfhtBaDZenpL2vE5iuLfdksjgAAIABJREFU5vsKnm9I97O2xyGq/AqUZfZdnGnEiox3Fsg4grqM/WOyLjlnJ2PndfekrIFGyzhyf77yIWMRaULGujFeJ67KKlTGUdL0dXeqJs8Ee0gVE7gijuMpo6cy9gpJJ57ICVzaz6Ps665ulYxVLdshKTmfreq7iHHhoT7fsAss+3xjXsypJ+OFfK8BkarnBGQ+gQs5txRkHEFDxu4JUV4xZytjH0nGed2td7qp67SiZeyv6FrZMg7KLE3L2HscVde4VZmrZNRcy9gusKu7OlrGAUGFbOw5F9+FjacLVyFjVbe0bszefzGhK5NVdqtlHEdgSVvGqm5p1T5oGe8skHEEbhnXx28HvF3WrZSxf0Z0RGFd5dJM4FJORDObVDJOWFm1dsxYAsJOJWOXBLUTwpTlzUDGzjGKJRlqYcvYOba177L097jOxS82zZI11TKx6HF17z5LQ77/TlB+DwEZOzPg1Yn9HSHj3IGMI/DKuLGUyf9aS2TsX7PsHjOuDsg5TxNXM97M0qbUs6kjZ0jHkXHE32KLLhMZO92Z/cGxVbtyLpVU+81Gxo0Wfn9jvDoDAp9Fud9a5jRU8pbBJzb9ZxgcD9a2lj3vD/ZgZD6bWtvTojk2Mt4xIOMI/DJWdRtnJ2PfDT+US5McOXvHlv0XCKr97UYRizSzzlh/o4gkMtbuJ+4646y6qevv6wksyWmMc+rXIzcvY/G0RlsmY7tF3NPjk41HbLq11+p9qs/HK+3gRLXgNvHKrytzxOceOdzhOSgyzhnIGIyn2TtwqSfYKNaXxunqDPl72L7i3YErxuxdzQVA47iqMsW9A1fYJLBg2VsnY9FP1nJeUyz18u3U08WsOx9nfLj/65L+88/qDlyR3d5e8Yf+JnVd9K4lXlHd4JAtyBiMh3tTA0DeQcZgPMgYAPIOMgbjQcYAkHeQMRgPMgaAvIOMwXiQMQDkHWQMxoOMASDvIGMwHmQMAHkHGYPxIGMAyDvIGIwHGQNA3kHGYDzIGADyDjIG40HGAJB3kDEYDzIGgLyDjMF4kDEA5B1kDMaDjAEg7yBjMB5kDAB5BxmD8SBjAMg7yBiMBxkDQN5BxmA8yBgA8g4yBgAA2GZiy7hSqcjw8HA7ygQAALCriCXj1dVVqVarcufOnXaUCQAAYFcRS8Zra2syNzcn9+/fl3//+9/tKBcAAMCuIVLGtVpNXr16JQsLCzI+Pi4jIyPtKBcAAMCuIVLGb968kc3NTVlaWpKZmRm5d++e3Lt3T7a2ttpRPgAAAOOJJeOtrS1ZX1+XhYUFKZfLcu/ePblx44ZcvXpVBgYG5PLly/LnP/9Zvv76a0IIIYQkTKSMHSG/fv1afvnlF1lYWJBKpSITExNy//59uXPnjty+fVuGh4fl1q1bhBBCCEmY2DKu1Wry+vVrWV9fl6WlJVlYWJC5uTl58uSJVCoVmZmZIYQQQkiKxJKxI2Sny3pzc1NevXola2trsrq6Kqurq7KyskIIIYSQFIktY7+Ua7WabG1tEUIIIaTJJJYxAAAAZAsyBgAA2GbopiaEEEK2OUzgIoQQQrY5LG0ihBBCtjmpbvrxr3/9S1ZWVuTly5eyuLhICCGEkCaS+HaYT548QcKEEEJIhkn8oIjl5eVtLzQhhBBiUhI/QpFWMSGEEJJtImW8tbUla2trMjc3J/fv39/2AhNCCCGmJZaMV1dXpVqtyp07d7a9wIQQQohpiSXjlZUVqVQqMjw8vO0FJiRpRju6tr0MhBASltgynpmZkVu3bm17gQlJGmRMCMl7kDExPsiYEJL3IGNifJAxISTvQcbE+CBjQkjeg4yJ8UHGhJC8BxkT44OMCSF5DzImxgcZE0LyHmRMjA8yJoTkPciYGB9kTAjJe5AxMT7ImBCS9yBjYnyQMSEk70HGxPggY0JI3oOMifFBxoSQvAcZE+ODjAkheQ8yJsYHGRNC8h5kTIwPMiaE5D3ImBgfZEwIyXuQMTE+yJgQkvcgY2J8kDEhJO9BxsT4IOMdmG97ZbSjS0Y/+M77+t//KOOq1wnZ4UHGxPhkJeOfq3el8vFJefD225YonHS+LeO/Pinlr4blXzk432R5Js+u/kmmfv2OjHa6z+kdefC7P8nTanP7X/j2pIx1dMnou3+SfyZ5b45k/M+P35XRji4Z//huxLZ3pfxOl4x2vCvlv0f9jnpk4q2C63dUkNG335Opj7+Tfz6L/93986//JQ9/8ysZ61T8Hr/9h7zI6jyczz1mfvo24vt3vt8Y+7DynfwUddwdfoGGjFuSZ/LPb/8oP73rq7Tf+pX8lOAf24uRy/LwN79yVZIFGX23J/CPjISneRk/k9n/fN+qVOrf5dsy9tbbMuapUMMr4fxlQh7/1vUb7Qyek7dCTB5k7M3c55rfkVumHb+Sh/9bDT3Wz+OXZertLsV3565zeqWS1XmM/Jc8eKtxDE+ZO32vv/W2TF2N+P7rMi4E3uvfhxWXjDXbj/3+Lzn4N5U+yDjrPBuWR792V9CKdL4n0xGV9tx//ip8H7+5JM+2+1x3SJqTcVUqH7xd/94efntXnge2eSbzN7+T8m975NEOkrFTOY/++o/y5KHv788m5MnH78tUkzJOHQNlPOd83h1vy4OP/yLPfBflP1fvSuX3v6pv89O3aiH/7Gqljv32T/Jk/Flgm+d//04e/qZPqi04D/93FL2/BN+vNo6MvRcYJgUZZ5x6Bdfxjvz08XcyV7X+obyo/kOefOy6Ku78gzzR7GP+y/fr0h374L/l6XhVfl5clBfVYZn54J3638Y/vis/5+Cc855mZPzP/7S/z3f+KLOxuw93Qv4mU291yWjH+/K4ya7olsQwGf/8v332v/13pXwzKE935p1z7+yVqv+7qX4nP3VaLcrJLycS/ftHxvkOMs44//z4XRl9p0871jbvGiuZ+Lwc3Kb+j836oc4H9lGVygdOy/s9mR7f/nPOe1LLePy/ZKKjS0Y7e2Qmj8JqKjmv3IyS8YRM/9r6N/3gy/DuZyfV31n/xif+c8Lz+pPfF1JfiCPjfAcZZ5xn334nc6Hb3JXy213aH+Kzevf0+3oBjP/JkkTafwi7LGllPPvRO8oKMXmeyT+/+oM8eNs1fPH2ezL1lWLs3yObslR/7/S0/ErK/32y3krXjb8uOL0qv/tLRGXtVLgFbXdo9ucTdz8T8rNJMn5oX9S91SezcY9784zVknZ/19VLMtnRJaOdJz3dz207D3/iyFj3fSHjQJDxNqTygU7G5foVdHhlWpXHv7G3+/V/7cAZvO1NOhn/w66Q3pNp/3hqotyVaWcOQec78uC3J+Wn375XH64Y+913suDevl55Xa63ghqTw4bl4dthlWRVZn5jDZE8vBldtsZwyDvyk0qkmZ6P/7fuGovvKMjYr3vkp9/11MU8+Zv3jJHxz1/1WOfy+/9JcFzFMIJLYGmGp5BxvoOM2x6XSAM/xMvWlW+M7qy5j52x495UV8m7Kelk3PjH38znWxfqB5e9F03Phust06m/ul53Kq93fyUTne9J+a9lT8XrtNbHPhoOHs9pgb19JnYLbO7z9xrCf+t9eRgxUz/1+fh+68+c4yqGdP519Q+NuRU5knH8eCXmvF85LKXNPwJCrMv0P/+xLecRSBYy1iXQ+4OMkXHm+R+Z6tR0MddnSb4TvUSm/mN+V8oj231O+U5TMtZ1CWvWXXq+07oc1d2TP189GWwx1ffrk5oTZ4hCIVxniCNpt/qLkcsy5V6G99b7gYuAps/HUxk7/wZ+JY80cx5m/+Od/MlYsYTHnzAZJ10mZvWgBWWcdrlZs+cRSCYy1ixt+vV/+VaLRK0z3mnLCoNBxm3OQv1HqOhKTCJY9+zMHf4jbHWakrFu1rt/3aXiAssZv9VWVtVL8sAvfKfy0o4v6rqiJ+TRu1a3ZtrJZs//flmm3ml0jU/8p3eSUFPn466Mndd+c8nbpe2OQWPGWbeM404Cy/o8dN9Re7upuzTrjN+T6ZH2/B5aFWTczvhmSgcqorqMY3TFuFpmzd6YwfSkk3HCpT+Kiil2t6BKXr+9rB0XdCY3jf3H3xqvOxN+IiduRedff+2rt87dk7uaOh93pasqv+bzbFrG2u7Q+BexzUrMuYgJPV/t769RF6TbT3bnEec3HwhjxrGDjNuUnx9elp/esiuCt/8QXD+4uIiMW5R0Mm5MtJuM0xIJkfHYr0/KT78LyUffNcZfY8nmL1Y3r6vVbo0lF3x3LUqfn//6h4BYMzufOJV4VjK++d+acp6RSsyJeU1LzClzgrH8+nvcEzSdC64k+8nyPGL85rXngYwjg4zbkPn/PVNfihS2BjmdjN+Wqf/d/nPMc9LKuD4G+s4fI5arLSorpn/Zk5QSTbiJKZu6fP+6KPUx2JSVtDrByi+z83F+52Gtf2cGsgHd1I0hhIJMfpVwnfHn7vF/ZzZ9/P1kex7Rv/nYv2dkHAgybmnK8uSjxm0txz64HH4Ly7qMY3SN1mXMmHFU0srYfbMG9Q1Ygt+dp2JyWjLv/in+rUvjysbZ7nd/kRf2RUPz66FdccZ/3WPXWZ2Ps2/t7zxkxcGOlLF7rkj0v9d/fWVvq5gol2Q/rTiPyN983N8zMg4EGbcq1b/Jw3ed8al3ZOqqYnaqP07XYJx/aEnEvcuTXsaL3nH+t0/KzN+rge/x5+qEPPm9qqJryHz8P/4nuB782T9k5ne++1nHlo3d2ur8gzz8fSHF7+A7mfrNGancrAaXMj37hzz+jdUy8y6hyup8XHeR+/WffLcZfSaz7rFpQ2S8uOi+N/U78tNXwXuc/1y9KzO/eyeiDnCvz1bf49q5V3ou7k2NjGMHGbcgPz+83KjA3z0TvAm/LiN/ij0O/My5Z3KSu/rs0jQl48VF+fnhX7xPyHEvx/A8badLHvT7Zsy6Zd5RkInfWGOWD951LR8ZcW2fQDYLrnuYh85MVsa3VET1FKp3/xTsns/qfKrfNeZQ1PfzvkzYS57KH5vUTe2kKk8/8j0ARvU7eut9eRR6/+qqPP34PfV+WvXUJlVaubQp8BQmZIyMk8YzY/pywrtjOTMoo2ZMurrxMpg9a3qalbEV67GYwef+vi1j774vDz//H/mnrmX67B8y8/v3ZNz3vonf/lEqI75KN5FsnAoqzcStCak6z2YOnE/EYzqzOh97P2Nuuf/2T9bFq0FLm/x5Mf43efz792Tc9zzjsXffl4f98Z+J/WL8b/L4o/d9z0XuktG3fiUPPvpveep7mlM+ZRwSz3uQMTJOmPodigKL1hO+P+z+s9X/tsfcsps9a3KykXEeY1dQmU7cIoRsR5BxlnFu5N7MDGfXkiX1k1lc420hDwwgjZgq48ibcBBCdkyQcZapT8B6Tx79vSz/ehgjiq5N9wMCxn93WeYeWpOGno//TR791hkTeoclTTFjpoyd5TL6W0oSQnZOkHGWiTMO4ou6VTNRn82qztspHnu3e2OijOvPxf79/zBngBADgoyzTGYyXhRnwtBP77qk3Pl2Y4LLdp/rDoo5Mv5Opt5+Tx782u4d6eyVCsvaCDEiyJgYH5Nk7CxHGvv1GalyUUaIMUHGxPiYI2NCiKlBxsT4IGNCSN6DjInxQcaEkLwHGRPjg4wJIXkPMibGBxkTQvIeZEyMDzImhOQ9yJgYH2RMCMl7kDExPsiYEJL3IGNifJAxISTvQcbE+CBjQkjeg4yJ8UHGhJC8BxlnkH9+/C7PFs5x0sj48yNFKR75XEYUfxv5/IgUi0Xpu6p479U+z9+sbfvkan2bEWvfRUX6rga2UR5jcVEWRz6XI2F/J4TsqOxuGWufstQrlQT7aV7GjQcAWHlXyn9Xb1v5IHq7f378rvd8PvhOfdy//1HG42y3w5NGxpZEj8jnI8G/Xe2zRHnk8xHN+xry1cq4Ll5V3MJ2v9cVZEyIUUHGIeKLm+ZkbIn4p28br1nCDZar8kGX5ziWdL3bBcriCNcvWvv1xnHtCwIDhZyqm1oru6vS57RkAy3nkUCLuikZ9/VZx1Jti4wJMSrIOAcyrnwbfO0n/7OO//5HGQ+U9a6U3/EK9J/ffhcohyVtb2u/8oFCvBl9HnlLujHjq2oRXu2TYvGI9PX5Jdt4j7vF3JyMr+pb6MiYEKOCjLddxqooJKs5hkq00ecZbI27X/dcBBiQtBO4rO5or3BHPj9itXxVMrRF7RZnszJWtbYXFxeRMSGGBRnHkbF/bNUnxYYo/WO/ycaeG/HLOCjnROfg30b7npDj7OCknk0dkKslRqvlG5RqULxZyHixLl7PGDUyJsSoIONYInO3Im1h+cdu33lXxj3ytbdLI+TAeK61L2WLVdl97Y1/rNk6J3W5lN3XOzzplzb5up19Arza526xqiWbZDZ1Q6w60bsuDJAxIUYFGatmU0e1SH2yVE2kspKm21c1kSpKxqou55CyRcnYsGVa6WXsk+LVPq9YPS1nS9x+OWbSMl5s7N/fWkbGhJgRZBzWqtS2Or2S1Y8ZJ+z2dS4OAvtK0zJ2WuYKUdMyjh23TK/2qQXZd3VROV7sf7/1WloZL3rXMCNjQowKMg6TsXYdspUsZeysDVa3opOOGTtj15oucsaM46cuveBMabc0vV3WjWQq40XXpDJkTIhRQcapWsbeRMk4qpvauZGHrqu5vk2c2dTOZLOwrmZt1zazqYOxJdzXJ0d0Ld8jfdJ3JN5NQJqVcb27+sgRZEyIQUHGobKNJyftmHHEeG7sbbRlDbZk4435alrArDNWxrnjlvL2mHYLVXfryuxlvFjvrg69XSYhZEcFGUfIx+k+9sryrpQ/8N8Jyy9Bu6s4Qozx1yhrZnF7uqJ164d15x68A5dpreLFxQweFOHIL6ylqrltZaJ7U0fMzF5U7AMZE2JGkHGclqBi7NgtvLpQ/dslGCtWR9MS1q5j9q9z1s0SV5+XiSJeXOSpTYSQ/Gd3y5jsiiBjQkjeg4yJ8UHGhJC8BxkT44OMCSF5DzImxgcZE0LyHmRMjA8yJoTkPciYGB9kTAjJe5AxMT7ImBCS9yBjYnyQMSEk70HGxPggY0JI3oOMifFBxoSQvAcZE+ODjAkheQ8yJsYHGRNC8h5kHJKhT1VP1/lUhjI7xphc+lC1vzG59KHrmJ8OafcxdulDT/k+vDQWfh4h+zI1TcvY9ZhEd9xPTLraF/VYROcJTvp9ePbl287/rGTVvoqK5y27y689lurRkFf7XPuznkwVON/A8RtPp3L+rn6qVHB/zcT5LFTPk/YfU3mu9fPVl0l5vp592ftX/QYi9m09EzukXLq/2d+r7rxDf5Mjnyufzx33+yXZBxmHZOjToNwc+X061OT+hz7VyN0Ssfu4Q5/qJTp06ZKM+d7rLtvYpQ8971Wdk+lpRsZWpaSotK72eSrBcBlrROBI3ve+wL4UMg2twAOxHrkYrLSdxz8Gz8+7f42MQy4+GpW5qgJvgYyPHJEjYZ+H8xhM5Tb253PkiPacgudrP8bSvT/lRY91rmEXCmllfLXPLnPI35uSccTFJck2yDgkOnFZQm6ihTx2ST4sfiiXxobkU/9+xi7Jh3Fe02Ts0oeuMsfcv+FJK+MkwgurvLStz8VFiSu6q33eCj2ZjDXb263fIwFR++WdUsZ9n2uey9wiGWv3aZ1PX59GbCOfy5Fin1wNEZTyfJ33hXzX4d99jO9SK+Or0lc8Ip+P6D9LZLyzgoxDom9FDsmnxQ/l0pjz/75u5Q/drdWwKGQ59KlC9K7j1UUeY39jl+TDQFnG5NKHuvebmXQyTiYMbeUVUektLgYrY10rrBkZe7udXfvou6ppibu3TSvjq6GtxWxl/Llc/VzTsnWkqRHbiOt9/oue0PO92qdo+btawjG++8jvUidj1+sjmvNGxjsryDgkehm7u4NtEbu6gscufRhTyAoZLw7Jp0VFN7VOxmOX5EPdePbQp4rubWQcK8qKVh9t5RVnP75t/PtSVdaJZRwQoN1avKooY6DMTcjYKWvE/ppJ47NwWovBshz5fEQjNl9ZNN9X8HxDup+1PQ5R5df8NgJ/812cacSKjHdWkHFIYslY2e0bV3gqGTuvuydlXfK1xMP25xozRsayuNiEjHVjvE5clVWojKOk6evuVE2e8YtLOYEr4jieMnoqY6+QdOKJnMCl/TxGfN3VrZKxqmV7Vfqcz1b1XcS48FCfb9gFln2+MS/m1JPxQr7XgEjVcwIyn8CFnFsaZBwSrYzdrdOhTxWt4GZlrDpezHFed3noppbFxda0jP0VXStbxkGZpWkZe4+j6hq3KnOVjJprGS8uLvq6q6NlHBBUyLE85+K7sPF04SpkrOqW1o3Z+y8mdGWyym61jOMILGnLWNUtrdoHLeOdFWQcEp2MPbOblWO82crYPyM6NJ6LA80Erthj2mYklYwTVlatHTNeDAg7lYxdEtROCFOWNwMZO8co9snVFraMnWNb+x6Rz4+4zsUvNs2SNdUysehxde8++64uhi4pCyt/4HtXLaHSJPZ3hIxzF2QcEpWMrfFbt+A0Y8ax5BlDxkOfNsaLFxe9rfKxS/Kpp3ya8WaWNqV6X+QM6TgyjvhbbNFlImOnO/Pz4NiqXTn39an2m42MGy38zxvj1Rl8v4HPYuRza5nT1T5vGXxi03+GwfFgbWvZ8/5gD0bms6m1PS2aYyPjHRNkHBLVTT/0s6szmk3tn5mtXJrkyNl3XOX6Z+/+dpuIFxebWWesv1FEEhk3vc44q27q+vuOBJbkNMY59euRm5fxoqc12jIZ2y3iI0d8svGITbf2Wr1P9fl4pR2cqBbcJl75dWWO+Nwjhzv83wMyzlOQMTE+zd6BSz3BRrG+NE5XZ8jfw/YV7w5cMWbvai4AGsdVlSnuHbjCJoEFy946GS/qJ2s5rymWeqk+p6jzccaHP///+vSff1Z34Irs9vaKP/Q3qeuidy3xiuoGJ9kGGRPjw72pCSF5DzImxgcZE0LyHmRMjA8yJoTkPciYGB9kTAjJe5AxMT7ImBCS9yBjYnyQMSEk70HGxPggY0JI3oOMifFBxoSQvAcZE+ODjAkheQ8yJsYHGRNC8h5kTIwPMiaE5D3ImBgfZEwIyXuQMTE+yJgQkvcgY2J8kDEhJO9BxsT4IGNCSN6DjInxQcaEkLwHGRPjg4wJIXkPMibGBxkTQvIeZEwIIYRsc2LLuFKpyPDw8LYXmBBCCDEtsWS8uroq1WpV7ty5Iy9fvtz2QhNCCCEmJZaM19bWZG5uTu7fvy9LS0vbXmhCCCHEpETKuFaryatXr2RhYUHGx8fl//7v/2gdE0IIIRkmUsZv3ryRzc1NWVpakpmZGbl3757cvXtXlpaWkDIhhBCSQWLJeGtrS9bX12VhYUHK5bLcu3dPbty4IVevXpWBgQG5fPmy/PnPf5avv/6aEEIIIQkTKWNHyK9fv5ZffvlFFhYWpFKpyMTEhNy/f1/u3Lkjt2/fluHhYbl16xYhhBBCEia2jGu1mrx+/VrW19dlaWlJFhYWZG5uTp48eSKVSkVmZmYIIYQQkiKxZOwI2emy3tzclFevXsna2pqsrq7K6uqqrKysEEIIISRFYsvYL+VarSZbW1uEEEIIaTKJZQwAAADZgowBAAC2GbqpCSGEkG0OE7gIIYSQbQ5LmwghhJBtTqqbfszPz8ubN2/iNqoBAAAghMS3w3z69Gk7ygUAALBrSPygiK2trXaUCwAAYNeQ+BGKAAAAkC2RMt7a2pK1tTWZm5uT+/fvt6NMAAAAu4pYMl5dXZVqtSp37txpR5kAAAB2FbFkvLKyIpVKRYaHh9tRJoBMGe3o2u4iAACEElvGMzMzcuvWrXaUCSBTkDEA5B1kDMaDjAEg7yBjMB5kDAB5BxmD8SBjAMg7yBiMBxkDQN5BxmA8yBgA8g4yBuNBxgCQd5AxGA8yBoC8g4zBeJAxAOQdZAzGg4wBIO8gYzAeZAwAeQcZg/EgYwDIO8gYjAcZA0DeQcZgPMgYAPIOMgbjQcYAkHeQMRgPMgaAvIOMwXiQMQDkHWQMxoOMASDvIGMwHmQMAHkHGYPxIOMdyPUTMtrRJaPHB72vT5yXB6rXAXY4yBiMJysZ15YnZf7sKZnq7paxji5LFh1dMtrZLQ8OnJLqlR9lPZMjtZMNWbtxUaYP7JGxTvc57ZGpkxdlcbm5vW9ePyXjHV0yuu+irCR5Y45kvHK2KKMdXfLg7GTElpNS3dslox1FqU7ot7J+R8dkslBofN4dBRnrPijTZwdlZSNuyTZk5eaXUjm0X8Y7Fb/H69OyldV5OJ97zJSvW2/Tfv/O9xtjHxaDUo467g6/QEPGLWNDVq58JlP7XBV3Z7dMHj0v8480/9oS/uCthP/DhyxkvCEvLxy2KhU7Y4VuGS90y7inQt1p38WszB3t9lTi/nPyVojJQcZelr7Q/I7cMu3YL5Ufwq+Cak+vyXR3l+K7c18onpD5rM7j0ZcyVWgcw1PmTt/rhW55fMN6W7SMC4H3+vdh0ZDxmGb78dPfR5xXvkHGLWFSqvvCBFqQh9/MSs3/tlQyPizPmmy9mE5zMl6W+eO2sDoPSuX6pLwObLMhr0YGpXr0mDzZQTJ2KuexA+flxYLvjxuz8uLsYXncpIxTY6CMl+z9jHZ0y9TZ72XNd01eW56U+dP769uUr6v/Yddc9cT40Yvy4mnw4v71xKBUDp2R5y04jzr2dxS9P/1743+Pjoy9FxgmgYwzZ1nmDjmi3CPlS3dldVnEqrCvSbl+Nav6oS/L+sLz6DwdlOlCV/p/CLuMZmS8csGuQPeel5exuw93AnflccG6mJvL48WcYTKu/XDGbhEXpToS/kN6df2E1brtPCHP/d/N8qCUO0Mu6Ft8Hh6QcaYg44zZdP4hdRTUV7b1f0xdMnrgS1lLcYy1Lw7aLbU+edF0ic0ntYyffimTHV0y2nnMwN6HnFduRsl4VmYPWP/mp76QPYMsAAATRElEQVSJ90N6ftIaKpi8MOt5/cXpQr0sSUQsgozzDjLOlFl54nRPH/pWNjVbrV1wuqLSjDEOy7Qt88kvZqM3h9QyfvnJHmWFmJwNWbnSJ1PdjbHYse6D8viKd4KNiPhk81yeny7aF3f7pfr1Keu/957Xjr9ufnPY2v/J7yMqa6fC1Vw0tuR84u5nVmomyXjBvqgrnJGXcQ868pnVknZ/18vfysOOLhntPOXpfo7LtshY930h4wDIOEucf3QdBZm+EbLd8rcy1eEINdk/K+cfFK3i+KST8bRdIR2UWf94aiImZfaALZvOPTJ19JSUjx6sT+IZPznovWirV17X6q2gxoXbj1LpDqskl+XZIWt45P9v72xe4zjyBvzH+JQ96eaTfRqf4ovJxewcLB2ML4svITALPgQsMAR8FHsIBDYJzHswycEIBpOLY2E2xpgQyxbxrGKNHRGkLIllxZLtSPm9h+7qrq6P/pbVU/M8UJDM9FRXjcb19K8+Nx4Ul2w/FvcPJ07J2CXSVutjNrraWPyJOVk9e0HGly4kYn7ywblgZHx440L0oHH5ToW7OoYRNIFVjYpFkHHXQcYtov7RFY/DrclEjR1XaVS0Lm6i4vLUk3H6j79OFKJQQn04/3V22dPr75PIdP229rpqvM68L2vvnZPJ7V8zDa+K1levfG/fTD0Mnvy4dAT24l/n0tm3c+dl42a+lGvXx/idJ0Mtp/9pLZ/au/VhOuO4QzKuu8JBfb7ag/e6JcREpp+sH0s9LNqQsS9ZvT/IGBlXIPmxn7wmLwqu3ZpXP7rrslsy/6R7u2Y31azSSMa+LmHPzPdMw5TI0d09eXgr6nbORExJvobUFM+ve4Wrfh9Vu9UP/vu1/HRGW+I0d956CGhcn0xjrIZa3pdnz91l+v2jU92TsWMJj5ke5si46jKxqI2wZVx3uVnTeli0ImPP0qaznxrtYtE642lbVmiDjFukimB//+ik5wnQxzfpWHHjMczZopGMfcMB5rrL92wZq/Fbb2Olhiv034BqvLzji76uaDVfof5St7ePvpb102nX+Non2UlCjeqjN8bqtZx5FSFN4Go7Mi47CcwkjG5q3zrjc/Lzf0tm1VGQcYskMi7xA0u7jMp1g6bje6wrrko9GVdc+uNomEp3C7rk9fevveOCanLT6kffpS/GE36KJ24Vs3f7n0l0rk/ualQf/d+Eq/wmbcnY2x1aPpJqKjH1EJNbXwv1+0u7ZevlkxKGjOmmRsYlqCvj4h+XmrgTdQE2bWxnjXoyTv+eT8pEIjkyXj37DxlfyklXltPx11KyiXtJtKg9GksumDhYgcPbH1ozt1urT5lGvC0ZP/i3p5wfy1bJiXmNJabKXGEsP/nM2U/T71LNsK6SjwYy7jbIuEVqybjEcgc1Fld2lixkqSvj5Hs/XTwHwNUw7cWTlCpNuCkpm0S+t0WSMdiajbQbu/FrrT6qIc6L/tVkyAC6qdMhhDl5cqPiOuPMRE31UF4+Hx1k3G2QcYskMs4bC4t5cfVU6THjJN8z12ttEjLr1JWxvlnDw/ll2c+71NUwqUimyt+trGzi6x5e+kYO4oeGVucSqPFf/WGxrfokS/t8QwDaLnZByFjfDKi4e3zvRnytY6JclXyOoh4ZkHGrIOMWSdaFVhFskbjVQv/KE0BAUV/Gkt0x7eQ/5JdHO1Y0d7jzs/zvsquhS2X++KM79olOr9fll0vGftalZRNHW+99KBuX58qPbScsy08ffCxbD3bspUyv12Xzg+i3nF1C1VZ9dmRrPl4idfa6sc3oa/ldH5sORMYi+t7Up2R8w97j/HBnTX65dKpgTFtfn+3e41rtld6JvamRcWmQcYvsflJ2HFjNlCyejPFGm7jVyT2Ep4BGMhaRw+1v5Cf9hBx9OUbmtJ2/yY+fGQ9MusxPzMnaB9GYZXqaV08m+izQCrJJfxvlemOyZJeKOE+hOnPd7p5vqz47yzKeM/M5L2vxkqfJ1ZC6qRU78tuV9zO/F+epTXPn5Vnu/tU78ttVbX34iewM4yM5tcnFUS5tsk5hQsbIuArJZvAn5af/5FyXdNMVTbjRuuv0iRxQiaYyjngtL29ec5z7e1JWz5yXjX/dkZe+h6XX6/LL5XPy2Pic8zjNSrJRDVSdiVs/y6/qbGarPhess3CPpD5xPqu63P9+PTpBKqClTSYHz7+Tzcvn5LFxnvHqmfOy8Vn5M7EPnn8nm1fOG+ci/00ezr0vP175t/xmnObUTRnnpMxnkDEyrkS6b3TeEpP9z9RBDwWbd9BF3QrtyLiLxA1UqxO3AOA4QMYtky5Z8jxVat18RU+oyWb5J05N/e4yx0moMi7chAMApgZk3DppdPzDiVOyfuN72dsREdmR3f98Kk/UOJlnS0GdZJcuDoVoRJgyVstl/FtKAsD0gIyPgMPn/ydP3ssZC5m7KFuFk7F+TWauMl7cjBBlrA6gZxMYgDBAxkfF63XZunohnh2aTqwYf+JYEuJE24u10tFrYBKOjJdl/eQ5+fGs6jEp81AHANMAMobgCUnG6gFt9ezH8mujc5YBoEsgYwiecGQMAKGCjCF4kDEAdB1kDMGDjAGg6yBjCB5kDABdBxlD8CBjAOg6yBiCBxkDQNdBxhA8yBgAug4yhuBBxgDQdZAxBA8yBoCug4wheJAxAHQdZAzBg4wBoOsgYwieOjJe6vek11+SseO98VJfer2eDEaON0eDzHvRtQNJLx1HefccKckwvcZ5jyhj6ee9DwBTxYzKeE0mp6MN98c3i65Vm/NflK0jLtXLq73sUYvzy+4LH12Tx4XXpYcKRKknk0euzIzrTl+Tly3WqQvUkXEk0b4sOWw8GkSi7DveNOXrlXGuRXVh65/N3AgZAwTEzMu4SD6pIE0Zx3nEIoyuqy/sl1d72bIo4ZqijV9PHyJimWaui17THzS25l1Cjq57fHUtW6fAhFyrm9oru5EMVCRrRc5jK6JuJOPBILqX61pkDBAUsy3j0z157I0Y0+sen3aJtmUZ31y2BOjKc2veIeibFw3RLsuWFfGb4nU8AIg4ZD/91BszHrlFOBpIr9eXwcCUbPoZPWJuJuORP0JHxgBBMdsynr+WEarFzYvyw4mLMmko2to4JGtGvPrrumht1oy6xg8a1mfM66afuhO4ou7orHDHS/0o8nXJMBa1Ls6mMnZF23HGyBggIGZcxss5EW3RNeaYrC2wJIq9edHT1V2AKWNLznZZy9RZRHIj4K35sLqqa8+mtuQaiTGKfG2p2uJtQ8aSiLeftTwyBgiImZexN6p8dC3pwnbJ+OXVXlZksdz0fCKp9eRxzSjTkmIcqbuE7uy+tuqjyVern4mz+3qKqb+0yeh2NgQ4GugRq1uyVWZTpx/1iV57MEDGAEGBjCVnbDYWUtnxYFOI0aSpet3b0T0NWRbJ2CtQxySvIhkfR7f8EVFfxoYUR4OsWDORcyRuU46tRMaS5m9Gy8gYIAyQsYh3hrL6/8KubM/SoHrdvTnLrupExqqL3DlRi8i4CF2mo4FbkIPoTedEq/ZkLNk1zMgYICiQcYwVCWsy8kbOzm5pQ8aVuqgL1jRXHDNWy7KcE7sYMy5HIj17prQuzWyXtf7xFmUs2qQyZAwQFMhYkYjOswRIF6RHio1krNYV50nQK1C7zOphwb9EyTcDm9nUWWIJDwbS90W+/YEM+uU2AWkq46S7ut9HxgABgYyN11xrisvJOI5qa8q4XDTqEaVZnpJrhZ33ZJ2xhdpxy7k9Zhyh+raubF/GknRX526XCQBTBTLWUeOrzu5eTca+mdO1ZexbP+wgLqM5vl24mYcLqx7hRcUiLRwUoeSXF6l6tq2stDd1wcxsceSBjAHCABlnWJaxo/vZOYErWTucdgfX76Z2rFnO23vauLfZ1WztcZ23R3Wpfa6nG05tAoCuM6MyhlkCGQNA10HGEDzIGAC6DjKG4EHGANB1kDEEDzIGgK6DjCF4kDEAdB1kDMGDjAGg6yBjCB5kDABdBxlD8CBjAOg6yBiCBxkDQNdBxhA8yBgAug4yhuBBxgDQdZAxBA8yBoCug4xLsSKL+uk6C0OZNMpvIsOFRVlxvq7dZ9G+IrlyuJA58WdhaJdoZbFcXqHTWMbaMYl60k9MGg2KjkVUJzj588jkZVxnnpXsyqvnOG9ZL7/3Xq6jIUcDLb/oZCqrvtb909Op1Pvur8TOrwnqu3CdJ23e01lXkeRkLv+plXmnbGn5u7/k3LyjM7FzyuV7L/67+uqd+5scLznP5858NufvC+2DjAuJRKzLbjJcFIf7Sma3GP+wTRlHItbvs7Lol+jKUH8giD6rXzoZLmQ+u7LoFvYs0ETGUaPkaLRGg0wjmC9jjwiU5I3PWXk5ZJrbgFtERy7ajbY6/tGuXzZ/j4xzbJo25q4G/Ahk3O9LP+/7UMdgOq+Jv59+31snu77xMZZ6fs6HnqiueQ8KdWU8GsRlznm/kYw5n/OdgoyLmAxlwRJnk7wWZDhZkUUzT9d9Ktx7MlzQZFsy/xmhroyrCC+v8fJGn9G7pUQ3GmQb9Goy9lwfR799S9SmvGvKeLDkOZf5iGTszTOqz2DgEdt4Sfq9gYxyBOWsr/qceZ12j/y/vV7+qjIeyaDXl6Wx/7tExtMFMi7Ejoyzby9q3TgLJSNmhyxXFh3R8oosqjwTkZfIbzKUBasrfSLDhbLlC4t6Mq4mDG/jVdDoRZf07QbcEYU1kXG221nLYzDyROL6tXVlPMqNFtuV8ZKMljyRrZKmR2xj7XPmQ49Vn+yLjshfi4RL/O318leSsfb62FNvZDxdIOMyTIay4OxaNrqLVxZLjic7ZOyQfjTm65FxUiZHuVYWHd3byLgSzoY27/K88cKCfIxrzLxcjXVlGVsCjKPFkaOMVpkbyFiVtSC/JqTfhYoW7bL0l8YesRll8fy97PrmdD97exyKyu/AWWbj4cwjVmQ8XSDjCqgJUf6xV5dkq1yXnSi2MBymkXFhftqYMTLOUFvGvjFelbTGKlfGRdI0ujtdk2fsHlLHBK6C+2TKmGmMs0LyiadwApf3+xgb3dVHJWNXZDuSgfpuXX+LEg8e7vrmPWDF9S35MOeejJfzd7VE6p4T0PoELuR8pCDjqsQRaeK6TITqjp5tSkq7yjivHpXTTZ3hKCJjs6E7ysjYllmdyDh7H1fXeNSYu2TULDKOC6x1VxfL2BJUzsWZuhgPNpkuXIeMXd3SvjF782HCV6ao7FFkXEZgVSNjV7e0Kw8i4+kCGVdGm/VsjfM2jYyNOxkzovOz1LvIPRO4Gi/Jmk5qybhiY3W0Y8ZiCbuWjDUJeieEOcvbgozVPXoDGR1hZKzuHeU9lqW+VhdTbJ4la65lYsXj6tk8ByPjvyuUP4MlYzUD3p1K/42QcedAxkVMhrKoh5P62K0xRhyt/W1JxiuL2Qlh+n3NMvnGm1naJCL1Z1MXzpAuI+OC90qLrhUZq+7MJXtsNW6cBwNXvu3IOI3wl9Lx6hawvovxUrTMaTTIlsEQm/87tMeDvdFy5vN2D0brs6m9PS2eeyPjqQEZF2Js+KF3URubdERjvHVlbGz44VyapOScVyZf2WZTxCJN1hn7N4qoImNvPmXXGbfVTZ18rm8tyUnHOf3rkZvLWDLR6JHJOI6I+31DNhmx+dZeu/N01ycrbXuimn1NufL7ylzwvRcOd2Ruiow7BjKG4Gm6A5d7go1jfWmZrs6c9/PyKrcDV4nZu54HgPS+rjKV3YErbxKYXfajk7H4J2up1xxLvYxMM13Mvvqo8eGlzwf+77+tHbgKu72z4s/9Tfq66LUlXkXd4NAuyBiCh72pAaDrIGMIHmQMAF0HGUPwIGMA6DrIGIIHGQNA10HGEDzIGAC6DjKG4EHGANB1kDEEDzIGgK6DjCF4kDEAdB1kDMGDjAGg6yBjCB5kDABdBxlD8CBjAOg6yBiCBxkDQNdBxhA8yBgAug4yhuBBxgDQdZAxBA8yBoCug4wheJAxAHQdZAzBg4wBoOsgYwgeZAwAXQcZAwAAHDOlZbyxsSF37tx5F2UCAACYKUrJeHd3VyaTidy9e/ddlAkAAGCmKCXjV69eyebmpty/f1/+/PPPd1EuAACAmaFQxoeHh7K/vy/b29uyuroqDx48eBflAgAAmBkKZfzXX3/Jmzdv5MWLF/L06VO5d++e3Lt3Tw4ODt5F+QAAAIKnlIwPDg5kb29Ptre3ZTwey7179+TWrVvy1VdfyXA4lC+//FK++OIL+fzzz0kkEolEIlVMhTJWQn779q388ccfsr29LRsbG/Lo0SO5f/++3L17V1ZWVuTOnTvy7bffkkgkEolEqphKy/jw8FDevn0re3t78uLFC9ne3pbNzU159uyZbGxsyNOnT0kkEolEItVIpWSshKy6rN+8eSP7+/vy6tUr2d3dld3dXXn58iWJRCKRSKQaqbSMTSkfHh7KwcEBiUQikUikhqmyjAEAAKBdkDEAAMAxg4wBAACOGWQMAABwzCBjAACAYwYZAwAAHDPIGAAA4JhBxgAAAMcMMgYAADhmkDEAAMAxg4wBAACOGWQMAABwzCBjAACAY+b/Ack2Bjt3w91AAAAAAElFTkSuQmCC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1273" name="AutoShape 9" descr="data:image/png;base64,iVBORw0KGgoAAAANSUhEUgAAAbEAAABzCAYAAAAWhzy6AAAUVUlEQVR4nO2dv0sczR/Hv/+L1Vldd5WpzkobsRGviBbBRmzCAxdIEVAQApaSIvBAHgimEFKIcIQ0IRZPmvCgJmIuivfEEIwhyfmQPOYh8vkWu3M7Pz6zO/vjorP3foEgd7uzM7e789qZ+czs/wgAAADwlP9ddgYAAACArEBiAAAAvAUSAwAA4C2QGPCC7aHhy84CAOAKAokBL4DEAAAckBjwAkgMAMABiQEvgMQAAByQGPACSAwAwAGJAS+AxAAAHJAY8AJIDADAAYkBL4DEAAAckBjwAkgMAMABiQEvgMQAAByQGPACSAwAwAGJAS+AxAAAHJAY8AJIDADAAYkBL4DEAAAckBjwAkgMAMABiQEvgMQAAByQGPACSAwAwAGJAS+AxAAAHJAY8AJIDADAAYkBL4DEAAAckBjwAkjMQzZu0PbQMG3PbKqfv1qm19znAGQAEgNeUJTELrp7dLI4T/u1Gu0MDQeV7NAwbVdq9Hp8njrrf9H3Qo70Kzmnb09W6GB8hHYqcplGaH9uhT5386X+Y2OedoeGaXt0hc7S7HiFJHa2WKftoWF6vbiXsOUeda4N0/ZQnTqv7FsF19F12qtWo997qEo7tQk6WNyks3PXnJ3T2bP7dDQ5RrsV5nrcOKCfRZVD/O6Of+2NYDfr+Rfn1yGNgE1qJx03wzUBiaXg4uNzOryW5Yfu0tn6HdofVSvOneoI7S9s0re+5LZc5JfYOX25OxXcjL3fv0a71RrtKhVRfOV19Tim99M1pfLTy6RWJOmBxFS+3rNcR7KEhsbo6M/4p4eLd4/poDbMnDu5nrhBJ0WV4+192q9Gx1DyXNE+r9bo8EmwW7LEqsa+ehoBkcR2LNvvLjxNKJcJJObEOZ2tz0dPMSluvot3j+hNNe7pQ71IAU8+iXXpZCas6CsTdLSxR/8Z25zTvy83qTN9nf72SGKiUtsZX6ZPH7Uvz4/p0+IUHeaUWGZKKLGvYTrbQzXaX3xK37QW10V3j04WxnrbtDd4kV1IraLd6RX69M5suv33apOOJm/RaR/K0SM8R8np2fd1P49CYsXWeZBYAt9fPlCfllKctItXK7Qn9qmO0eHvL+ifbnCxXnRP6euz+3Q4ql6kgCePxM7uhhXPtWX64tzN4wMv6LA6TNtDU/Q+Z5dhXyiZxC7+vBW2wOrUeRl/If27cSNoTVVu0Kl+brqb1K4ELZg3D4/p4heXQwESKy9nD+dpX2lBSU1vp5P2gg6F/EpXef56Mkvs3f3gQaJynT5cxYo+F/2pFAqjVBI7puPx4H7ef+h2IZ3OBV26e3ePlc8/LVR7eUkjMCJIjAMSs3AyEwlsd3KZPn0UF4XbSRMX23blBp2UrvL89WSV2JfbI2xFkp5zOlu/Sfu1aKxppzZBh+vqwDsRaZX0KZ0u1MMxjjHq/DEf/H9t2Tq+9OPhVJD+3NOESk5ck1Vrt1Xx5XFN55guyiSxj+HDUPUWfXE96Ms7QctNPtfdR/RmaJi2K/OZemAuRWK28wWJXW1O5qq0N71MJ29FEyqNxJ7SQSXdUxuIJ5vEDsJzNkHH+nhRKvboeDyspCsjtD89T+3pid7g/u7cJv2QN+/d9I97T91R0MhfdFSLq1y69GFymLaHRujoZXLO/g2Ftz00Qm1OQIWWR7/upbHGoSrtjl+n9tz1ntDeTE6URmIX69cDQS88T3FUprtXqvjTtsKIIDEOSMwZd4ldPAmftq9qN4+HZJNYdNPkGXcUItqZeayG35//1WsJHTyTPhc3/egY7VUmqPPsVKmwROtw9/Zf5sHEE3/tjvMT/9d7E1E0W3WKjjbiZZa5PNp1/+1eKKlrt4ww/u9PbkYRfFdIYu5/auUv9t+7l+ZKOjBE0pPQ3YNLKYdBERKz/Rm9DZDYJeMusd7T9+Qj9YkWZCaXxGxdd5Z5M8oN3ZMK340kHliUJ/ReupoMBO9WrKL6dncsU/fnz7eP6XBUCrWvThnyzF0e5bp/HvY2jNHf7/g8fflt5OpJjAkl1/92YiSWdrpCMCxhSizrtIe85TAoRGKWEPvx+/SPskPSPLFs01sgMWdcJXbQ2y64MLr09Xd1zGC7UtO6KkESuSRWuUmfuK/1eTMVU2JifMp6k3cf0b4uSnHTW8dPbF2Gx/T3aND9lDUI5b9Xj+ngWnSt7d1VgwdylUe+7sVncQ9qJRoTK7ollnWYoRzdibZ5YhN0/NYxKQlIzBlXiT3vjYft3X1KndG4J49a6hDbQSWbxFKGoDM3tHP3DVfpTz+2nlsR9LD724vowzAQIDmgI5nvz271WoNy0Eeu8sjXPZd/naIkZu22cn9yz1v5C/nHltdAXH9R91m2dCLKITF0J14SrhKTnjYqwRPx7swD+vy2G4xTnHfp68Yd2u/N7rd0OQGFbBKLokzfuDz5xkhsd3ye2nMxf7c3o/Elp0o6DP6RWonBWFmVDp7E7JaCi2c3jUjIwsrjUvkVJbGXDyz5vEMnjgE7uSt/kecUY5W9fcbvR7+liFhMk44EJGYCiTmTXmLi4mCfqruP6Y0Q2egKlp5KIKvEekE215bpa9LGzA39PQxeSDUQ71hJ96T1jKjXgs9YufGYlUZh5REVWFxrM4zoK0N3YtTVW6U36ynnid2TxzdFdKp7OjKQmAkk5kwGiSVUSCJKLX8IePnJKjF5kurOzCb9G7cpd0OLJ+c0DxqulXS43c7cU/oZyjb/fDYJMb4lj80VVR6RtrWrtkvvJy33i5cSI/ohVuFw6Mb8vh5uywTQpEmnH+VQgMQGiQzdiUlzSnrL2NTo8M9CM1s6skuMpGV+hmm7Nk8fXnWN1sNF95g+LXAVRCTB1789N1e4Pz+gD3PaeovOlXT4dF+5SUcLVfexux6bdDh5h05eds2Q+vMDej8ZdmcrofxFladLJzNhqP74irYizTl9kcfeSiIxInntxBFqr5trcF509+jDnHg4tc8FjObX8WswirU8r8TaiZBYWXCVWLRd4uCtFOKdd6XxspNLYkR08fFptAxYOBZprOQd/u3/rkWgyRIcqtLeZDAmE72VoE4dOaoqRSX9ozdZeTjDlAy165pdlX90xexGLao83U1qV/V0pmgvDL3vLJapO1HQpc+3x5TrhV3FvjpFf8eur9ilz4vS/L4hNWKvL6vYc/QzxN5YlR4Su2T6ME9MXlDUo5XTL4O8Egs4p7ONZea9WzXaHZ2io3vP6czWEjo/oA8LE/Ra24+dKpGqkhY3dpaAjmM6Fe9GM8pz3XgXVV/KE6azK0txeiVYUb9EIfY6P9+9oPcLE/Rae5/Y7ugUHf3u/k66n+9e0PvbU9p7yYZppzpG+7cf0GdtdfurKbGYP2UfSOySybJixwQdWyaCEkljYrZ5TKBHMRK7ioQ3dqEBHQAMDpCYM2nWThQRSMO0M/2YfSpT3ifELT8EFMoqscTJxwCAWCAxZ9KtYh9FIIXBBC9P6T8K3yMmv2DTJfQblFRiImzbvnQTACAeSMyZdBIjIvrn4XXlNebGX+2m+cI8wFJGiYkXJ+4sPMeqLQBkBBJzJr3EiIh+vt2kzvSYNPBeDd+3ZIbnAjvlkdgmHdQmaH88DLHG++YAyAUkBrygTBITYfG743foFJPcAcgFJAa8oDwSAwAUCSQGvAASAwBwQGLACyAxAAAHJAa8ABIDAHBAYsALIDEAAAckBrwAEgMAcEBiwAsgMQAAByQGvAASAwBwQGLACyAxAAAHJAa8ABIDAHBAYsALIDEAAAckBrwgi8RWG3WqN1apzXzXXm1QvV6nZov5stVUvgu2bVK0aTtIu8789RKMtmGPESRMjbjvAQCJlExiweKq7Y1fe1TxynD+ldwS0osw7dtFC8QGf/bXi5/MuG1XBrJILJBPg1YZi7WagWAazJe6tKwSi7WPLDp5X+VAkBgAORkAiYWvUAmFEQjnBp0UdMSzxTptX1umM/GBEJUuqPDzKG+hrJTtzPwHojIFdTIzrBw3KFd5RZapO9EqiRY1RcvJaKm1jRZcLok1m8GxuG0hMQByA4nl5GxjMxKY+Iw5xskMI7aNG5p4NunEaEUGZVJeX/9qmV4bwlLLWTayjYm1eIG0mlSvN6jZ1OUU7SO30PJJrGVvEUJiAORmACR2CTBy4vPFCMrAlJPR+pM/L1DQV4msgR1Bt6EqqvZqI2hpcRIJBScLJ6/EuNZdmDAkBkBOBkBi+hiT2VqJpKBtm7VVo0vMkJrApfWkbxOzj/U4/pM5OtGQUiCUoKVlysgUVhESo56wGqodITEAclJ6iZ0t1lWphWNTcusnCsyQWjHMdq7o41WBXPgWEtvNKGOMpQUSY/PFdjOWg+wh9lr3oCaOVlNuIfFyShOdGO1qE6QkVEgMgNyUXmIcujhsQRGGjBxg00qSmPUYXPBHksSuQHdqH8guMU0mraYqJKWlFghPl0ohLTGK0tdbZ5AYANkZEImFXXByV6Ee2Zd7jCk6hnH8LC2xjRtGPuXjoCXmjiyhVpMXSzP4kg3AKE5ipM5Bg8QAyE3pJSbmUsmVPhuenktiYizNsm3KMTHRvcl3ZWJMLDU9WZiRh7Js1K5FefcCJUZSsAkkBkBuyiUxvTvNUqkXKjExLyyu29HazWdGJwrpxnUJ2rogEZ1oI5RXs0kNW0ur0aRmw23yc16J9boVGw1IDICclEtiercdK7Gw1VSQxNzGzSytJz1/rmNabLkwTywOsUIHuwxV2CKyLRFVvMSo160YuywVACCREkmMqcSZCMPeUk2FSCzFvLRwjEtfscOIknQKJAnLaqzYUc5WGFEBCwALacS1jCzLQ6VaOzEh0pGYNCAxALLjv8REAIRtXpf8fSiR4roTmTlocfPMtLzoY17GGoyxayjqwSrlFRgRVrEHAPD4LzEwEEBiAAAOSAx4ASQGAOCAxIAXQGIAAA5IDHgBJAYA4IDEgBdAYgAADkgMeAEkBgDggMSAF0BiAAAOSAx4ASQGAOCAxIAXQGIAAA5IDHgBJAYA4IDEgBdAYgAADkgMeAEkBgDgKL3Etpa41caXaKuwI3RobZZLr0Nrs9Ixl+xH7KzNKvmbXevElyMmrbKSW2LS61bkP3kFefOtz1wyjdg0lLS07fR3lXFpcW+WlvNvPRb3ihnlTdXSG6xj8iiv1i++538SM708iN+Ce5+bfky2rETqW7PZr+PeOiClz//IsWkH76SLyZftu/C82sode022V9n34yn7xpzfsjAQEtOlIKSR2wVbSxYpBgKTj7u1ZJfP1toaRVsG+8qbdtZmlX25MpWdPBILbmbmZm81lcojXmKWClTIUdvPSIuRUGzFZxC8usWs7MRrZGwv+xTpWyQWY6GoEuQqvj5IrNGgRtzvIV6nw24T/j6NhrVMZnnD1+HI6bEPC9wbwbn8p5dYqxnmOeb7XBIbgPf8DKTEiITIcrTIOms0W5+ltc4WLenpdNZo1uUza9KzUp4d0y85WSWWRhRxN721tRN86ySIVlOtCNNJzLJ92NpqGILTpZdRYs1Vy3vR+iQxa5pBeZpNixDaq9SoN6kVU7Gz5RX76dtJx4g/93L+00qsRc16g1bb9t8SEktmYCUWyGGWoq+07r9ZuXUUewRTMltLjCCl4/UE6JBeZ41mjbx0aG3Wtn85ySaxdBWt9aZPqCyCTRpmxcc89eeRmNo9KKXRbFlafvK2WSXWim2dFCuxVWqtWlpSQjYWIbSl/fSHBaM86odMS1NqeTmcezn/qSQmfd62lBsSS2aAJSZ324UCk7rsOmuzjiJjJEZbtFRnuhNtEuus0axtvG5riemGhMScYCuouM3jxkMS0tG20dPiKrnUEjPEEbZOWkwejTznkJjIa0J6eYh+C9E6MfPSWG1bhKDlxXK+zPLGdBNaW7hJ+Wdg86w91FiEBIklA4ltkaV7zlUUnMTE53KwxprW8otLTxoTg8SIKIfEbGNY4k+6yWMlliQbrVuKG1Q3e7KYwI6E4yh5VCoxtSK3VdiJgR3W36OtdSv2S2JcS6pFTfHbcufCQdh8eeMeTMLyOj4E8UE6MefVEBA/5ll4YEcJpTa4EpNbQ1tLTKsrr8S44zmOY8n5QXciEfWnJaZXEP1siZkSyNISU4/DdWEGlSBXiedriYUZlroVkyVmVOwxGytl0R4IlK42RmJc96FtTFKXsC1PQd6DlphLxZ+2JcZ1H3JpoCWWzMBKTIkWZMewipWYHmGYkGlJqpbADucxu3KQSWIpb/L+jomRIbpMEpPkYQ0UYfNbgMTEMepNavWxJSaOHaTdptWGVBZdCJapE9x0heRxQzXNZkv7P0X+FQyJiYhS/s/5HEFiRDSgEgvGp2QxWMbEnKTjILGtpWg8LEg8agV21mhJyZ9lPA0h9pn2S4w4dJFYwnfOgihEYqLbadUcOwortWaTS7cYiUUtytVoPK4AjN+ivRqE27eaah40Idh/Q3O8y9o6U/Y3W8yFRydaW/aWY0NisQyExPQnHXu0orRdnuhEPdKRDZEXUtOOy85fU9MbNIER5ZknZp8gm0Zi1nRc54kV1Z3Y269hhIZH4zj2+WT5JUZK66dvEgtbYI2GVkkrQrDNnePT5Mujys4MYDG3ccu/Lc8Jv3tit7RyUEiMBkBioBzkXbGDH3hn5ge5dEnFfB+XltuKHQ7RcBZxRsfl8uS6YkdccIiZ9/5JjOxBHOIzZsqBlqjSFWgrjxj/Wv2jaf/9i1qxI7F7UhVm7DVp60qVphokdVeWAUgMeAHWTgQAcEBiwAsgMQAAByQGvAASAwBwQGLACyAxAAAHJAa8ABIDAHBAYsALIDEAAAckBrwAEgMAcEBiwAsgMQAAByQGvAASAwBwQGLACyAxAAAHJAa8ABIDAHBAYsALIDEAAAckBrwAEgMAcEBiwAsgMQAAByQGvAASAwBwQGLACyAxAAAHJAa8ABIDAHBAYsALIDEAAAckBgAAwFv+DyKug/AN2aVFAAAAAElFTkSuQmCC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1275" name="AutoShape 11" descr="data:image/png;base64,iVBORw0KGgoAAAANSUhEUgAAAbEAAABzCAYAAAAWhzy6AAAUVUlEQVR4nO2dv0sczR/Hv/+L1Vldd5WpzkobsRGviBbBRmzCAxdIEVAQApaSIvBAHgimEFKIcIQ0IRZPmvCgJmIuivfEEIwhyfmQPOYh8vkWu3M7Pz6zO/vjorP3foEgd7uzM7e789qZ+czs/wgAAADwlP9ddgYAAACArEBiAAAAvAUSAwAA4C2QGPCC7aHhy84CAOAKAokBL4DEAAAckBjwAkgMAMABiQEvgMQAAByQGPACSAwAwAGJAS+AxAAAHJAY8AJIDADAAYkBL4DEAAAckBjwAkgMAMABiQEvgMQAAByQGPACSAwAwAGJAS+AxAAAHJAY8AJIDADAAYkBL4DEAAAckBjwAkgMAMABiQEvgMQAAByQGPACSAwAwAGJAS+AxAAAHJAY8AJIDADAAYkBL4DEAAAckBjwAkjMQzZu0PbQMG3PbKqfv1qm19znAGQAEgNeUJTELrp7dLI4T/u1Gu0MDQeV7NAwbVdq9Hp8njrrf9H3Qo70Kzmnb09W6GB8hHYqcplGaH9uhT5386X+Y2OedoeGaXt0hc7S7HiFJHa2WKftoWF6vbiXsOUeda4N0/ZQnTqv7FsF19F12qtWo997qEo7tQk6WNyks3PXnJ3T2bP7dDQ5RrsV5nrcOKCfRZVD/O6Of+2NYDfr+Rfn1yGNgE1qJx03wzUBiaXg4uNzOryW5Yfu0tn6HdofVSvOneoI7S9s0re+5LZc5JfYOX25OxXcjL3fv0a71RrtKhVRfOV19Tim99M1pfLTy6RWJOmBxFS+3rNcR7KEhsbo6M/4p4eLd4/poDbMnDu5nrhBJ0WV4+192q9Gx1DyXNE+r9bo8EmwW7LEqsa+ehoBkcR2LNvvLjxNKJcJJObEOZ2tz0dPMSluvot3j+hNNe7pQ71IAU8+iXXpZCas6CsTdLSxR/8Z25zTvy83qTN9nf72SGKiUtsZX6ZPH7Uvz4/p0+IUHeaUWGZKKLGvYTrbQzXaX3xK37QW10V3j04WxnrbtDd4kV1IraLd6RX69M5suv33apOOJm/RaR/K0SM8R8np2fd1P49CYsXWeZBYAt9fPlCfllKctItXK7Qn9qmO0eHvL+ifbnCxXnRP6euz+3Q4ql6kgCePxM7uhhXPtWX64tzN4wMv6LA6TNtDU/Q+Z5dhXyiZxC7+vBW2wOrUeRl/If27cSNoTVVu0Kl+brqb1K4ELZg3D4/p4heXQwESKy9nD+dpX2lBSU1vp5P2gg6F/EpXef56Mkvs3f3gQaJynT5cxYo+F/2pFAqjVBI7puPx4H7ef+h2IZ3OBV26e3ePlc8/LVR7eUkjMCJIjAMSs3AyEwlsd3KZPn0UF4XbSRMX23blBp2UrvL89WSV2JfbI2xFkp5zOlu/Sfu1aKxppzZBh+vqwDsRaZX0KZ0u1MMxjjHq/DEf/H9t2Tq+9OPhVJD+3NOESk5ck1Vrt1Xx5XFN55guyiSxj+HDUPUWfXE96Ms7QctNPtfdR/RmaJi2K/OZemAuRWK28wWJXW1O5qq0N71MJ29FEyqNxJ7SQSXdUxuIJ5vEDsJzNkHH+nhRKvboeDyspCsjtD89T+3pid7g/u7cJv2QN+/d9I97T91R0MhfdFSLq1y69GFymLaHRujoZXLO/g2Ftz00Qm1OQIWWR7/upbHGoSrtjl+n9tz1ntDeTE6URmIX69cDQS88T3FUprtXqvjTtsKIIDEOSMwZd4ldPAmftq9qN4+HZJNYdNPkGXcUItqZeayG35//1WsJHTyTPhc3/egY7VUmqPPsVKmwROtw9/Zf5sHEE3/tjvMT/9d7E1E0W3WKjjbiZZa5PNp1/+1eKKlrt4ww/u9PbkYRfFdIYu5/auUv9t+7l+ZKOjBE0pPQ3YNLKYdBERKz/Rm9DZDYJeMusd7T9+Qj9YkWZCaXxGxdd5Z5M8oN3ZMK340kHliUJ/ReupoMBO9WrKL6dncsU/fnz7eP6XBUCrWvThnyzF0e5bp/HvY2jNHf7/g8fflt5OpJjAkl1/92YiSWdrpCMCxhSizrtIe85TAoRGKWEPvx+/SPskPSPLFs01sgMWdcJXbQ2y64MLr09Xd1zGC7UtO6KkESuSRWuUmfuK/1eTMVU2JifMp6k3cf0b4uSnHTW8dPbF2Gx/T3aND9lDUI5b9Xj+ngWnSt7d1VgwdylUe+7sVncQ9qJRoTK7ollnWYoRzdibZ5YhN0/NYxKQlIzBlXiT3vjYft3X1KndG4J49a6hDbQSWbxFKGoDM3tHP3DVfpTz+2nlsR9LD724vowzAQIDmgI5nvz271WoNy0Eeu8sjXPZd/naIkZu22cn9yz1v5C/nHltdAXH9R91m2dCLKITF0J14SrhKTnjYqwRPx7swD+vy2G4xTnHfp68Yd2u/N7rd0OQGFbBKLokzfuDz5xkhsd3ye2nMxf7c3o/Elp0o6DP6RWonBWFmVDp7E7JaCi2c3jUjIwsrjUvkVJbGXDyz5vEMnjgE7uSt/kecUY5W9fcbvR7+liFhMk44EJGYCiTmTXmLi4mCfqruP6Y0Q2egKlp5KIKvEekE215bpa9LGzA39PQxeSDUQ71hJ96T1jKjXgs9YufGYlUZh5REVWFxrM4zoK0N3YtTVW6U36ynnid2TxzdFdKp7OjKQmAkk5kwGiSVUSCJKLX8IePnJKjF5kurOzCb9G7cpd0OLJ+c0DxqulXS43c7cU/oZyjb/fDYJMb4lj80VVR6RtrWrtkvvJy33i5cSI/ohVuFw6Mb8vh5uywTQpEmnH+VQgMQGiQzdiUlzSnrL2NTo8M9CM1s6skuMpGV+hmm7Nk8fXnWN1sNF95g+LXAVRCTB1789N1e4Pz+gD3PaeovOlXT4dF+5SUcLVfexux6bdDh5h05eds2Q+vMDej8ZdmcrofxFladLJzNhqP74irYizTl9kcfeSiIxInntxBFqr5trcF509+jDnHg4tc8FjObX8WswirU8r8TaiZBYWXCVWLRd4uCtFOKdd6XxspNLYkR08fFptAxYOBZprOQd/u3/rkWgyRIcqtLeZDAmE72VoE4dOaoqRSX9ozdZeTjDlAy165pdlX90xexGLao83U1qV/V0pmgvDL3vLJapO1HQpc+3x5TrhV3FvjpFf8eur9ilz4vS/L4hNWKvL6vYc/QzxN5YlR4Su2T6ME9MXlDUo5XTL4O8Egs4p7ONZea9WzXaHZ2io3vP6czWEjo/oA8LE/Ra24+dKpGqkhY3dpaAjmM6Fe9GM8pz3XgXVV/KE6azK0txeiVYUb9EIfY6P9+9oPcLE/Rae5/Y7ugUHf3u/k66n+9e0PvbU9p7yYZppzpG+7cf0GdtdfurKbGYP2UfSOySybJixwQdWyaCEkljYrZ5TKBHMRK7ioQ3dqEBHQAMDpCYM2nWThQRSMO0M/2YfSpT3ifELT8EFMoqscTJxwCAWCAxZ9KtYh9FIIXBBC9P6T8K3yMmv2DTJfQblFRiImzbvnQTACAeSMyZdBIjIvrn4XXlNebGX+2m+cI8wFJGiYkXJ+4sPMeqLQBkBBJzJr3EiIh+vt2kzvSYNPBeDd+3ZIbnAjvlkdgmHdQmaH88DLHG++YAyAUkBrygTBITYfG743foFJPcAcgFJAa8oDwSAwAUCSQGvAASAwBwQGLACyAxAAAHJAa8ABIDAHBAYsALIDEAAAckBrwAEgMAcEBiwAsgMQAAByQGvAASAwBwQGLACyAxAAAHJAa8ABIDAHBAYsALIDEAAAckBrwgi8RWG3WqN1apzXzXXm1QvV6nZov5stVUvgu2bVK0aTtIu8789RKMtmGPESRMjbjvAQCJlExiweKq7Y1fe1TxynD+ldwS0osw7dtFC8QGf/bXi5/MuG1XBrJILJBPg1YZi7WagWAazJe6tKwSi7WPLDp5X+VAkBgAORkAiYWvUAmFEQjnBp0UdMSzxTptX1umM/GBEJUuqPDzKG+hrJTtzPwHojIFdTIzrBw3KFd5RZapO9EqiRY1RcvJaKm1jRZcLok1m8GxuG0hMQByA4nl5GxjMxKY+Iw5xskMI7aNG5p4NunEaEUGZVJeX/9qmV4bwlLLWTayjYm1eIG0mlSvN6jZ1OUU7SO30PJJrGVvEUJiAORmACR2CTBy4vPFCMrAlJPR+pM/L1DQV4msgR1Bt6EqqvZqI2hpcRIJBScLJ6/EuNZdmDAkBkBOBkBi+hiT2VqJpKBtm7VVo0vMkJrApfWkbxOzj/U4/pM5OtGQUiCUoKVlysgUVhESo56wGqodITEAclJ6iZ0t1lWphWNTcusnCsyQWjHMdq7o41WBXPgWEtvNKGOMpQUSY/PFdjOWg+wh9lr3oCaOVlNuIfFyShOdGO1qE6QkVEgMgNyUXmIcujhsQRGGjBxg00qSmPUYXPBHksSuQHdqH8guMU0mraYqJKWlFghPl0ohLTGK0tdbZ5AYANkZEImFXXByV6Ee2Zd7jCk6hnH8LC2xjRtGPuXjoCXmjiyhVpMXSzP4kg3AKE5ipM5Bg8QAyE3pJSbmUsmVPhuenktiYizNsm3KMTHRvcl3ZWJMLDU9WZiRh7Js1K5FefcCJUZSsAkkBkBuyiUxvTvNUqkXKjExLyyu29HazWdGJwrpxnUJ2rogEZ1oI5RXs0kNW0ur0aRmw23yc16J9boVGw1IDICclEtiercdK7Gw1VSQxNzGzSytJz1/rmNabLkwTywOsUIHuwxV2CKyLRFVvMSo160YuywVACCREkmMqcSZCMPeUk2FSCzFvLRwjEtfscOIknQKJAnLaqzYUc5WGFEBCwALacS1jCzLQ6VaOzEh0pGYNCAxALLjv8REAIRtXpf8fSiR4roTmTlocfPMtLzoY17GGoyxayjqwSrlFRgRVrEHAPD4LzEwEEBiAAAOSAx4ASQGAOCAxIAXQGIAAA5IDHgBJAYA4IDEgBdAYgAADkgMeAEkBgDggMSAF0BiAAAOSAx4ASQGAOCAxIAXQGIAAA5IDHgBJAYA4IDEgBdAYgAADkgMeAEkBgDgKL3Etpa41caXaKuwI3RobZZLr0Nrs9Ixl+xH7KzNKvmbXevElyMmrbKSW2LS61bkP3kFefOtz1wyjdg0lLS07fR3lXFpcW+WlvNvPRb3ihnlTdXSG6xj8iiv1i++538SM708iN+Ce5+bfky2rETqW7PZr+PeOiClz//IsWkH76SLyZftu/C82sode022V9n34yn7xpzfsjAQEtOlIKSR2wVbSxYpBgKTj7u1ZJfP1toaRVsG+8qbdtZmlX25MpWdPBILbmbmZm81lcojXmKWClTIUdvPSIuRUGzFZxC8usWs7MRrZGwv+xTpWyQWY6GoEuQqvj5IrNGgRtzvIV6nw24T/j6NhrVMZnnD1+HI6bEPC9wbwbn8p5dYqxnmOeb7XBIbgPf8DKTEiITIcrTIOms0W5+ltc4WLenpdNZo1uUza9KzUp4d0y85WSWWRhRxN721tRN86ySIVlOtCNNJzLJ92NpqGILTpZdRYs1Vy3vR+iQxa5pBeZpNixDaq9SoN6kVU7Gz5RX76dtJx4g/93L+00qsRc16g1bb9t8SEktmYCUWyGGWoq+07r9ZuXUUewRTMltLjCCl4/UE6JBeZ41mjbx0aG3Wtn85ySaxdBWt9aZPqCyCTRpmxcc89eeRmNo9KKXRbFlafvK2WSXWim2dFCuxVWqtWlpSQjYWIbSl/fSHBaM86odMS1NqeTmcezn/qSQmfd62lBsSS2aAJSZ324UCk7rsOmuzjiJjJEZbtFRnuhNtEuus0axtvG5riemGhMScYCuouM3jxkMS0tG20dPiKrnUEjPEEbZOWkwejTznkJjIa0J6eYh+C9E6MfPSWG1bhKDlxXK+zPLGdBNaW7hJ+Wdg86w91FiEBIklA4ltkaV7zlUUnMTE53KwxprW8otLTxoTg8SIKIfEbGNY4k+6yWMlliQbrVuKG1Q3e7KYwI6E4yh5VCoxtSK3VdiJgR3W36OtdSv2S2JcS6pFTfHbcufCQdh8eeMeTMLyOj4E8UE6MefVEBA/5ll4YEcJpTa4EpNbQ1tLTKsrr8S44zmOY8n5QXciEfWnJaZXEP1siZkSyNISU4/DdWEGlSBXiedriYUZlroVkyVmVOwxGytl0R4IlK42RmJc96FtTFKXsC1PQd6DlphLxZ+2JcZ1H3JpoCWWzMBKTIkWZMewipWYHmGYkGlJqpbADucxu3KQSWIpb/L+jomRIbpMEpPkYQ0UYfNbgMTEMepNavWxJSaOHaTdptWGVBZdCJapE9x0heRxQzXNZkv7P0X+FQyJiYhS/s/5HEFiRDSgEgvGp2QxWMbEnKTjILGtpWg8LEg8agV21mhJyZ9lPA0h9pn2S4w4dJFYwnfOgihEYqLbadUcOwortWaTS7cYiUUtytVoPK4AjN+ivRqE27eaah40Idh/Q3O8y9o6U/Y3W8yFRydaW/aWY0NisQyExPQnHXu0orRdnuhEPdKRDZEXUtOOy85fU9MbNIER5ZknZp8gm0Zi1nRc54kV1Z3Y269hhIZH4zj2+WT5JUZK66dvEgtbYI2GVkkrQrDNnePT5Mujys4MYDG3ccu/Lc8Jv3tit7RyUEiMBkBioBzkXbGDH3hn5ge5dEnFfB+XltuKHQ7RcBZxRsfl8uS6YkdccIiZ9/5JjOxBHOIzZsqBlqjSFWgrjxj/Wv2jaf/9i1qxI7F7UhVm7DVp60qVphokdVeWAUgMeAHWTgQAcEBiwAsgMQAAByQGvAASAwBwQGLACyAxAAAHJAa8ABIDAHBAYsALIDEAAAckBrwAEgMAcEBiwAsgMQAAByQGvAASAwBwQGLACyAxAAAHJAa8ABIDAHBAYsALIDEAAAckBrwAEgMAcEBiwAsgMQAAByQGvAASAwBwQGLACyAxAAAHJAa8ABIDAHBAYsALIDEAAAckBgAAwFv+DyKug/AN2aVFAAAAAElFTkSuQmCC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635185">
            <a:off x="5535107" y="2214559"/>
            <a:ext cx="2922066" cy="8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63428">
            <a:off x="887333" y="5068981"/>
            <a:ext cx="2875538" cy="82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50784">
            <a:off x="7193258" y="4796057"/>
            <a:ext cx="2860632" cy="79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517423">
            <a:off x="5128382" y="5045741"/>
            <a:ext cx="2882104" cy="78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766787">
            <a:off x="1895260" y="2325404"/>
            <a:ext cx="3341402" cy="52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2" name="AutoShape 18" descr="data:image/png;base64,iVBORw0KGgoAAAANSUhEUgAAApIAAACCCAYAAAD1wSjUAAAgAElEQVR4nO2dv0scz//HP//LVV513VVanZU2YiNeoSnERmwkcIEUAQOCYCkpAoF8IZhCSCGCfEgTkiJpQrgzHnoqMTGIOYm5hHfi+4Py+hY7szs7+5r9dXtm9u75ACG52x+zs78e95qZ1/yHALCIeqH4t4sAAAAAgJj8528XAAAViCQAAACQHyCSwCogkgAAAEB+gEgCq4BIAgAAAPkBIgmsAiIJAAAA5AeIJLAKiCQAAACQHyCSwCogkgAAAEB+gEgCq4BIAgAAAPkBIgmsAiIJAAAA5AeIJLAKiCQAAACQHyCSwCogkgAAAEB+gEgCq4BIAgAAAPkBIgmsAiIJAAAA5AeIJLAKiCQAAACQHyCSwCogkgAAAEB+gEgCq+hHkTyfLVK9UKGTj3+7JBofV2ivUKT67PbfLgnLz+UK1QtFam0lWWubWoUi1UdW6GevCgZABlj7XLAdy59bgwhEElhFepEUAlEoUr38gC4TrHl5f9hZL/BQ71B7vkz1QpGaq82U5bL4hZH4gdykk5HwY/kh5K8+NEfnne6K13ci+XGNmoUi1UsL1O6ybrLhin5uLtF+uSSu/yI1yhN0vHlKN11vO/pacZHXoY3nLAbO/R3zTzlGa58LmdOkz6NFqhfKdLSVwYVvg0i+vUe7hSLVh5boImSxm625wHkP0qbT8WKKZ509QCSBVWQikoUSHf037nov6WioCJGMRbgc/Nmao0ahSPWhCTplvr9YLPtfJl+e0n6hSPXRNfYhC5HsJd61XS+N0cH8ArXmp5zroVCkvS6ud4fBEcn2Ypl2S/6/hhRz7fPd8cf0S6xn7XMhc/pQJOm1eG+U6fiteamLRfkjbYJOvxkW6jx3noOFKfr6158L6YBIAqvoWiRLZeeX4uRz+jfGWn+eTVG9UKLGUO8e6ta+MDIUyRu5rZDjHHiRtIkvQmpHVuiH+nnnBR0MRUdaohkckQwij32OzkOWsva5YDtWiKQniXvLph9d7+i45EWj95/xluhGLccf0+/eFbenQCSBVXQvknPUGo/7gP5An8pFqg8t0NE0RDIagxx0tqk15ESCW1lEHAQQyR4iXl7NR+3AV871Okafv3SzA4gkRLJHWCKSkQL4/gHtFoq0O1JxItSz22yXkWghtR+IJLCK7pu25+jrsymnWWn+ZWhfr5v/LlCjUKTd+8/jv/RSYO0LIxORlJ+V6OBZFn3rPCCSPeTVEjXYl9ep0wypRSQv75apXhhOcA1DJCGSPcISkYxqknafX89Ey0vpHtN3X14r4U3ktgORBFaRhUieu/0ep+jMGCDr0NdJGXkxv/SiZOb3+6d0PD7s9omqF0rUGJ2h07fejtUXxs2XF/7lh8boaPOIrpltX395R18XJ2iv5A2GqA+NUWv1tbkJ5OqIzhYnaHfIK8/u+BKdHV4Fl+1aJE/p66T3azpcIq/o59YKtUbLgbo62eKP31f3nXf0eXpMqbdhOljm6sEgkr5jPfXXUWmKTl61Rfmv6PLJDDWV+mtOP6VLpvokv1+tUWs0zjkKl9ybb6/9x1goUXN6jS6YvlVq3dx8e0nHI2L/o2tuH7xwRB+voRk6c7ffpvbiMNtHMrnUZyOSN50mnS/PUNN3DwzT/uIL+smcE/Veuz7032uhA4nEfbPnnvciNUpj1HqWJkqUXCSTPBeIkl0r4gANA6sM+4hbHzGX46VZvR/08onnFhcVNz63OnQ+W3IHt/xgVs2WsEEy8rsp+tqR/2buhW+PnS4mTFeSpOfYeQ75n6974w/o4hb6XUIkgVVkI5LeSOzm6im/uGh2cPpSphHJjvvSrReK1Bidotb8Au2PBpsp3IfopvMAbIyIZUe8h3pwcIM3eKhRnnAGQ0xPOGUuFKkxux3oA3rz8THtD/nXORgXAyq4ju5diaT30G7MbtOfiPVOx9UXxAy15hfoQHlx7jLbcOv+iWg6L+nHxNVDhEhOrzjHILblnYMSHb2SA1BKtDfpr+/6CNePU70GStScFANW5Es10PfTLJJ//rvkndtR/foYo8+m63LztTJYLFlU79+3D0S/1mHadwfalGl/9UNALpz9JYmaZCGSchuOWO3Pa/XLnJM499qB3lfN7ZrhLe9em6miXglFMtFzIfm14rv/hoZpf9p/be/Oa/dQ3PpIUG9RInm2XPHuO/Ucc8EA9rnVoe93K+49EPbDL0v+WR1zjn/xtf8LGa0Uzd7yftW7kvwrWs/0Zu+k59jNllEoO+d3fkr8+LqdiDdEElhFViLp3siGVEDt+ZKQB6Kwl55JJH+uihu3vERt7Rfi9eFT+vTkyP2/lx6kRK3Ntu+B8XtzRox01n+RbtPx5Erw1+fVOzouFyk4ClAKRXAf1+/Fg1ffR2qRHKaD2YoQuReRHcRlH6DG+FrgAX/z7SUdlYviIeuX/p/uw7FIe8t+ubl+LyVIr4cIkWSk1UtZVKJGSP9P51rx+OfRhOHF1aYzIdn+YzKU7YuIShQqdPLeX0G/N8VI+PHH9A9TN83RMWqMM9dJDK4PX1CrrEhooUQHjz6w59O5hpOMKlUkMO4fI5KfpxeYaHpbtCYEz0novfZEvLS1Jkan2b5IzdUjLVrZpou3vY5IJnwupLhW3PtPv1evPrjdUtR6jFsfSeotVCQLRaoPzSmRcWcbzjku0u7dd75tcc8t9x4euUffb3PksyyLdk3J/pNuQEGmC9IGgbbFNeAbiJP0HMt33dActbVb5frwNV2meDYkBSIJrCIzkSQpi0wEQt6oo2viZkwokp3ndFCI/2KVLwy+z6Yc2Rf/l6N8gKtl+i2kZvfuO7bpzi/OgtQi6f1FNmm7TTcLFBzWIZDRYU36XZF0z5NKx33R+CU/SiS57g7eC43r8P5jWTb3Himfvna7T7DXgBwV7euIz5dNvuj5UZ2iz6ImzG7dpBpd3aHv98eEVE3Rp60P9GNrxZPKwI8jcY0m6sPoXSuBFDiBP685MnY0VURy9PMl7zX+PlDutUN9naCUpieZSCZ5LiS+VuT9V+b653n9xNWIWtz6SFJv4SI5zEe6pXyNaN01tOfWr2dTjlyVl/5CWi3+mnLOkxrBl88L9ZqQ6/rv7cTnWNbHXxz1DZEEVpGlSLqCoomIbPb2BDOZSMpfm1GDeSRRD9yzaedhyonk9Zd3dL75mD7NL9D+qPLS9ZVJSpVZRtkXbzdN25tSzMJHasv9BqIKpu0qD2NTc5BECt7BpvpphEiyaaG8SCtXfzebM8G6ky85w0hM7yWhvji4snHL+eF+OMi6Ca9XHhlNb0w+1/pTXtHl6oSIhCkJ5cV9lGxUaXaDbW46TbrYfEoni07TqXoP8CIZda/5v3cjy+U5OvvYyTAZexyRTPJcSH6tmITbRUazlLqPWx9J6i1UJI0/hl44P9hDWlLc3LWl7idASEtQ/MR50sodON+sAKZ5HnitUfvLL+mfW2rWV4FIAqvIVCTpVHRyHqZP7+VnYiCOL0KWTCTlZ6a8YDpRozNlZMIfWWvS6aTXF7BeKFGj5PRvOhB9Zbzl4zcjZiaSH5UE5CHHFreunDrw98GLGuAhv/e/JOMMtgk/rgB6M5XyWfRflEiqifTD/7hr0C/RcZDXv/nF6zafjazQD/dHStJkyVmIpL8fsoxuNicXqCX6yfIimfReO6Wv08q9Vpqg4yd8E388shm1HSxr8mtF7R4Sv1tB3PqIX2/Rg204uGc6Kc3Jw2J2mZmQQZVhmOszyY8mNw2Q/FGpPGtUudZ/VMtWJPb5lfB58OftA9Ec7rwr9qZX6DzQJSTkPdHlCHiIJLCKbEVSaboR0cN/2Js3nUjGfYknf2F0qC362O3OPqXvX/wPhGCZvBQSzoAE89+nLSW6l0H6H69/IT+bTdy6curAHxHMg0g2RmZC67s1/1RpUgwRyaGKmF3G/Hf63tt9utRI5EVSp1+ERpAu7zoCJ3PgmbpMmOleJN3I6fgDOtcjXtw5obQi6XB9uE0n0xVl5DR/TUfTY5FMcK24kevx8OVb97cDAhi3PuIs1xORHJ9z+y/vP4rKGsHxgU7jPCcj8UdWjT+eZTcDcbxOxFkfwJbueeDQpssnS7SvJEHfXXyp9Adv0/l9w/aefEhScQEgksAqshZJN+l4YYrOOuq/1WWSiaTaHzEO6V8YfJOPbErxllfSSxwyK5jIJI+kknKDiXLFqyu5Xb4foJUiKfIwJvslz5XN6zuV5NWVWiSV6Ek46ojpNP0wuxXJI/aakPDRnO5E0uXqlC7uen1Qv0cUP0ivRDL5teLWk69/b0Li1kfIcj0RydltJVNF9nls4yOj9mU6fiufxdx1qz7nZPot/d5K9zzQ+d/Hp84MVYUi7T/pZkvxgEgCq8heJL0UDc3ZOdotcH0bEw62kQ+ysAEkColfGKF9xuSobX+ZItMdcWQ2RaIiHXr+NjnoJKyuZDm0vqxWi6QccBXzGjCXrUNncgRy7PnhuxDJwzXRLBghSB1vNL1poEY43Yqk+X5WB1r1RCRl+csxy8+t2xORTHGtGPqJJyduffDL9UokidTpWYOj328LV9jvPwj0OVVx+zfeXTL0sU73POCQfbtvI3E7RBJYRS9E0u0XVnCaTz8FmgSSpv/xmp65lDZO+h8mj2TivlD6Ol5amUCZlJQRx6+CD9Prwxd0NL2WQK44QuRAzSnnSzMSXlde+p/goB2rRZKUtCqTT5nk2G26WJ6i4xgjym9kdHNoir4yieN/v1qh/bv+cqcWSbffsKncHfq5ueC+mPcnK8ZzF05WEckSHWyq18UVXfrSQnUrkm262OQGKMhBD2GTGpjolUimuVa88713l0mSf3VEZ/MzSl7CuPWRrN56KZJERH/e3os1+K9nuP02y860iKYWGDmjVHmYb/6mFOf4/TY72OnPE9EadL+7Zus4QCSBVfRGJL2IXX3yOZM8O01C8iadjEo5LQWSxrIJyRO8MLwEsyKB97SYiWVojk4W+TJ5g1+KvgTO7qwgEWk0ogmXg5tvLxSZVHM1+utKJiTfV2aDaa4G+zjZLpL+zut8ovVYqYlIPd/+BPRuYubZrESSHOkvKddueYIO5qeoWVJmxShN0cnbDunJ5BulMjUiBMlfN+n7SKrXs3N/TYkZhyp0ssyMpKc095o3xae8h1uT3mwi0TM2hR179iJJlPxaUX/keYnznSwQ7mA5t0tM3PpIVm+9Fkki9Xr5GzIpBVpEE40pkdTBNHy3DaKE51h2V5HJ5udnvBmCQgbVZQlEElhFr0TSaWI1NReknSJRdG5Wph1zpm976ksCm+6F0aHvq/pUfWv0vRNeJn1auHpBTFm2vB2MPmUskkRqM5P+MuHqqkzNyQf89I2UB5F0jutiVZ/Cr0x740v09b0eGQ5/cXJTnDXK/EjYrkTSLfeC/3wIKfgU2N8pnc17ktAoLcVozs8m/c8v07R5mQ226dCPZ0u0X9anllugz0xkPx69FUmiZNcKEbFTGdaHytQMjO6NWx/J6u02RJJIyThQKN+6TMpm6/Dz7nXLiMqbGvscf3lJJ9NjyrS4zjN//z4/jWgvgEgSkTMP6QPlF5rpJouiE9xOoeikbVnc7rKPymCQXiQBAAAAcNtAJH3NbtxfvNFgN1+e00EpbDtxmoMARBIAAADIDwMukkqYuTBMrSfv6FeHiOiK/rxX56ENb565+bjmJQMtjdHxk3f0q+NEMm86bfrx6jEdj97rajj/oACRBAAAAPLDQIvkv1Gdc9VOyuok6T68dCz1kZWEIxuBDkQSAAAAyA8DLJJy8vOiYf5dB5mD0BSVdKeguqXRUf0ORBIAAADID4MrknK6oqjEn3JS+0KRmo/0xmkvP2HceZdBOBBJAAAAID8MrEi6Wd8LU/Q11AFlpv5gugE5jzMG0mQHRBIAAADIDwMrkm6TdFmb0o1B5vPSEzrLmS3CmsZBMiCSAAAAQH4YWJE0ySGHm2iUncJLJsXt0A8u4XLiXJSDDUQSAAAAyA8QyRizerjRy8KcksLntds/srn6MiIXZTlWLkoAkQQAAADyBEQyoUh6fSG9OTMbQ04Ucnf2KX0/7NA1EdFVh35sPaB9ZYo78/ybQAKRBAAAAPIDRDKJSJbu0aX7qTr5enCSepfOCzqQMjm6hmkSI4BIAgAAAPkBIhljoMyP5WGmj6QikuUHimAGubwv1i9M0Om3TIrft0AkAQAAgPwwsCLpjrj2ySEPL51K0/bi6/ANvL1Hu6Kv5PHb7svez0AkAQAAgPwwsCL5a5Xr98jhjc7evftO+bxp+Jzh4wrtCelsbXVf9n5mEERSdpXo9bWQej9bc7G7fQAAABhsBlYkY0cJ3ZltgjPgxM4j6e6Ln2YReEAkLdgPRBIAAEBMBlcklfQ9jfmXxtQ8f55MiJyQC6RPkOjNbDNBp1/Me3L7SA4t0UVWxe9TuhHJf94+puPxMh1ZHvWFSAIAAOgXBlgk1bQ+hkhhZ5taQ2rScZ0P9ElMn9iYfkG/mSVulGbt3fsfMj6C/qMbkZR9WW3vPgCRBAAA0C8MtEiqUcl6YZiONj/Q7w4RUYd+vX1MByU5KvuecVT2v1tzIipZpHp5gc7et+l/RHTTadOPzQVXIusj0VMxAoikFfuBSAIAAIjJgIsk0c2X516eR+6vNEfnnfBt/Ho2I/pAGv7KS9SO2AZwgEhasB+IJAAAgJgMvEgSEdHVEZ0vz1BTEcpGaYxaq6/Z5mqO68NtOpkeo4Yyk02jPEHHm036X08L31+kEUk3PRPzF5CoqyM6W5ygXeU87Y4v0RkzH7oqYjffXtLxSMlNLP+LyBuNP7tNRG26WFWvoRI1p9foO/MDwid4nXf0eXrMi2oPDdPBcsh1l7L8zIbo56Z/bnjnej2lmwiR/P1qjVqj6pzypntFpMgaWaGfgf2Jcof0LQYAAGA/EElgFWlE8vLJArXmF2hfdEXYHXf+35pfoNP33nI3Hx+7U1Y2yhN0ML9AB+Nldz70oy2/9bkitql2gVByj7oi+ZTOZ0tUL5Rpf3qBWtMTXoSaSVbvbveJ6INb0stSpMbsdiATQOryB0SyQ+ezZUXoZqg1P+NK3sHkhEEkO9ReHHbXa04uUGt+ivaUmZv8OVk9kTxbrlC9UKI9fZ3CFJ0hWg8AALkFIgmsondN21IGS9TabPtG6V+/F0KojaqXItYcHaPG+Apd6LMSKQOp6iMrdKkGBa/e0bEYiLX/jBc8ZxDXB2dudrcsD8Q29VmQ0pdfr49/HglRHLkXiJj+/u+SJ8GaSHrracdKbTqbdSS0+ehU+VyZ/Wlojs6++df5OhkzDysAAABrgUgCq+iVSP4WErR79x2b6qk9X3Jyhb7yPnOFz5S2yRXJKfrKRNX+fTbFCpm7XXbu9Y4rWOpxdFN+f31IIR2jz4Zm5cu7w0y55Xr8sdKXNWoWilQff6w0cUuRHOZztcr8qiOiqwAAAIDcAZEEVtEbkZRyZk4IL6VPTfMkRcwYMZMi6ZOn6O/dSOcjPTOpg5zb/WAzm/L76kOWKSyJPtdHUkrf7LYh5+o7Oi4VyT9TlBBJY/7UF3QQ+j0AAADbgUgCq+iNSHrTWUb9cSLmCZ2Gb7BNyPfafO5Ro6nl915Zuiu/bz9CEkObkzmRlJ9F/jEiaZzPXkYso6YpBQAAYCsQSWAVvRXJMu3PewNxuL9PW16UMDJ9zq2LZAblF0LIJ9j3L8OJZGNkJnT/rfmnyuAiiCQAAPQ7EElgFb0RyTadjoum4cP427NHJDMsv5TE6RfGaUFvNmeCIvlqyUlRlCi3JEQSAAD6HYgksIpeDbaR8503V0+DXxqwRyQzLH/nOe2HDBBSB/v4jqvzXPRnDM45bwYiCQAA/Q5EElhFNyLpDo7h5jT/8tgZVVyo0PGrdiAad334go6m1xIJ322KZHbl74icl0VqjK9paXyu6FJJTaQf18WiWG/yKf0M5D9v08XyFB379gWRBACAfgciCayiG5Gk9w/cHIi74zPUmqzQkSI2f9R50YfGRH/DKWqWxGwrWhoaq0Qyy/J3tqkl55FXEos3RVqgk2WmaZuI/IN+ZCLzBToYH3bL1YJIAgDAQAGRBFbRlUgS0a/NBW/WlKFh+vTK//314Qs6VsSnXhDTYS5vB6JstolkpuVnplpsTq85SddDp0gUU0GW1CkSy7Q3vkRf3+uRUogkAAD0OxBJYBXdiiQAAAAAbg+IJLAKiCQAAACQH3Igkl6/LGMTo8vtNZWp8yWbmwHJPx+zcTllTuJC2Awm2nLGJsP8ApEEAAAA8kOuRDJKnDy500VSbENInLNcetn8uVzxl8XUV0587gmwEEHfcs5nqiQ7aWx0mXSWCySp7jOZhEgCAAAA+SE/IjlSob2QuYblcnsjnCRmLJJb2wF547Z5PsvI5dacJonbdB6ItOrSyMgrESOq+QciCQAAAOSH/Ijk7IpPBgNszVG9MEcnXUpiahhB1CON6uehU9Rp4utKcmAdfbn8A5EEAAAA8kOORHI7JJIYtYzeBzEoX270UKY+SSqjukgGxDJY1jjHTEShkcfz2f5q3oZIAgAAAPkhVyJpjOZ9XHGbvTmR/Llc8UuYEDN1O46QVWgvZXQvIHQiQsrJKNvkHTgeRRyV49Nhm7xzDEQSAAAAyA85E8mQvohCpuL2f9Rlzhngkq5J3NmnJnpRIhmVpFkVzSiR7KOEzhBJAAAAID/kTiRNI6Hl/yObvw3pc9I1EYekJkoTkZTN6uygGkQkAQAAAGAX+RNJYiKQikgZI5ZsU7YmkomatSNyVibsIxk2LR76SAIAAADARnIpkp6kGdLkqHJnELquRNIwhzK3TJxR21J0zWl8TCO9MWobAAAAAH+PfIpkSM7IeCIpookpRTJeFNAgeXp5YuaCZPeJPJIAAAAA+IvkVCTJ60/INhErImkaoZ1aJE35IRlEGfX+nJGJxjkCx9F/0UgiiCQAAACQJ/IrkrRNLabJmh1s4+aG9JqQ0zdtMzkpw+bS1vatN08H5uwOm3M71rzd+QYiCQAAAOSHHIgkGCQgkgAAAEB+gEgCq4BIAgAAAPkBIgmsIo1IrlcrVKmuU4v5rrVepUqlQrUd5sudmu87Z9kaeYu2nG1XmD93g94y7D6cDVM17HsAAAAgp0AkgVWkEUlHAKu0zpjkTs2RvCrzpS6ORpEMNUBVNtV1fTuCSAIAAOhLIJLAKlI1bRtFbYdqMoIYiFi2ApHMrkSyVnP2xS0LkQQAANCnQCSBVaTrI7nDS9xOjSqVKtVquiB666iRyu5EcsccGYVIAgAA6FMgksAq0g62cZqw/bLYWq86EUdO5IRkqtLXrUhyUU6xYYgkAACAvgQiCawi9ajtgBg6UudEHINCGJTGLESSXGms+g0VIgkAAKAvgUgCq0if/kdrqtbkbaemRgp5QUwyattb1SSpitRCJAEAAPQpEElgFelFUhO6nZpfCn0RS0c6dbHLJCJJ3vb1KCVEEgAAQL8BkQRW0U1CclUEd2q83NWcL9lBMdmJJPlzVEIkAQAA9CkQSWAVXc1s4wpbcES2Knz+Zm519QxFkpQBQBBJAAAAfUpfiuSbh8E+bXc2TlJs6YQ27jykN+znyvYfBpdwl9y4E1kOX3lDtjUIdDdFohDIWo2qpohjtUa1arwE5d2KpNvEXa1CJAEAAPQlfSuS6cTRtxEhd7pIOhKpbv/NQ7MAvtnYIG9JZ1110ZONO751Myl7jul2rm05kw07ZaKIDJqmM8xeJMlt4g6dQhEAAADIKRBJjpMNulO5Qxsnb+ihLpInG3QnzmfGTd9RyhZz+wNEtyLpiltYhNAwlWGiubYjRoATsw2IJAAAgH5jwETyhDbu3KGNNxt0h402BrYUFL03D5n13tDDyh3aOCFFQmNs72SD7txRI5ZKGQc0KNm1SAIAAADg1hhAkaxQJSBvxi0FRZLe0MMK07RtEskTKa2MuL55yDSJQyQBAAAAkA/6ViT9TZFSzIJ9FCO2xIik/FwdQLPhRSQjt6fsHyIZACIJAAAA5Ie+FcnQpu3YkmYSSX2zCfo1vnnoRUTRtB0AIgkAAADkB4hk+JZiiaQ+8jqicErTumGwTeym9/4DIgkAAADkB4hk+JaiRfLNQ6XpnPx9JE826KFvZ4b+lUj/4wKRBAAAAPIDRDJ8S4xIasnI2fQ9ch/+vpSVCtc/07+9QZZIIogkAAAAkCf6UiRBfoFIAgAAAPkBIgmsAiIJAAAA5AeIJLAKiCQAAACQHyCSwCogkgAAAEB+gEgCq4BIAgAAAPkBIgmsAiIJAAAA5AeIJLCKrkWytU7Vij5FZoVqO94iO7UKVdQP2M1UQ7fh25a2XHW9FbmtSqVK2mK+8hv3VV2nwGo7NWV7O1Tjjjew/xrtaN/zVRLcXjfIutDriNsne6xE4njNZWKP17ctsX2+kkO33VqvhpfL9J04r6bjDr0mW+tUNV0vFH1+AQCgl0AkgVV0I5LOC5V54e7UfC/wcJE0SIwUVG29wLYYEQyVjwAtWq9ywiHKxRyff/sGkQwxQU9EOPnogUhWq1QNqw8hc3ydifqpVo3HFDxeZx3f9lhhd441THLTiuROTZQ55PuuRDKrEwQAAAmBSAKrSCuSSWQt7MVrjPo538aStJ2aX0aSiaRheRF1rAYkUxfPlCJZW3dkK7Bcj0TSuE3neGo1g5S11qlaqdFOiFyxxyvX05dT9hF+7tXyJxXJHapVqrTeMtclRBIAkFcgksAq0olkMtkxvngjXtjOItWgfDDRr25E0t9UrWyjtmOIgKrLphXJndAoXbYiuU4764aIohQ+g5S1lPV0YQ8cj/9DJuKqRCBjnHu1/IlEUvm8ZThuiCQAIK9AJIFVpBJJVhLCFg/rHxexHW0ZfVucaCQWyYC8iSjdDlPGQJm7EElZ1ojtdYNXFzJKFyxLdb1lkDKtLIbzFTzekCZrY6Q3qvwMbJm1H/dlg4YAAAKZSURBVBYGKYRIAgDyCkQSWEVqkTT1aZR/yos2VCSjhE9rIuUGOgRbVZnBNhH78ZXRJxJ+mTJJU+RgG2N9tLQm7l6JJBdR3KGarFvuXMSQZv54w34ciOON+UOEHzgVcl4DEsj3gc18sA3EEgBwS0AkgVX0IiKpv6R7GZEMiliaiKR/P1xzuiMinEh1F5EUBVaauKNFMiBXIQv7jkWTcl+zLyOSXFO2qY+qLsKmMjlldyKSceQraUSSa8rmtoGIJAAgr0AkgVWkEsmEL9re9pGkgGymEklF4IyDd9jyZiCSch+VGu30MCIp9+1su0XrVeVYdCkzpHXiUilF9yP1b7O2o/07Qfl9BERSjrTn/2KfI4gkAMBiIJLAKtKO2o4ciR1HJCO+iy1pmYikbAJdD/YlFGJRq3HbzUYkvcjqutc/MwMCddFad1IB7dT8ZdCkzFyHwf6Pxiilb/1g5DjzUdvGCLdh3xBJAEAOgUgCq0ifR9KcxDqJSBq3EzePZFZN2+561UDaGq9fnznfZPciSb4oYM9EUkQiq1VNlHxSZsqtyW+TPx6/cAYHFQWXiVd+U5kj6j2yi4RvpxBJAIC1QCSBVXQ7sw0/GILJHxineTTk+7BtxZvZJsYoYYO8evvlyhR3ZpuwATvBsvdOJMk8sEZ+xqRD0jbqa5Y2HY/sD7n+fzVz/Wc1s01kU7lfWkOvSVOzvpIGKarpHAAAegVEElgF5toGAAAA8gNEElgFRBIAAADIDxBJYBUQSQAAACA/QCSBVUAkAQAAgPwAkQRWAZEEAAAA8gNEElgFRBIAAADIDxBJYBUQSQAAACA/QCSBVUAkAQAAgPwAkQRWAZEEAAAA8gNEElgFRBIAAADIDxBJYBUQSQAAACA//D9H4PqiI7YN9wAAAABJRU5ErkJggg==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516179">
            <a:off x="6768808" y="2184741"/>
            <a:ext cx="3277741" cy="70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725908">
            <a:off x="3888798" y="2286781"/>
            <a:ext cx="3431440" cy="71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uppieren 22"/>
          <p:cNvGrpSpPr/>
          <p:nvPr/>
        </p:nvGrpSpPr>
        <p:grpSpPr>
          <a:xfrm rot="3198936">
            <a:off x="2546048" y="5171018"/>
            <a:ext cx="3300532" cy="702078"/>
            <a:chOff x="971600" y="5589240"/>
            <a:chExt cx="3300532" cy="648072"/>
          </a:xfrm>
        </p:grpSpPr>
        <p:sp>
          <p:nvSpPr>
            <p:cNvPr id="19" name="Textfeld 18"/>
            <p:cNvSpPr txBox="1"/>
            <p:nvPr/>
          </p:nvSpPr>
          <p:spPr>
            <a:xfrm>
              <a:off x="971600" y="5611731"/>
              <a:ext cx="782587" cy="539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2000" b="1" dirty="0" smtClean="0">
                  <a:solidFill>
                    <a:srgbClr val="00B050"/>
                  </a:solidFill>
                </a:rPr>
                <a:t>01-09</a:t>
              </a:r>
              <a:r>
                <a:rPr lang="de-AT" b="1" dirty="0" smtClean="0">
                  <a:solidFill>
                    <a:srgbClr val="00B050"/>
                  </a:solidFill>
                </a:rPr>
                <a:t/>
              </a:r>
              <a:br>
                <a:rPr lang="de-AT" b="1" dirty="0" smtClean="0">
                  <a:solidFill>
                    <a:srgbClr val="00B050"/>
                  </a:solidFill>
                </a:rPr>
              </a:br>
              <a:r>
                <a:rPr lang="de-AT" sz="1200" b="1" dirty="0" smtClean="0">
                  <a:solidFill>
                    <a:srgbClr val="00B050"/>
                  </a:solidFill>
                </a:rPr>
                <a:t>Feb 2020</a:t>
              </a:r>
              <a:endParaRPr lang="de-AT" sz="1200" b="1" dirty="0">
                <a:solidFill>
                  <a:srgbClr val="00B050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835696" y="5611731"/>
              <a:ext cx="2436436" cy="539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2000" b="1" dirty="0" err="1" smtClean="0">
                  <a:solidFill>
                    <a:srgbClr val="00B050"/>
                  </a:solidFill>
                </a:rPr>
                <a:t>Mares,Scherer,Hirsch</a:t>
              </a:r>
              <a:r>
                <a:rPr lang="de-AT" b="1" dirty="0" smtClean="0">
                  <a:solidFill>
                    <a:srgbClr val="00B050"/>
                  </a:solidFill>
                </a:rPr>
                <a:t/>
              </a:r>
              <a:br>
                <a:rPr lang="de-AT" b="1" dirty="0" smtClean="0">
                  <a:solidFill>
                    <a:srgbClr val="00B050"/>
                  </a:solidFill>
                </a:rPr>
              </a:br>
              <a:r>
                <a:rPr lang="de-AT" sz="1200" b="1" dirty="0" smtClean="0">
                  <a:solidFill>
                    <a:srgbClr val="00B050"/>
                  </a:solidFill>
                </a:rPr>
                <a:t>Haus/Ennstal – Hotel </a:t>
              </a:r>
              <a:r>
                <a:rPr lang="de-AT" sz="1200" b="1" dirty="0" err="1" smtClean="0">
                  <a:solidFill>
                    <a:srgbClr val="00B050"/>
                  </a:solidFill>
                </a:rPr>
                <a:t>Gürtl</a:t>
              </a:r>
              <a:endParaRPr lang="de-AT" sz="12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22" name="Gerade Verbindung 21"/>
            <p:cNvCxnSpPr/>
            <p:nvPr/>
          </p:nvCxnSpPr>
          <p:spPr>
            <a:xfrm>
              <a:off x="1763688" y="5589240"/>
              <a:ext cx="0" cy="648072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Gerade Verbindung 24"/>
          <p:cNvCxnSpPr/>
          <p:nvPr/>
        </p:nvCxnSpPr>
        <p:spPr>
          <a:xfrm>
            <a:off x="272480" y="4005064"/>
            <a:ext cx="9361040" cy="0"/>
          </a:xfrm>
          <a:prstGeom prst="line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>
            <a:off x="1130576" y="3933056"/>
            <a:ext cx="156017" cy="1440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Rechteck 26"/>
          <p:cNvSpPr/>
          <p:nvPr/>
        </p:nvSpPr>
        <p:spPr>
          <a:xfrm>
            <a:off x="7761312" y="3933056"/>
            <a:ext cx="156017" cy="1440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Rechteck 27"/>
          <p:cNvSpPr/>
          <p:nvPr/>
        </p:nvSpPr>
        <p:spPr>
          <a:xfrm>
            <a:off x="7293260" y="3933056"/>
            <a:ext cx="156017" cy="1440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Rechteck 28"/>
          <p:cNvSpPr/>
          <p:nvPr/>
        </p:nvSpPr>
        <p:spPr>
          <a:xfrm>
            <a:off x="5655078" y="3933056"/>
            <a:ext cx="156017" cy="1440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Rechteck 29"/>
          <p:cNvSpPr/>
          <p:nvPr/>
        </p:nvSpPr>
        <p:spPr>
          <a:xfrm>
            <a:off x="5889104" y="3933056"/>
            <a:ext cx="156017" cy="1440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1" name="Rechteck 30"/>
          <p:cNvSpPr/>
          <p:nvPr/>
        </p:nvSpPr>
        <p:spPr>
          <a:xfrm>
            <a:off x="4406940" y="3933056"/>
            <a:ext cx="156017" cy="1440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Rechteck 31"/>
          <p:cNvSpPr/>
          <p:nvPr/>
        </p:nvSpPr>
        <p:spPr>
          <a:xfrm>
            <a:off x="3002784" y="3933056"/>
            <a:ext cx="156017" cy="1440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Rechteck 32"/>
          <p:cNvSpPr/>
          <p:nvPr/>
        </p:nvSpPr>
        <p:spPr>
          <a:xfrm>
            <a:off x="2144688" y="3933056"/>
            <a:ext cx="156017" cy="1440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36" name="Gerade Verbindung 35"/>
          <p:cNvCxnSpPr>
            <a:stCxn id="26" idx="2"/>
          </p:cNvCxnSpPr>
          <p:nvPr/>
        </p:nvCxnSpPr>
        <p:spPr>
          <a:xfrm>
            <a:off x="1208584" y="4077072"/>
            <a:ext cx="312035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>
            <a:stCxn id="33" idx="0"/>
            <a:endCxn id="11280" idx="1"/>
          </p:cNvCxnSpPr>
          <p:nvPr/>
        </p:nvCxnSpPr>
        <p:spPr>
          <a:xfrm flipV="1">
            <a:off x="2222697" y="3813244"/>
            <a:ext cx="113994" cy="119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>
            <a:stCxn id="32" idx="2"/>
            <a:endCxn id="19" idx="1"/>
          </p:cNvCxnSpPr>
          <p:nvPr/>
        </p:nvCxnSpPr>
        <p:spPr>
          <a:xfrm>
            <a:off x="3080793" y="4077072"/>
            <a:ext cx="157136" cy="1010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>
            <a:stCxn id="31" idx="0"/>
          </p:cNvCxnSpPr>
          <p:nvPr/>
        </p:nvCxnSpPr>
        <p:spPr>
          <a:xfrm flipV="1">
            <a:off x="4484948" y="3789040"/>
            <a:ext cx="156017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>
            <a:stCxn id="29" idx="2"/>
          </p:cNvCxnSpPr>
          <p:nvPr/>
        </p:nvCxnSpPr>
        <p:spPr>
          <a:xfrm>
            <a:off x="5733087" y="4077072"/>
            <a:ext cx="234026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>
            <a:stCxn id="30" idx="0"/>
          </p:cNvCxnSpPr>
          <p:nvPr/>
        </p:nvCxnSpPr>
        <p:spPr>
          <a:xfrm flipV="1">
            <a:off x="5967113" y="3645024"/>
            <a:ext cx="312035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>
            <a:stCxn id="28" idx="0"/>
          </p:cNvCxnSpPr>
          <p:nvPr/>
        </p:nvCxnSpPr>
        <p:spPr>
          <a:xfrm flipV="1">
            <a:off x="7371269" y="3717032"/>
            <a:ext cx="156017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>
            <a:stCxn id="27" idx="2"/>
          </p:cNvCxnSpPr>
          <p:nvPr/>
        </p:nvCxnSpPr>
        <p:spPr>
          <a:xfrm>
            <a:off x="7839321" y="4077072"/>
            <a:ext cx="78009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/>
          <p:nvPr/>
        </p:nvCxnSpPr>
        <p:spPr>
          <a:xfrm flipV="1">
            <a:off x="2924775" y="3861048"/>
            <a:ext cx="312035" cy="288032"/>
          </a:xfrm>
          <a:prstGeom prst="line">
            <a:avLst/>
          </a:prstGeom>
          <a:ln w="38100" cap="rnd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/>
          <p:nvPr/>
        </p:nvCxnSpPr>
        <p:spPr>
          <a:xfrm>
            <a:off x="2924775" y="3861048"/>
            <a:ext cx="312035" cy="288032"/>
          </a:xfrm>
          <a:prstGeom prst="line">
            <a:avLst/>
          </a:prstGeom>
          <a:ln w="38100" cap="rnd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 flipH="1">
            <a:off x="9399494" y="3573016"/>
            <a:ext cx="23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t</a:t>
            </a:r>
            <a:endParaRPr lang="de-A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38000" contrast="-49000"/>
          </a:blip>
          <a:srcRect/>
          <a:stretch>
            <a:fillRect/>
          </a:stretch>
        </p:blipFill>
        <p:spPr bwMode="auto">
          <a:xfrm>
            <a:off x="4953000" y="5026"/>
            <a:ext cx="2448272" cy="342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2"/>
          <p:cNvCxnSpPr/>
          <p:nvPr/>
        </p:nvCxnSpPr>
        <p:spPr>
          <a:xfrm>
            <a:off x="4953000" y="116632"/>
            <a:ext cx="0" cy="6624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 rot="16200000">
            <a:off x="4486984" y="726666"/>
            <a:ext cx="32403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solidFill>
                  <a:schemeClr val="accent3">
                    <a:lumMod val="75000"/>
                  </a:schemeClr>
                </a:solidFill>
                <a:latin typeface="Lucida Handwriting" pitchFamily="66" charset="0"/>
              </a:rPr>
              <a:t>Lieber Peter,</a:t>
            </a:r>
          </a:p>
          <a:p>
            <a:r>
              <a:rPr lang="de-AT" b="1" dirty="0" smtClean="0">
                <a:solidFill>
                  <a:schemeClr val="accent3">
                    <a:lumMod val="75000"/>
                  </a:schemeClr>
                </a:solidFill>
                <a:latin typeface="Lucida Handwriting" pitchFamily="66" charset="0"/>
              </a:rPr>
              <a:t>Ein frohes </a:t>
            </a:r>
            <a:r>
              <a:rPr lang="de-AT" b="1" dirty="0" err="1" smtClean="0">
                <a:solidFill>
                  <a:schemeClr val="accent3">
                    <a:lumMod val="75000"/>
                  </a:schemeClr>
                </a:solidFill>
                <a:latin typeface="Lucida Handwriting" pitchFamily="66" charset="0"/>
              </a:rPr>
              <a:t>Weihnachstfest</a:t>
            </a:r>
            <a:r>
              <a:rPr lang="de-AT" b="1" dirty="0" smtClean="0">
                <a:solidFill>
                  <a:schemeClr val="accent3">
                    <a:lumMod val="75000"/>
                  </a:schemeClr>
                </a:solidFill>
                <a:latin typeface="Lucida Handwriting" pitchFamily="66" charset="0"/>
              </a:rPr>
              <a:t>  mag ich Dir wünschen.</a:t>
            </a:r>
            <a:br>
              <a:rPr lang="de-AT" b="1" dirty="0" smtClean="0">
                <a:solidFill>
                  <a:schemeClr val="accent3">
                    <a:lumMod val="75000"/>
                  </a:schemeClr>
                </a:solidFill>
                <a:latin typeface="Lucida Handwriting" pitchFamily="66" charset="0"/>
              </a:rPr>
            </a:br>
            <a:r>
              <a:rPr lang="de-AT" b="1" dirty="0" smtClean="0">
                <a:solidFill>
                  <a:schemeClr val="accent3">
                    <a:lumMod val="75000"/>
                  </a:schemeClr>
                </a:solidFill>
                <a:latin typeface="Lucida Handwriting" pitchFamily="66" charset="0"/>
              </a:rPr>
              <a:t>Dazu soll auch ein gemeinsamer Abend für uns beide gehören!</a:t>
            </a:r>
            <a:endParaRPr lang="de-AT" b="1" dirty="0">
              <a:solidFill>
                <a:schemeClr val="accent3">
                  <a:lumMod val="75000"/>
                </a:schemeClr>
              </a:solidFill>
              <a:latin typeface="Lucida Handwriting" pitchFamily="66" charset="0"/>
            </a:endParaRPr>
          </a:p>
          <a:p>
            <a:endParaRPr lang="de-AT" dirty="0">
              <a:latin typeface="Lucida Handwriting" pitchFamily="66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3429000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38000" contrast="-49000"/>
          </a:blip>
          <a:srcRect/>
          <a:stretch>
            <a:fillRect/>
          </a:stretch>
        </p:blipFill>
        <p:spPr bwMode="auto">
          <a:xfrm>
            <a:off x="7401272" y="0"/>
            <a:ext cx="250472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38000" contrast="-49000"/>
          </a:blip>
          <a:srcRect/>
          <a:stretch>
            <a:fillRect/>
          </a:stretch>
        </p:blipFill>
        <p:spPr bwMode="auto">
          <a:xfrm rot="16200000">
            <a:off x="5710790" y="2671210"/>
            <a:ext cx="343742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38000" contrast="-49000"/>
          </a:blip>
          <a:srcRect/>
          <a:stretch>
            <a:fillRect/>
          </a:stretch>
        </p:blipFill>
        <p:spPr bwMode="auto">
          <a:xfrm>
            <a:off x="0" y="-1"/>
            <a:ext cx="4953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A4-Papier (210x297 mm)</PresentationFormat>
  <Paragraphs>6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Larissa-Design</vt:lpstr>
      <vt:lpstr>Bitte Gewünschtes Aussuchen!</vt:lpstr>
      <vt:lpstr>Folie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Bitte Gewünschtes Ankreuzen!</dc:title>
  <dc:creator>Wolfgang Scherer</dc:creator>
  <cp:lastModifiedBy>Wolfgang Scherer</cp:lastModifiedBy>
  <cp:revision>5</cp:revision>
  <dcterms:created xsi:type="dcterms:W3CDTF">2019-12-22T13:58:58Z</dcterms:created>
  <dcterms:modified xsi:type="dcterms:W3CDTF">2019-12-22T16:59:19Z</dcterms:modified>
</cp:coreProperties>
</file>