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4321175" cy="6480175"/>
  <p:notesSz cx="7105650" cy="10229850"/>
  <p:defaultTextStyle>
    <a:defPPr>
      <a:defRPr lang="de-DE"/>
    </a:defPPr>
    <a:lvl1pPr marL="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861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1722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2583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3444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4305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5166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6027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6888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636" y="-96"/>
      </p:cViewPr>
      <p:guideLst>
        <p:guide orient="horz" pos="2041"/>
        <p:guide pos="13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88" y="2013055"/>
            <a:ext cx="3672999" cy="1389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8176" y="3672099"/>
            <a:ext cx="302482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132852" y="259508"/>
            <a:ext cx="972264" cy="552914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6059" y="259508"/>
            <a:ext cx="2844774" cy="552914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343" y="4164113"/>
            <a:ext cx="3672999" cy="1287035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1343" y="2746575"/>
            <a:ext cx="3672999" cy="141753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6059" y="1512041"/>
            <a:ext cx="1908519" cy="427661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96597" y="1512041"/>
            <a:ext cx="1908519" cy="427661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059" y="1450540"/>
            <a:ext cx="1909269" cy="604516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8610" indent="0">
              <a:buNone/>
              <a:defRPr sz="1400" b="1"/>
            </a:lvl2pPr>
            <a:lvl3pPr marL="617220" indent="0">
              <a:buNone/>
              <a:defRPr sz="1200" b="1"/>
            </a:lvl3pPr>
            <a:lvl4pPr marL="925830" indent="0">
              <a:buNone/>
              <a:defRPr sz="1100" b="1"/>
            </a:lvl4pPr>
            <a:lvl5pPr marL="1234440" indent="0">
              <a:buNone/>
              <a:defRPr sz="1100" b="1"/>
            </a:lvl5pPr>
            <a:lvl6pPr marL="1543050" indent="0">
              <a:buNone/>
              <a:defRPr sz="1100" b="1"/>
            </a:lvl6pPr>
            <a:lvl7pPr marL="1851660" indent="0">
              <a:buNone/>
              <a:defRPr sz="1100" b="1"/>
            </a:lvl7pPr>
            <a:lvl8pPr marL="2160270" indent="0">
              <a:buNone/>
              <a:defRPr sz="1100" b="1"/>
            </a:lvl8pPr>
            <a:lvl9pPr marL="2468880" indent="0">
              <a:buNone/>
              <a:defRPr sz="11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6059" y="2055056"/>
            <a:ext cx="1909269" cy="37336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195097" y="1450540"/>
            <a:ext cx="1910019" cy="604516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8610" indent="0">
              <a:buNone/>
              <a:defRPr sz="1400" b="1"/>
            </a:lvl2pPr>
            <a:lvl3pPr marL="617220" indent="0">
              <a:buNone/>
              <a:defRPr sz="1200" b="1"/>
            </a:lvl3pPr>
            <a:lvl4pPr marL="925830" indent="0">
              <a:buNone/>
              <a:defRPr sz="1100" b="1"/>
            </a:lvl4pPr>
            <a:lvl5pPr marL="1234440" indent="0">
              <a:buNone/>
              <a:defRPr sz="1100" b="1"/>
            </a:lvl5pPr>
            <a:lvl6pPr marL="1543050" indent="0">
              <a:buNone/>
              <a:defRPr sz="1100" b="1"/>
            </a:lvl6pPr>
            <a:lvl7pPr marL="1851660" indent="0">
              <a:buNone/>
              <a:defRPr sz="1100" b="1"/>
            </a:lvl7pPr>
            <a:lvl8pPr marL="2160270" indent="0">
              <a:buNone/>
              <a:defRPr sz="1100" b="1"/>
            </a:lvl8pPr>
            <a:lvl9pPr marL="2468880" indent="0">
              <a:buNone/>
              <a:defRPr sz="11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195097" y="2055056"/>
            <a:ext cx="1910019" cy="37336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59" y="258007"/>
            <a:ext cx="1421637" cy="109803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9459" y="258007"/>
            <a:ext cx="2415657" cy="553065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6059" y="1356037"/>
            <a:ext cx="1421637" cy="4432620"/>
          </a:xfrm>
        </p:spPr>
        <p:txBody>
          <a:bodyPr/>
          <a:lstStyle>
            <a:lvl1pPr marL="0" indent="0">
              <a:buNone/>
              <a:defRPr sz="900"/>
            </a:lvl1pPr>
            <a:lvl2pPr marL="308610" indent="0">
              <a:buNone/>
              <a:defRPr sz="800"/>
            </a:lvl2pPr>
            <a:lvl3pPr marL="617220" indent="0">
              <a:buNone/>
              <a:defRPr sz="700"/>
            </a:lvl3pPr>
            <a:lvl4pPr marL="925830" indent="0">
              <a:buNone/>
              <a:defRPr sz="600"/>
            </a:lvl4pPr>
            <a:lvl5pPr marL="1234440" indent="0">
              <a:buNone/>
              <a:defRPr sz="600"/>
            </a:lvl5pPr>
            <a:lvl6pPr marL="1543050" indent="0">
              <a:buNone/>
              <a:defRPr sz="600"/>
            </a:lvl6pPr>
            <a:lvl7pPr marL="1851660" indent="0">
              <a:buNone/>
              <a:defRPr sz="600"/>
            </a:lvl7pPr>
            <a:lvl8pPr marL="2160270" indent="0">
              <a:buNone/>
              <a:defRPr sz="600"/>
            </a:lvl8pPr>
            <a:lvl9pPr marL="2468880" indent="0">
              <a:buNone/>
              <a:defRPr sz="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981" y="4536122"/>
            <a:ext cx="2592705" cy="53551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46981" y="579016"/>
            <a:ext cx="2592705" cy="3888105"/>
          </a:xfrm>
        </p:spPr>
        <p:txBody>
          <a:bodyPr/>
          <a:lstStyle>
            <a:lvl1pPr marL="0" indent="0">
              <a:buNone/>
              <a:defRPr sz="2200"/>
            </a:lvl1pPr>
            <a:lvl2pPr marL="308610" indent="0">
              <a:buNone/>
              <a:defRPr sz="1900"/>
            </a:lvl2pPr>
            <a:lvl3pPr marL="617220" indent="0">
              <a:buNone/>
              <a:defRPr sz="1600"/>
            </a:lvl3pPr>
            <a:lvl4pPr marL="925830" indent="0">
              <a:buNone/>
              <a:defRPr sz="1400"/>
            </a:lvl4pPr>
            <a:lvl5pPr marL="1234440" indent="0">
              <a:buNone/>
              <a:defRPr sz="1400"/>
            </a:lvl5pPr>
            <a:lvl6pPr marL="1543050" indent="0">
              <a:buNone/>
              <a:defRPr sz="1400"/>
            </a:lvl6pPr>
            <a:lvl7pPr marL="1851660" indent="0">
              <a:buNone/>
              <a:defRPr sz="1400"/>
            </a:lvl7pPr>
            <a:lvl8pPr marL="2160270" indent="0">
              <a:buNone/>
              <a:defRPr sz="1400"/>
            </a:lvl8pPr>
            <a:lvl9pPr marL="2468880" indent="0">
              <a:buNone/>
              <a:defRPr sz="14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6981" y="5071637"/>
            <a:ext cx="2592705" cy="760520"/>
          </a:xfrm>
        </p:spPr>
        <p:txBody>
          <a:bodyPr/>
          <a:lstStyle>
            <a:lvl1pPr marL="0" indent="0">
              <a:buNone/>
              <a:defRPr sz="900"/>
            </a:lvl1pPr>
            <a:lvl2pPr marL="308610" indent="0">
              <a:buNone/>
              <a:defRPr sz="800"/>
            </a:lvl2pPr>
            <a:lvl3pPr marL="617220" indent="0">
              <a:buNone/>
              <a:defRPr sz="700"/>
            </a:lvl3pPr>
            <a:lvl4pPr marL="925830" indent="0">
              <a:buNone/>
              <a:defRPr sz="600"/>
            </a:lvl4pPr>
            <a:lvl5pPr marL="1234440" indent="0">
              <a:buNone/>
              <a:defRPr sz="600"/>
            </a:lvl5pPr>
            <a:lvl6pPr marL="1543050" indent="0">
              <a:buNone/>
              <a:defRPr sz="600"/>
            </a:lvl6pPr>
            <a:lvl7pPr marL="1851660" indent="0">
              <a:buNone/>
              <a:defRPr sz="600"/>
            </a:lvl7pPr>
            <a:lvl8pPr marL="2160270" indent="0">
              <a:buNone/>
              <a:defRPr sz="600"/>
            </a:lvl8pPr>
            <a:lvl9pPr marL="2468880" indent="0">
              <a:buNone/>
              <a:defRPr sz="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6059" y="259508"/>
            <a:ext cx="3889058" cy="1080029"/>
          </a:xfrm>
          <a:prstGeom prst="rect">
            <a:avLst/>
          </a:prstGeom>
        </p:spPr>
        <p:txBody>
          <a:bodyPr vert="horz" lIns="61722" tIns="30861" rIns="61722" bIns="30861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059" y="1512041"/>
            <a:ext cx="3889058" cy="4276616"/>
          </a:xfrm>
          <a:prstGeom prst="rect">
            <a:avLst/>
          </a:prstGeom>
        </p:spPr>
        <p:txBody>
          <a:bodyPr vert="horz" lIns="61722" tIns="30861" rIns="61722" bIns="3086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6059" y="6006163"/>
            <a:ext cx="1008274" cy="345009"/>
          </a:xfrm>
          <a:prstGeom prst="rect">
            <a:avLst/>
          </a:prstGeom>
        </p:spPr>
        <p:txBody>
          <a:bodyPr vert="horz" lIns="61722" tIns="30861" rIns="61722" bIns="3086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033F-AA63-43F8-9092-540563F93130}" type="datetimeFigureOut">
              <a:rPr lang="de-AT" smtClean="0"/>
              <a:pPr/>
              <a:t>24.12.2020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6402" y="6006163"/>
            <a:ext cx="1368372" cy="345009"/>
          </a:xfrm>
          <a:prstGeom prst="rect">
            <a:avLst/>
          </a:prstGeom>
        </p:spPr>
        <p:txBody>
          <a:bodyPr vert="horz" lIns="61722" tIns="30861" rIns="61722" bIns="3086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96842" y="6006163"/>
            <a:ext cx="1008274" cy="345009"/>
          </a:xfrm>
          <a:prstGeom prst="rect">
            <a:avLst/>
          </a:prstGeom>
        </p:spPr>
        <p:txBody>
          <a:bodyPr vert="horz" lIns="61722" tIns="30861" rIns="61722" bIns="3086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A8ADC-1EA1-4871-BFAE-2992FFC0BEE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722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61722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91" indent="-192881" algn="l" defTabSz="61722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8000" contrast="-49000"/>
          </a:blip>
          <a:srcRect/>
          <a:stretch>
            <a:fillRect/>
          </a:stretch>
        </p:blipFill>
        <p:spPr bwMode="auto">
          <a:xfrm>
            <a:off x="0" y="-1"/>
            <a:ext cx="46801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4403" y="863823"/>
            <a:ext cx="3709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66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Ein frohes </a:t>
            </a:r>
          </a:p>
          <a:p>
            <a:pPr algn="ctr"/>
            <a:r>
              <a:rPr lang="de-AT" sz="66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und </a:t>
            </a:r>
          </a:p>
          <a:p>
            <a:pPr algn="ctr"/>
            <a:r>
              <a:rPr lang="de-AT" sz="66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friedliches </a:t>
            </a:r>
          </a:p>
          <a:p>
            <a:pPr algn="ctr"/>
            <a:r>
              <a:rPr lang="de-AT" sz="66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Weihnachtsfest!</a:t>
            </a:r>
            <a:endParaRPr lang="de-AT" sz="6600" b="1" dirty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8000" contrast="-49000"/>
          </a:blip>
          <a:srcRect/>
          <a:stretch>
            <a:fillRect/>
          </a:stretch>
        </p:blipFill>
        <p:spPr bwMode="auto">
          <a:xfrm>
            <a:off x="0" y="-1"/>
            <a:ext cx="46801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88379" y="647799"/>
            <a:ext cx="387317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Lieber 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Peter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,</a:t>
            </a:r>
            <a:endParaRPr lang="de-AT" sz="2400" b="1" dirty="0" smtClean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  <a:p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Nein, das ist 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nicht die nächste Kabarett-DVD</a:t>
            </a:r>
            <a:b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</a:b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(so machen wir es doch nich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t!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)</a:t>
            </a:r>
            <a:endParaRPr lang="de-AT" sz="2400" b="1" dirty="0" smtClean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  <a:p>
            <a:endParaRPr lang="de-AT" sz="2400" b="1" dirty="0" smtClean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  <a:p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Ich bin sehr zuversichtlich, dass 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es 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im </a:t>
            </a:r>
            <a:endParaRPr lang="de-AT" sz="2400" b="1" dirty="0" smtClean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  <a:p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kommenden Jahr wieder möglich sein 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wird, </a:t>
            </a:r>
          </a:p>
          <a:p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eine richtige 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V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eranstaltung zu besuchen, im </a:t>
            </a:r>
            <a:b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</a:b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Besonderen in kleinerem Rahmen am Lande</a:t>
            </a:r>
            <a:endParaRPr lang="de-AT" sz="2400" b="1" dirty="0" smtClean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  <a:p>
            <a:endParaRPr lang="de-AT" sz="2400" b="1" dirty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  <a:p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Daher meine Auswahl zum Aussuchen</a:t>
            </a:r>
            <a:endParaRPr lang="de-AT" sz="2400" b="1" dirty="0" smtClean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  <a:p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(siehe nächste 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Seiten 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  <a:sym typeface="Wingdings" pitchFamily="2" charset="2"/>
              </a:rPr>
              <a:t> )</a:t>
            </a:r>
          </a:p>
          <a:p>
            <a:endParaRPr lang="de-AT" sz="2400" b="1" dirty="0">
              <a:solidFill>
                <a:schemeClr val="accent3">
                  <a:lumMod val="75000"/>
                </a:schemeClr>
              </a:solidFill>
              <a:latin typeface="Freestyle Script" pitchFamily="66" charset="0"/>
              <a:sym typeface="Wingdings" pitchFamily="2" charset="2"/>
            </a:endParaRPr>
          </a:p>
          <a:p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  <a:sym typeface="Wingdings" pitchFamily="2" charset="2"/>
              </a:rPr>
              <a:t>Alles Liebe!</a:t>
            </a:r>
            <a:r>
              <a:rPr lang="de-AT" sz="24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    </a:t>
            </a:r>
            <a:endParaRPr lang="de-AT" sz="2400" b="1" dirty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8000" contrast="-49000"/>
          </a:blip>
          <a:srcRect/>
          <a:stretch>
            <a:fillRect/>
          </a:stretch>
        </p:blipFill>
        <p:spPr bwMode="auto">
          <a:xfrm>
            <a:off x="0" y="-1"/>
            <a:ext cx="46801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92154" y="1424276"/>
            <a:ext cx="6017454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8000" contrast="-49000"/>
          </a:blip>
          <a:srcRect/>
          <a:stretch>
            <a:fillRect/>
          </a:stretch>
        </p:blipFill>
        <p:spPr bwMode="auto">
          <a:xfrm>
            <a:off x="0" y="-1"/>
            <a:ext cx="46801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85282" y="1521460"/>
            <a:ext cx="6075437" cy="332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Benutzerdefiniert</PresentationFormat>
  <Paragraphs>15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Folie 1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3</cp:revision>
  <dcterms:created xsi:type="dcterms:W3CDTF">2020-12-24T14:30:28Z</dcterms:created>
  <dcterms:modified xsi:type="dcterms:W3CDTF">2020-12-24T15:01:53Z</dcterms:modified>
</cp:coreProperties>
</file>