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396" y="-1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C2E7-3592-4CA7-9777-A81190751C77}" type="datetimeFigureOut">
              <a:rPr lang="de-AT" smtClean="0"/>
              <a:t>23.12.2021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E01F-3F75-47FE-9E06-80E53C89E76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C2E7-3592-4CA7-9777-A81190751C77}" type="datetimeFigureOut">
              <a:rPr lang="de-AT" smtClean="0"/>
              <a:t>23.12.2021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E01F-3F75-47FE-9E06-80E53C89E76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C2E7-3592-4CA7-9777-A81190751C77}" type="datetimeFigureOut">
              <a:rPr lang="de-AT" smtClean="0"/>
              <a:t>23.12.2021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E01F-3F75-47FE-9E06-80E53C89E76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C2E7-3592-4CA7-9777-A81190751C77}" type="datetimeFigureOut">
              <a:rPr lang="de-AT" smtClean="0"/>
              <a:t>23.12.2021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E01F-3F75-47FE-9E06-80E53C89E76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C2E7-3592-4CA7-9777-A81190751C77}" type="datetimeFigureOut">
              <a:rPr lang="de-AT" smtClean="0"/>
              <a:t>23.12.2021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E01F-3F75-47FE-9E06-80E53C89E76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C2E7-3592-4CA7-9777-A81190751C77}" type="datetimeFigureOut">
              <a:rPr lang="de-AT" smtClean="0"/>
              <a:t>23.12.2021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E01F-3F75-47FE-9E06-80E53C89E76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C2E7-3592-4CA7-9777-A81190751C77}" type="datetimeFigureOut">
              <a:rPr lang="de-AT" smtClean="0"/>
              <a:t>23.12.2021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E01F-3F75-47FE-9E06-80E53C89E76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C2E7-3592-4CA7-9777-A81190751C77}" type="datetimeFigureOut">
              <a:rPr lang="de-AT" smtClean="0"/>
              <a:t>23.12.2021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E01F-3F75-47FE-9E06-80E53C89E76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C2E7-3592-4CA7-9777-A81190751C77}" type="datetimeFigureOut">
              <a:rPr lang="de-AT" smtClean="0"/>
              <a:t>23.12.2021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E01F-3F75-47FE-9E06-80E53C89E76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C2E7-3592-4CA7-9777-A81190751C77}" type="datetimeFigureOut">
              <a:rPr lang="de-AT" smtClean="0"/>
              <a:t>23.12.2021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E01F-3F75-47FE-9E06-80E53C89E76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C2E7-3592-4CA7-9777-A81190751C77}" type="datetimeFigureOut">
              <a:rPr lang="de-AT" smtClean="0"/>
              <a:t>23.12.2021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E01F-3F75-47FE-9E06-80E53C89E76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C2E7-3592-4CA7-9777-A81190751C77}" type="datetimeFigureOut">
              <a:rPr lang="de-AT" smtClean="0"/>
              <a:t>23.12.2021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FE01F-3F75-47FE-9E06-80E53C89E764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548680" y="632520"/>
          <a:ext cx="5760640" cy="7952340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{3C2FFA5D-87B4-456A-9821-1D502468CF0F}</a:tableStyleId>
              </a:tblPr>
              <a:tblGrid>
                <a:gridCol w="5760640"/>
              </a:tblGrid>
              <a:tr h="1980220">
                <a:tc>
                  <a:txBody>
                    <a:bodyPr/>
                    <a:lstStyle/>
                    <a:p>
                      <a:r>
                        <a:rPr lang="de-AT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Lieber</a:t>
                      </a:r>
                      <a:r>
                        <a:rPr lang="de-AT" baseline="0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 Vati,</a:t>
                      </a:r>
                    </a:p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Ein frohes Weihnachtsfest!</a:t>
                      </a:r>
                    </a:p>
                    <a:p>
                      <a:r>
                        <a:rPr lang="de-AT" b="1" baseline="0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Lass uns in den nächsten Seiten ein Konzert aussuchen</a:t>
                      </a:r>
                      <a:r>
                        <a:rPr lang="de-AT" baseline="0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, das wir miteinander besuchen wollen!</a:t>
                      </a:r>
                    </a:p>
                    <a:p>
                      <a:endParaRPr lang="de-AT" baseline="0" dirty="0" smtClean="0">
                        <a:solidFill>
                          <a:schemeClr val="tx1"/>
                        </a:solidFill>
                        <a:latin typeface="Bradley Hand ITC" pitchFamily="66" charset="0"/>
                      </a:endParaRPr>
                    </a:p>
                    <a:p>
                      <a:r>
                        <a:rPr lang="de-AT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                                      Alles Liebe,              </a:t>
                      </a:r>
                      <a:r>
                        <a:rPr lang="de-AT" dirty="0" err="1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Wolfi</a:t>
                      </a:r>
                      <a:endParaRPr lang="de-AT" dirty="0">
                        <a:solidFill>
                          <a:schemeClr val="tx1"/>
                        </a:solidFill>
                        <a:latin typeface="Bradley Hand ITC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0220">
                <a:tc>
                  <a:txBody>
                    <a:bodyPr/>
                    <a:lstStyle/>
                    <a:p>
                      <a:r>
                        <a:rPr lang="de-AT" b="1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Lieber</a:t>
                      </a:r>
                      <a:r>
                        <a:rPr lang="de-AT" b="1" baseline="0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 Peter,</a:t>
                      </a:r>
                    </a:p>
                    <a:p>
                      <a:r>
                        <a:rPr lang="de-AT" b="1" baseline="0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Ein frohes Weihnachtsfest!</a:t>
                      </a:r>
                    </a:p>
                    <a:p>
                      <a:r>
                        <a:rPr lang="de-AT" b="1" baseline="0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Lass uns in den nächsten Seiten ein Konzert aussuchen, das wir miteinander besuchen wollen!</a:t>
                      </a:r>
                    </a:p>
                    <a:p>
                      <a:endParaRPr lang="de-AT" b="1" baseline="0" dirty="0" smtClean="0">
                        <a:solidFill>
                          <a:schemeClr val="tx1"/>
                        </a:solidFill>
                        <a:latin typeface="Bradley Hand ITC" pitchFamily="66" charset="0"/>
                      </a:endParaRPr>
                    </a:p>
                    <a:p>
                      <a:r>
                        <a:rPr lang="de-AT" b="1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                                      Alles Liebe,              </a:t>
                      </a:r>
                      <a:r>
                        <a:rPr lang="de-AT" b="1" dirty="0" err="1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Wolfi</a:t>
                      </a:r>
                      <a:endParaRPr lang="de-AT" b="1" dirty="0" smtClean="0">
                        <a:solidFill>
                          <a:schemeClr val="tx1"/>
                        </a:solidFill>
                        <a:latin typeface="Bradley Hand ITC" pitchFamily="66" charset="0"/>
                      </a:endParaRPr>
                    </a:p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022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elle 13"/>
          <p:cNvGraphicFramePr>
            <a:graphicFrameLocks noGrp="1"/>
          </p:cNvGraphicFramePr>
          <p:nvPr/>
        </p:nvGraphicFramePr>
        <p:xfrm>
          <a:off x="548680" y="632520"/>
          <a:ext cx="5760640" cy="7920880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{3C2FFA5D-87B4-456A-9821-1D502468CF0F}</a:tableStyleId>
              </a:tblPr>
              <a:tblGrid>
                <a:gridCol w="5760640"/>
              </a:tblGrid>
              <a:tr h="1980220">
                <a:tc>
                  <a:txBody>
                    <a:bodyPr/>
                    <a:lstStyle/>
                    <a:p>
                      <a:endParaRPr lang="de-AT" dirty="0">
                        <a:solidFill>
                          <a:schemeClr val="tx1"/>
                        </a:solidFill>
                        <a:latin typeface="Bradley Hand ITC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022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022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712" y="2710351"/>
            <a:ext cx="5256584" cy="181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398" y="708050"/>
            <a:ext cx="5110882" cy="188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0875" y="6609184"/>
            <a:ext cx="5656437" cy="1630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696" y="4664968"/>
            <a:ext cx="542127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6705" y="5927452"/>
            <a:ext cx="12223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80928" y="5529064"/>
            <a:ext cx="171767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548680" y="632520"/>
          <a:ext cx="5760640" cy="7920880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{3C2FFA5D-87B4-456A-9821-1D502468CF0F}</a:tableStyleId>
              </a:tblPr>
              <a:tblGrid>
                <a:gridCol w="5760640"/>
              </a:tblGrid>
              <a:tr h="1980220">
                <a:tc>
                  <a:txBody>
                    <a:bodyPr/>
                    <a:lstStyle/>
                    <a:p>
                      <a:endParaRPr lang="de-AT" dirty="0">
                        <a:solidFill>
                          <a:schemeClr val="tx1"/>
                        </a:solidFill>
                        <a:latin typeface="Bradley Hand ITC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022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022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A4-Papier (210x297 mm)</PresentationFormat>
  <Paragraphs>10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Folie 1</vt:lpstr>
      <vt:lpstr>Folie 2</vt:lpstr>
      <vt:lpstr>Folie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3</cp:revision>
  <dcterms:created xsi:type="dcterms:W3CDTF">2021-12-23T14:52:37Z</dcterms:created>
  <dcterms:modified xsi:type="dcterms:W3CDTF">2021-12-23T15:41:57Z</dcterms:modified>
</cp:coreProperties>
</file>