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5400675" cy="3600450"/>
  <p:notesSz cx="6858000" cy="9144000"/>
  <p:defaultTextStyle>
    <a:defPPr>
      <a:defRPr lang="de-DE"/>
    </a:defPPr>
    <a:lvl1pPr marL="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236" y="-738"/>
      </p:cViewPr>
      <p:guideLst>
        <p:guide orient="horz" pos="1134"/>
        <p:guide pos="17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5051" y="1118473"/>
            <a:ext cx="4590574" cy="7717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10101" y="2040255"/>
            <a:ext cx="3780473" cy="9201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915489" y="144185"/>
            <a:ext cx="1215152" cy="307205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70034" y="144185"/>
            <a:ext cx="3555444" cy="3072051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616" y="2313623"/>
            <a:ext cx="4590574" cy="715089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616" y="1526025"/>
            <a:ext cx="4590574" cy="787598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70034" y="840105"/>
            <a:ext cx="2385298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45343" y="840105"/>
            <a:ext cx="2385298" cy="237613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0034" y="805934"/>
            <a:ext cx="2386236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70034" y="1141809"/>
            <a:ext cx="2386236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743468" y="805934"/>
            <a:ext cx="2387173" cy="335875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175" indent="0">
              <a:buNone/>
              <a:defRPr sz="1100" b="1"/>
            </a:lvl2pPr>
            <a:lvl3pPr marL="514350" indent="0">
              <a:buNone/>
              <a:defRPr sz="100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743468" y="1141809"/>
            <a:ext cx="2387173" cy="2074426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0034" y="143351"/>
            <a:ext cx="1776785" cy="610076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11514" y="143352"/>
            <a:ext cx="3019127" cy="30728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0034" y="753428"/>
            <a:ext cx="1776785" cy="2462808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8570" y="2520315"/>
            <a:ext cx="3240405" cy="297537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58570" y="321707"/>
            <a:ext cx="3240405" cy="216027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600"/>
            </a:lvl2pPr>
            <a:lvl3pPr marL="514350" indent="0">
              <a:buNone/>
              <a:defRPr sz="1400"/>
            </a:lvl3pPr>
            <a:lvl4pPr marL="771525" indent="0">
              <a:buNone/>
              <a:defRPr sz="1100"/>
            </a:lvl4pPr>
            <a:lvl5pPr marL="1028700" indent="0">
              <a:buNone/>
              <a:defRPr sz="1100"/>
            </a:lvl5pPr>
            <a:lvl6pPr marL="1285875" indent="0">
              <a:buNone/>
              <a:defRPr sz="1100"/>
            </a:lvl6pPr>
            <a:lvl7pPr marL="1543050" indent="0">
              <a:buNone/>
              <a:defRPr sz="1100"/>
            </a:lvl7pPr>
            <a:lvl8pPr marL="1800225" indent="0">
              <a:buNone/>
              <a:defRPr sz="1100"/>
            </a:lvl8pPr>
            <a:lvl9pPr marL="2057400" indent="0">
              <a:buNone/>
              <a:defRPr sz="11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58570" y="2817852"/>
            <a:ext cx="3240405" cy="422553"/>
          </a:xfrm>
        </p:spPr>
        <p:txBody>
          <a:bodyPr/>
          <a:lstStyle>
            <a:lvl1pPr marL="0" indent="0">
              <a:buNone/>
              <a:defRPr sz="800"/>
            </a:lvl1pPr>
            <a:lvl2pPr marL="257175" indent="0">
              <a:buNone/>
              <a:defRPr sz="700"/>
            </a:lvl2pPr>
            <a:lvl3pPr marL="514350" indent="0">
              <a:buNone/>
              <a:defRPr sz="600"/>
            </a:lvl3pPr>
            <a:lvl4pPr marL="771525" indent="0">
              <a:buNone/>
              <a:defRPr sz="500"/>
            </a:lvl4pPr>
            <a:lvl5pPr marL="1028700" indent="0">
              <a:buNone/>
              <a:defRPr sz="500"/>
            </a:lvl5pPr>
            <a:lvl6pPr marL="1285875" indent="0">
              <a:buNone/>
              <a:defRPr sz="500"/>
            </a:lvl6pPr>
            <a:lvl7pPr marL="1543050" indent="0">
              <a:buNone/>
              <a:defRPr sz="500"/>
            </a:lvl7pPr>
            <a:lvl8pPr marL="1800225" indent="0">
              <a:buNone/>
              <a:defRPr sz="500"/>
            </a:lvl8pPr>
            <a:lvl9pPr marL="2057400" indent="0">
              <a:buNone/>
              <a:defRPr sz="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70034" y="144185"/>
            <a:ext cx="4860608" cy="600075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70034" y="840105"/>
            <a:ext cx="4860608" cy="2376131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7003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9424-E872-473E-B6D8-611E1A43BC63}" type="datetimeFigureOut">
              <a:rPr lang="de-AT" smtClean="0"/>
              <a:t>21.12.2022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845231" y="3337084"/>
            <a:ext cx="1710214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870484" y="3337084"/>
            <a:ext cx="1260158" cy="191691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DC2BE-4AF9-4D1B-B960-57074B7D8C32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50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09" indent="-160734" algn="l" defTabSz="51435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7" y="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data:image/png;base64,iVBORw0KGgoAAAANSUhEUgAAAvgAAAFmCAYAAAAYpu5NAAAgAElEQVR4XuydBbAkyXW1s5n70fCywCLLkjnMYWYMsx1mZg4zM4YhzMxMYWY7bIfht2zZki0Llnd4Hjbj/52bVd3V/arhvZ1ZadfVq9bMdFdXZWVlZZ178txzU+Px+K+cc+/MO3klPZD0QNIDSQ8kPZD0QNIDSQ8kPZD0wNO7B/46lQD8p/cVTFqf9EDSA0kPJD2Q9EDSA0kPJD2Q9ECkBxKAnwyHpAeSHkh6IOmBpAeSHkh6IOmBpAeeQT2QAPxn0MVMTiXpgaQHkh5IeiDpgaQHkh5IeiDpgQTgJ2Mg6YGkB5IeSHog6YGkB5IeSHog6YFnUA8kAP8ZdDGTU0l6IOmBpAeSHkh6IOmBpAeSHkh6IAH4yRhIeiDpgaQHkh5IeiDpgaQHkh5IeuAZ1AMJwH8GXczkVJIeSHog6YGkB5IeSHog6YGkB5IeSAB+MgaSHkh6IOmBpAeSHkh6IOmBpAeSHngG9UAC8J9BFzM5laQHkh5IeiDpgaQHkh5IeiDpgaQHEoCfjIGkB5IeSHog6YGkB5IeSHog6YGkB55BPZAA/GfQxUxOJemBpAeSHkh6IOmBpAeSHkh6IOmBBOAnYyDpgaQHkh5IeiDpgaQHkh5IeiDpgWdQDyQA/xl0MZNTSXog6YGkB5IeSHog6YGkB5IeSHogAfjJGEh6IOmBpAeSHkh6IOmBpAeSHkh64BnUAwnAfwZdzORUkh5IeiDpgaQHkh5IeiDpgaQHkh5IAH4yBt7weqDV6bnhcDRtWMq5FP8teo3d2Ol/2iS63XisD5+aV9yhrMWLm/3UNGzhUWYbNvlXbHvXP4nbdc6p1PrHXLcjw31G93xshAQfrH34yM7ienR5v862PO6cp20OBnj4ExvrkX+EQ21Bt619Put25tNsu9NOBTPjw/4xO2Lixs86s47mpvDazl1ZO0Ka/0vxHnHhRlzTEZ+m+TOj6zsYuEGv64b9thsOOm7Q77nRaORyuazLptP8fci2fiD0e33X7/ddhh/n8nmXzWbt83Sx4HKlkht3e7a/Mb8ZDoduRLtyfJcp5HVEbckpM6tmMnYMx/fpdIaP0/orx+6z34LtczQauJS+08jkN9pGv/f94Qdsis/Da6E/7dxpa/T6+JZrVqePgnFm/cV/2i6d4hzVOdrKfjg76P2+fP9Ong3heNWmSy/Q/Jer5yE7ho6kc460dzzmqtEno+GAvu270aDHNiM7jwz9qX5MZbIurXc6S3vpO87NeuvYRBq2a9Ij/khBH07+MWlB0Odh7wQ/O34faAfhvsd2jYe0d8RYoMFcL8YSYyeTpb2ZHO1i/NBWGm5jJe41/6nG7eSa24mpr/SHxpPe071MTtuGi/4VvOfnu0WX5fhwCMbJ5MpwOH8NNHZ0rmOujc4144aO0+RcuRbZIj9gnFlrNYZ1Ehrjuqb0UXC/cAPyvzY/7/K9v++y2ZzL5vLsJ89+eOu6al8cT28/5rn2dr31P/UH3w3U50P6vMsnfd4Zly/WXTavtpzqlQD8U3Vb8qM72gMPPnbDtbvcdJHXKsBnE/1kUgimu0UT0JKn/WmDAs1T869VbT5NJ96ufc7vZwIk55DgquNNQErQp/p3+Nb5hf25cj/+ubbymi/bj74zEBK8rB0BsNBH4W+zwUM07lqHn6UNnExfx4/rH+rRz+e30WQ/36+pAJhE2xOCvXDb8Nj+3ykeGnq8TI/l+9efz+Rtne0/9/sO/gxOw29/mhH3hv+bde7ZKPiKOyPtYwonI5jHxvD0F9HxFR3f4RYjA1zzgHMW8vgH/chAnl7aZ3jNw3PJ8KzPgOwHIPoub+Chy3EtSw7wdbTvjq5fde2Dx1y3ec0dHuy7brvp6rWKqxQKgO6Oy2XTgPq029vdc/u3dl0+k3Y7Z3dctVoHQ2Zd5b5Lrn7XRTe4sutcY9+Nem3XODqy42zffZcrnT3jhpkCQUQW3JJx2XLB9bodAyGFYtllCyXA0Zh977n69hkLIAYEHGk+J5SgzwCEuRJAPOcG3JIpAI8FB2PtT3N1GpAUgB2ALnGC9YE+SfO5xupoPLAYwcAPfQTMdGAwgpis66UBWrpmAcAP+9yChuBzAdPpNtP7P7xuy+7/yJ1PW2bnguO/U6sBeorE2FbPAgH6Ideh32u4duvQdRq3XL95ywdEXPdyqeIKparLlmouX9qgP8sukysDon2wFJ1Do+PMZgQLiKYBTvQco4FjdD/h3GIA1Z6VIeLXvwUqNW+OaG/XtVoN12q2XKq1x7VouXwh7aq1qitWNsH2m1zLuiMKdD0N9vmAVyB4bqLJMn/ZNdQsZkGXcCzBpAKeIQGmgja75sG8RnenuPDqdwPCCjIZIwa3gzld+7GpPQjigpgumAPj7z9/j2ss9WysDQZ912keuV5zz7nuviul226j5DhXQHX9bjdK5zlHxmmK+0Dwn4E8IGDWfdBpt12Le27Y3nPt/cdd7+iqS406rljIuVpty9U2dlyJd7ZyhnuxwlELrkMg3eWYI84rneVap0vMAZwdN/uwP2B8dFyq2yAqv8IY2mNEld2Ze1/qajt3n3YSTgD+aXsu+d2d64EZgD8H2sOjzoOpRUBy2cN/0XfrAIaZs7fI3k+4iwBodFJe1nOrgPCyY5zmiiwC+quOE9dO9Zsmzuh38w+c+TZOto0A30XXeJ02hQAsLmAJP9MjY9VrWb/4354M4E/bzmMu8gAMx0X0gb4M4E9B/XSs+UAmZLx86xKAf2yk+au2hL31jKQfG/PbTRjIyBdRkBUezcBLhMmdfB7doUdpFnwK6GvMZsR8G9PpGyhImeLvA/Y15J7K59kWtr17eNP1Dq67w1uXDTDm055tPdjfBTx2XaVYhOUfwSJmAJJp1+103O6NG64PKNne2XJFvq/VNty5N36BS1dLrn1lz43Z5wggenhw5IS9736j57r89rYbw2I2GoDUDqA+P3adToN315UrVbe5te0GrLTuE0CozVU+GwPi09mCgdRUhnbkK6Dxgmu3O66ysWXAKAXAz2RgNWGtBdoUePUHwC6wW462dboDA/H+HhHy84AwnEfGrOwK8AlLxwF8f+08m65gehnAD7edHymz87/2c5x9iG5jQTvvEZ0n8GYrIayq9Al4eu1D124euHZjFzC4a6sPugbVSt0VygBJAH4mXwU0FwG1YnvF5PsxOD+Php9FZ6/w/OLG4mT7CNEw6Y+wf62v6HCFpVwEjaFms+nB69ENGxf5HNe3SvBY3eJybrO6A8jPE2pOGOmQaZ/2pPohfGUZjxrWQ63e2P3BmAfsDmG9xzDgWpXSyo5hdmF5G/y+3wXw0wHbDd9OM4Pni4B9cFjPrvteCVeuYu87f2dzv8GO06CewHr7CJCv4OumK4ybbquadpubm65Qv8dY/D7jtZ/Kc64ZAgJ4dQK0XgdwTx8pcOs3d11r7zGu7S1XyI64t6quVt9yJYKhPO9smf7KEOiOcgbwO4yLsQF8gfuKrbqlMxo7rLS1CJC7LTfuPcG/Afjjotu5900TgD9/gyb/fnr3wEOP31zJ4Bvbs+RpHQeoTwP2Fz0Ejj0UYhj801yFdQD+Ovs96X7itl/ns/l+nmeelrV1Zv+3CeDPPnjjgXzI4K/dtrmHrf/daoAfAu/owzpk8OMCiPCz4wBfD65pADlhuiJAIArw48C9b8M6I+fpt816Afk8q3f8PEPsPwXzMdtEAoR1AP6qOceYaS6MyTUiAB9OD77Sg1kx+TmA7uGNx93u9Udg+A7ceNAAeLdcDrCQz+fc4f6eax4duiJ/zwHu8zD4tl/GTROGXwFAJgcTz7y5Wd9wl176Yle7dJdzR0PXvf6g6zZuuqPDhuv1x+7cPfe7yplzboykR/sQWD3au2Uynna7ZSz+Zr1ugUUd4KdAZHd31+XYbw52X0AoA3tfqm4aqGs0AS7IO9IEHKVCzbUJElrtHiCo5qob2wQByIEkVwD4t1sdgA9gl38r2BiLQRUwpG/SIMGhAKn+Dps6w1xP5BzB3RlhuBeN6Oi1WT6GYpYXNQMEx/DA1AdqY626SEJFn/VgYzutA9dq7AHe9l2qf8S1KroyDHGlQrAFwE8XBe7LxhbTASbLCl+L5vC423imL+aC0CkpEAav0Sg3CvAJKGGYxeC3Yag7B1fdAIY6nYJLZgVHzHSxtI20a4uVmqoFM6w9aWYJVq2mLTPGPgD5Avi6aAqgtWozYBwNjL3vw9yzesBeMiZRCgF+ANaNLBLAjwY9PPeN9NOf0+NOwmILVqbXJv7aC6gPAPgdA/jNo+ushl122cGh26nn3NkzO65cv9fGcg/2vgf73mccGsDv9QhyBfAJDI52WZlBbbB/mWt76GrVgtve3GYFYIvfErjpzeoMkS/nnQ0Afoc7W6x9icBJAB85HENfQceIYDzVbRLIX2F7MfgFt3MPDP72PaedlBMG/7Q9l/zuzvXAQ0/cgslZLtGJYzeiQGq+datAwKoH8dKztWXhO9cf83s+KXhf1LJV+1nNYh/f8zpBQex1uk0Af52rEGXw59n09fvqZAB/es5TBt8D7ilbdxqAP2H7bE/hvvSP6ZJ3uIy+6nqv03dP123i7s9jLH3k5KLfLbq3Y1l99hEy+MtWCKNSHwV0IWER/gZlMKDPuYLE+DDnPcDErScehI1/wmVTgONiFhCPzhdgJI13q9F0zQZyA0B/FnBfr1ZdAbmOtMGtw33AZhsczXEAVFW099sveCNXv+/ZLtsvutbl/3FtWMgB7Hl/gBCmVHc7d90PLiFQyKVc++iA/SIygGU+3N+3QKJEIHHj6hULKB649z53QBDRHLXd1pkzBt7Fyp85ewEtcskdHDVcDk1/AflCB9a/DLDvESQMYGPzyFT0ziDtQZADow1wNE0P5wUoGg55w56OHdIeAgSaZ8A/DyDSpBtKrzzLP72foiBvAsRDuZ7m60D3HDeelzH48ddUgZgCMpNQw0wL3LeRTSHNae4TtBCQAfbzXLci0pyygHIFWQ766jTsPSfNtc5p4FiwtGy+t+PznidSFjH5YXvDldVwDvDjz89hfhv/1upDG/ZeKz+dw+sGYEeDJtc+xapDDaC/Q9uRnhCcpNCaj9NFiaqsyV4mNRtECORnAtCtRW7tf8B4FcCXfp3wzSvcxdjrPiAYUFwQEhZa8VBeh/5UroK137Treis0UODgt7YziEg0o2Mg7FPrJ4IwtaPPvSEWvrF3mfdjLjM4cNv1rDsHwK9v3Ovy5Q034tqIwe8N04zZkeuyitZutVwLmVyvQWDA6leXPwvZrtuq12D/zxh7r9WrFG9d35HYf/u9GHxyZliF0ipXnu9z3B+Sko3G5NEQOOheH/eu829W0+jbMwbwE4nO0/W5k7Q7pgceFsDvsVQbecWBzZMy+HE3/KILsCogmPnd3IPl9X1R12n7ukz7KsC+6hrYIzeGOj722TMU4IcP42k/zEp0ws+j1+MkDH4U4E+Wp+fA/f9lYL8awE23MJwQSQL180X83TwbAEw3CqUIy48bJpCGORNRrXiwUgOYVZA2aB0Bvh91zZsPw6jCFsIcCi9VkHjkC0UD99J1i00fwr42Gg3TKtcA+EqqbRzcQs5znYS/NBIdpBXIRjYrFXfuxS90g80LaPO3XfuJV7jmtdewKiBm1bl2P+0u3P9cV6lvAobabu8WQL50luNV3N7NG655eMhKQMpde+wxWP99AP49BBcNAM3YbZ89a0zn/v4R4B5Gc+csjDDafYDcBqz/cCyVPy9AWw7duYDtELC2wXYF6dA5p57NBYA5GMwxMoWx4zylgwb0D5TcyXySYz/T+TyUfhjKnFwzjfsos72IFIqCv/irvVyiI+06vL0BzRHgrY/MpddpGrjvoO8W0E+PkE/ls7ZqUQAA5mB2M7DgYu/HrFjYCoZWcyLJXHH37SqAPwNkLQCarvxF5ZNKxFbC7+xL8hVWdLpdCDYAPkFlG4DfR1qUJfGzTBBWqe64So1rVUOPz7VyGa6hciNCYG8XxYP9aWCl4yg/ivEsgC8durT3HEuJrZKU+XlQb/1dOQFhuKB7RKtbPnnVQL7eluhL0BesIug0he2HwTnNX2s/DvzYUBCm73tcpzbX6FAAf/8JVoUO3FYl5Xa2Nt3mxn2uyDmOuT7DNCz+MGWYpEPg0yKQbtM3/cY1k16NegeuXs4C7jeQMm0RsNI3JrsiiZ2VqxE5LEOidcl7Otx/fd1kjHsD+AQQKQF89Pt9Vk6IHtjfTc6TewaJ0FkkOvWdhMF/fWOq5Pi3sQceuczS1wqAHz3cOrKM6cNgvYauA5Ine7pNAH/dY64CbE9mP6v2Pf/9fN/PHzsukIg9xh0G+NFjihQNX3eawV8F8CcAPaKTXQTwZ7f1D6npZyZXDh6UIZM/fbivN+r/72wVd49MpPPBX5ZJdaZAyv8t3J96PF6DPzNjeVFDcP08q+gTCP01NK0OEpyG27/5mGvdkoTmCZcn6VS64XZziLvGBiC/bMxxP3DRsfgkcEER6G+LhQXADACblXLJ7exsuHSv5XZIxt1+0Qtcd/MSIOOC6z7xSteAxR/A/g+QLjRg67fO3uMu3HUfYOYWABV5CWCkVN0w4KWVgqO9XbeHtr95CCjarCN1YIWAFQOx8/3+yO3tHQDkRoD6Ta91hrm8i6TeVAYWlLb1AcK5omQ8AF5Y7TxvGadtXbgAYyomWfENrLaTTEjJujD8KaQ7SkQlcOhrg6APDbh5XBkA+uA+EDe8IEJbNUdOv59q8Bf/RhIU1lxogOQ5IXvfBtz3kOYM0bErQbpaKhtzL4CflnyDc0HH4VcnjAX3yfTzr6hRQAjwbZTMESfRYMaPScmGZgF++LtYgB9IxHrIUHqMqXaD/IEjcj6a153rIf9CS1JFWlTdPO9K9W1YfAUnJJAKaAf6+vBe8AA/vA7ygPIAX641WuGQ5jxNpCqAL9aesE1rVjRaTjLSyAcrDMGFhb9Ht+5Z/DQrVwoele+RAkDb8bUHtu0SXEb7Jrqy4fsuAPhaDSLQaJJg3tgHqB9edenhgasVxyY/q6PBL5GQjpDegtAezdHqUxsQ3lS/HEq3f41xf0BKec9tb5Rh/bm2ZXT3RQF8fovsSqPUA3xyTXRPMhbUt5JjZbn+OcnRDOCTr0EwPyS5eYwEL58nAMuX3bn7Xuo2zjyNAL46+fr16+7Hf/zH3Yd92Ie55z//+TPjWdHj6173OvfHf/zH7oknnrCllGc961nuHd/xHd0LXvACS1BZ9dI+Xvva17q/+Zu/ca9+9att87vuusu9x3u8h3ujN3ojlpm4sXhp348//rj7q7/6K/cf//Ef9tnW1pZ7h3d4B/dmb/Zm9vdVL120V7ziFe7v/u7v3IMPPmg2ZOfOnXNv8RZv4d7+7d/elknDl6I/tedv//ZvrX16kKtd7/Ve7+We85znTM5NSS7/8z//Y9s9+uijdiNru3d6p3dyL3rRi5jYSV7ipfPU9//wD//gXvnKVzKR9qzNL33pS93bvd3bubOwKU/H1yMkfnXnAH7chBae2xs6wI+yKMuux6qHTvjbVSB83f1E27Jqn6u+D69P3LHXAtG3CeDH9XUUGBvgfgoBflQv69vhHULmx/M6DP4ygC9g6BmwWXA/PU540nEK3qfjLHF72jwzXoO+89aKodRg9jjHZD1zeMwYwshPYvGlsZNzAJ/PtFSvtyyCe40D10Bzv3/rcVj8G8hyWq5MQl4PAL5/0DLpSrVa5lkGiAA0CUTrVS4BGNnX4cGBO4RpH2HhVwQYVXjmSdaT7h25nQpA/FnPdqOLzwFkXHLDK692h4+/Akce3EQAWD32nSWRcmPrHCD+KvIDWFf2USKgqEl7D4g9vEViLsftSqvd8vKg2uaO2+B9dNi0d1bgC9TV4LtCMe/O8zwaAoRluSkmV1rkAoFHhQTdNOxsm+fZ2UuXnEOX3kOnr4RaL7iG5R8D6nnnylv8ZsN10DArFTkc79osZGitI+y6BNKRyEUIWX3bJJC6xD1HZq/6lMGPnd8CBl+YVOCt25b2HnkOLjTDLuw97HeeBOQy7S6Ua7D3Nc/wir2VFEkJpiYfmiYUL52bI6z8fNuj7Zs45gQbzZAtsvBUYBkNKAQ0FTJyfY1tJumzQ26GHGKGrVusmgwZRxtc5/OuwnU2gI+jjgfY6s/Z9ns8banknjkn+JQ8ZyiAiy2l5DmMBFtxygCSZSk6hNmXNl9/N5CPHktjyG5JgkMB/BwJvjnAr1aAsvx9AvTZS2ugxG1/Ux4D9/5Dk0KNwV7+HKXBJ4glyTYzOHLVwgg3qiorFReR6OgasXoEwFdA2oFdbwHum9ybxuC3rhHXdbgvCYg3qmjvN/gN8pzCFkO2ZitOQ50HCbYDzqPLqkiboL1LsKuATrkmGVYHUiTZaqWsx7gZNshXGbYZKwQsBADn7n8JAJ9cmdO9nloNvqJbAeqf+ZmfcT/8wz/sfumXfslAd/gSAP6v//ov9yM/8iPuL/7iL9zly5cNhN9///3uXd/1Xd3HfMzHGPgOvXzjzlnH+Kd/+if3cz/3cwbwBaQ1sC9evOje+Z3f2X3WZ32WgXcFCgLRv/zLv+x+7/d+z46rlzKo3+Zt3sZ97ud+rh2rylLnstdf//Vfu1/91V91f/Znf+Yefvhha9sZdIhv+qZv6r7oi77I9iVArnYpCPiFX/iFSTAggK926dw+7/M+z73xG7+xHUrbqf368zGWQcP2C7R/9md/tnvLt3xLC1I0gf/5n/+5+7Zv+zZrvwC+2v/iF7/YfdInfZIFDhdgRJ5ur0cB+KsY/MnEHvMEXQRGTwJ8o9uu+t3Ur1fzUEAnnbLTVx4rRu5ymkPFMe1xD5X5h2DcsaIPjnkWaS1wr53eIYDvCdEp023/XOJ4tGjsHP/cU0vLzs/6JdJhvp/iWfV1AX6UsQ9/Ex5H+54H+GFQ4RHPVCN7mjHzTP2N3QvzbKhOVrfycUJ15rNjgJ+fBcPLust+fmwfXms9b43pbR0BEjCFzRuPuMMn/scd7ZPcila4UsrxFtsLYAZ4HaEDlkymWgHs5ADAAsyAkBLb6Jq3miRK8jxNI2Up8JyRq84Ye8ARgO18veyqEF3jS88HyMMOcqy9h17mmvtXIKTkl18DG9fR0g/dzatXkR8gp6nKIUcOMHL/ABzJGYdjaaVgHzZfuuQiDOYWlpmdNtIHgIokFUpK3N/bIzComESnD9DJAXa7fK72ZQhaBPAF+psECiUA/+al5xmYGhOcpMSM04Xie1pIh3IkeZZrZ5zbeY73jjfdtrfXNBw46Wsh/lk9ePReDeep+fs6fv6NSHRsep+9oAaL1U4a0CVxswNQ66K7F7ubGjZhaYcEV9hi4qiixM00yZWcCOcs8g95i8aCn00s6LEhMxeU+GksCN6DG3GmrXPtCs9v3jY4mA4Drb8/E3OPsqmBMcIxQp18t83KC0FK7/CyGxxdQ8LS5Txwidk458pbHuC7/KbJTXybfXAbNt0HEOY4b+ejtghUS0qm/hK49/p8zprAU+B+AGCWfaaCRyV1K8gby5WIcTMkhyENvsoD7AvkiRRlMUp71Kc58kMYTK45RBYTHCsMcGb60mZBVjZoq8ag3KU6XKd+C4cjcg0E8GuMx2LlLIsrnB/nNqJfhN8kj2sJ3IvBR5oz6CjwJugpZggKSqxeKYDDNae47UaZqiWHC+BjR2U5KcptaJHUawCf79Jo+yU1kixpnJJbFfKcZtcCqVqdVSuC2DP3vQiAT9B7utdTA/DV0Ud47L7qVa8yMC0AfwDD8Cd/8iczAF9g/Ad+4Afcj/7ojxrYfd7znmeD7d/+7d/Q9O27j//4j3df8iVf4i4pyl/wEov+gz/4g+5nf/Zn3T333GOMt47/7//+7+6RRx5xX/qlX+o+5VM+xYIGAfMv/MIvNF2VQLZA87/8y78YUP/8z/9892mf9mnu2c9+9tKu1UrEL/7iLxqbrn2qvf/7v/9rjPqnfuqnuq/+6q+2doi5/57v+R73G7/xG+6+++6zlQsNdrVLLPzXf/3X2/ltY0+mIEB9pOBCv1X7X/ayl1n7v+IrvsLAu/Yhpv+f//mfLUgRuNdLqwk6vs7ny77sy2wV4en2EsDvBoxUqO2bn4inwMWmrGOnqLnw+MP5+NN63rM63NEioL0YgMcwo/FP96WXIwZPzAIEET2TPZyejfWBSORok4dHZJ8rdh993CwKuGx6D8G7tT1+p8cemh6Zz2698DPfIYv2PcNcabvAczn2Qixp43GQP2d5aY0IGfTZ9kSB+XSzyLYRgOnbGz7QvWxDPuP+d6H3ffj34Nz5elaiEw0koqPq9GPm6TaPnLS9cffesTkkjN+Djae3uB/BBpjmx/jcjgV40mJQtZ0KU1l8YSIDgGED3TyJmXuPu87uI6Ztl/d2AT19GfCrRFW5kMjGsMczR8BQpJKChRxJsfLWF9AMC1elBDCk05dzSR/mH2ByFoB/4UVv7IZn7nfZ6t0ug4xk98GXu/3LryEY6ANWcAEBSN/a75Agizc+1n1lQEyefcsLXMWzZGtYKeMIA8gX0ZQHqI+znBdtkCOQQLfuACUl6hzKZZIOxVAD1NTeDp83eH4JEBZ57mY5vz45AGL7z9/zQrt0mbTkG4A/dqW822YXBhdgLAY8u/Ns07Er4RP9kA9fg6EdyjvG8tyP0vqRe2zyeRxhMnPR7Ub0wV4I7ENAPLn4NE7sM5+bfr2JfSKypjGgVQnRBZKbCwZGZTEJsIcVHsPcemkLqxC03YpBCXoG+zx2x0bm5+mzzW81O0bDz6YWobNklb8r5K7kgwqNVzkTmV+TXCg9067xwjWSzWcHl5newTUQcYNkW/m84xSzdQa2mkCwuGU6c4PNxuD7VQBrU9BPvriZHHSQZhEkCOCbPEerOYD60bALWD6wugF6j9DGKzlcQN8kPSoqZUw4bSZQVX240wIAACAASURBVBGpAnKnMlKnCm0pVbbp25qtiHTTSIY4thJZFfCGhaXCS2fzqgA++9Jqi2xBNb4HMOtpdPAlzIxKJKGrNkGG48iq0/bHdlqVUXJti6TzLoHPeLDviox3raKVKQ6ngKNAW9JYiY7wuB/RmZLMjaS/Z9w3uWePlJPB8XxQpzwbzeeMc/piSHA4AsflCPy0GpBGHrRz93NddfvcSaeycPunBuBrAhAQ/cmf/En3W7/1WwaC9frTP/3TCcAX2P2jP/ojA8UaDALpH/iBH2g3jBhqsf0C6wLo7/Zu77bwhH/+53/effd3f7dFXJ/zOZ/jPuETPsGO9/3f//22TwH2b/iGb3Dv/u7vbu359E//dJP+SBIkMC3mXsD//d///Y1Vl9xl2UurADo3Mefv8i7vYvZSP/ETP+G+9mu/1kC2gLrkNz/2Yz9mbRDbomN89Ed/NMlHLfvsh37oh9ybvMmbuG/5lm8xQC4w/6//+q8mTRJrL/CuQEFA/kM/9ENn2P75tn3nd36n7VO/1W/e8z3f87SD4/X2u8fQ4AvgTxmLKaqdB5KLGFc/8cXC5Znzivr1rnPC6+xznf0s2mZxYGFnNPOzZee+ThsWAeLJb9fBgjGe3/PHHgei93Wv1SJWPD7Imz2af1wuZ8CiGvzw13H7jl2OjwB4mXcvOidjZ9WU4JJNAf4UqOvY2p2Y29mX32/4GyXPqmhRuL0+n7piBEDe9jUF9U92bKwzfv4vbjNlJ/3Zz6/0GcCJA42RzsqoyJUAFLrcEWDXJ/eSpAnz29q9au/RoGX+2GLAZec3APyKOS8YmPfjRVZ/bdj8Fsy3gMTmRt0K50hCk2M7FVsSuJfspq+KqjD40jwX2M89z36eS9XPudTmOYBM2jWuPOxuveY/3QgWfwPAXcTLewhTKh3wQ4896sYQcjVY0haWl3u30OTDahaRn547t+OuXr3szvJnFjvFFpKHNPvb2IbNBIQ12b4JK1lDurC3iy6/17RgNc9vO9L78/0QEFVGi1/BPvIKKwam864hZaFCbprnZYEgQgHAQIG55D30nQRJ+dpdbvPiCwgssNqkPSww8FKVUcAgN/l46JnlRa9153ILTMRGB24w/j70qy0G+61iLYEP/5T7TJcgaoy9ZNa1AcSsnnCuWRJqc8ieMthkptCODwk+pMsWzJve62GI+CTuLGPNp6+QzQ4Z/fCcNYR8UOHf3nPezzEG+AXIuVZd8jea8vE/uOnGgNpiigAQRYJkOuXajhvhBDTifJQkPATQettMVVP294bGagoN+hgQOxjDUrMq4xl8tpQUB016HxmT2GvlgIwB+CkD+i3GN28FTgR6A7tnkLPIZYcxrGC2TKJ5ffMi77sZP4xjVp6GjFe1oQ/EFKgOgw7vruPlkWEirjz4hwB3gXflBOhqZLl/hNGySMqs+rMmcQUatKULwG8izTk6YlWDwCeLb77UGZK/KaFdSeiSkKkdI/JFtDqTHiE+4t7t0xcNAP7e/k1WDA4hmbxEiZ1zHFa1cIzScQg7XJok3ULpHKtZNbd96T7Ldzjl66kB+ALBYuXFXksXLnZboDsK8G/dumUg/ou/+IvdC1/4QtPEhw8paeQFfq9cuWKgXTKbRa+v+qqvMoAvcC12/e6777aBJlb+fd7nfexPgW4B/1/7tV8zGY3kOvpMrLpAsY73yZ/8ye4TP/ETjZU/yUvn8Su/8isGwj/u4z7OfeM3fqO79957bUVAffABH/ABBsC1CqE+UHsUGCgvQcy9APz8S0GOzkuyHa0+KAgSgA9fCmb2WAbVsRW0/OZv/qYd5zM+4zOsL59ur8eortgLNPhxYC+ccMOJ9slM4OsA/GUPgvC7dQDVOg+U6LnFndcy0HmS67xOe9fZn2dqVmzpybxjr5k2RB5M6wD5aOJZdMdRgB93jgaOF7R3fqzN9/Xs9zrvWSA+PxYWjd3ouPVM/WzXhFKbBOCvMwKf2m2inEFUihC2QkMrlFksapkEJVmNdy68GNs0HuoHzN9711QwB1kHICjLZ7K7lCuLAKSeAUpUzcKO5wEgGhsqGKSkWFXVlKRFMhzdjAOqkWob/TvjuoAJaZ7H5o1fgqLsA1Qv3g/ABxRlAUgpgoHu3hV39NirXOfqQ/74MM05fOyrSG4kB+phddk8PMJP/5A38hMsNZXkq3vgypXL7tJdF5BZoJuXVEWFtgBIKoZVROZw9cp12P8iwI5iWQQjChIKPHPzvAUm5Y0uIF9FwqOiWEUCgwqr12L08zCjFTTRAvYCwzWCmIbkSbCrnXEJAvkeV6ieBzzD4AJQB0oyVjCsVQT5jKpHlhA9J5uTj7vOGMiXJES2i1wr1QmQrCXdJVGS1ZACeQ9KJs6iuc/lSVI2z38kVQq1FOCFAN+3dI3JdCrVWdj2yFwaAvuoHt+At1XHDqZuIxOOA/wRcpkevuwtViS6ANsRRZ2yw5YlC29snyVV4owby+fdAD4Bi61BTQG+VWhmSKYB+IxUQDpsuRh8yNyUSF5ZRnYE7mHEceoZWJEnSXQ8kz9QACAvfMbGWK45ONmM5Z4ki1T2KA/5Mgz+5tYle5dx+BnBnstZR8GzAi4D+Fp90VxtAF+1FILraAW3cPSRJIh96nuBeq0wSTqmVSiNOhrpgx1Wuhro9RsBwM+nkc4h55GkJ0cQlwfYy/o0ReVaWmd9kuZayzVHFpkNgt/dXaw1CRTckEAGkK9gJZOVXxQSOK22EcxkLc+ERGYSzzcv3k+wzSrV6V5PDcCXbOYv//IvjXV6v/d7PwPSktxEAf5VIncBWLH17/u+72uyl/ABJ2mPAK5Av8C9goBFL8lSvuu7vst9+Id/uAH46Ets/Mtf/nID/gLJSubV3yWd2UA/KN28ElaV0PtN3/RN7q3e6q1O1K0a0Ape1EZJfX73d3/X9qUo7zM/8zMN4Ete81M/9VMz+xXDr7YoMPjIj/zIme8UBCjZWEy+VgfUR8pbUJQZvtR3WgX41m/9VpvMpNH/ju/4Djt2WA79RCfyet748UCiY8yGR0PWonWAX9h0ewDOeeLGndapAX50yTambXHHWvdhEv1t3G+WAc91L91TCvAX6M6jbV2nPcu2Cb9bJ+BaVMk2DpAv2p8NyTmAv+x8wn1P2brp1iHzHo7xKMC3gCR4+31MqwX7fYWsvWKoqAZ/neWXdUdLst3sPTn91zx2DJUJy3rMrhiXJ6tIExaxg5PH1SceoYjV47itUDW0BHPN2JI7juZvr7FnO4CtnqEqbGXAUmCE7wQuG7jZtHHgEICSpEfgPstv8xmS9tAWu/aAv2ddbavmime30Lk/QBIfkpHyWYAIugSBmEOSeh99pbt5+UEbS3WKUNW3zjKPAkCoettk/5Lc6NCS6eTY38MPP2htq9VJjD1ooMsvwVS23CGgsAojXyRQePWrX+s2CBaMABf4IiiRvDRj+WrYLgLmFcDoGWw1AQoZe2bqe8leVBhLSblFJEolpD76ew2Hk9aAAChXdSWY5BoJwWLJuzCmXZJxRwQU0jKfdC6Nu27TucXvbzJPmMzKOyCpD7Tq3GIVZgRgzQGEy1Q2LWr1AaAmS8wMwE+gzzTdgFUx3sbgTw66GuDHERuLV32ncp2oHl3bezFNwHRYQSnVYlCAOGXwQdkG8NsA0w6rEn0q26Y4tzJgdmP7PDaSjB8kUmkSXceyO50B+GLP5XFPiwm0CDsB3aqPIFkMwF3WrgD6Hi5PXfTv/dYVKww2oH6AWWiqfeRwZGUlaaAZuYw4b9o0JAlVWn0LWjl2feMMDlEXAfnnWFEg55DzUN9K1mVeSwL5Wv0RgNf4k4hIc6n8MgXyg1Uuky1pxcGKzqGN1yoDAYUSaYfIrbqsyrTIYRGLP6BfiqoNwMqT5Geq9yBXnIzyKxTMajUD/3sliPcD3/8mwH5/Fwafc1by+9jOc2CBfBm9vYWwxDH5KoFx5bzZxtYvPIuquuScnO711AB8Da5QliO5iaQwYpzfEAC+wLakO7rgmkwlJ/rYj/1YkwKFSa/r9q008mLQxdArwVWrAtLUa9+nBfhi9pV38Ou//uvuC77gC2w/0t9HX/MAX+ehAEfbnzRIWfdc7+R2T1z1LjrRySwOGM23YR4ArgOoV7FtSx/Ukaf7OgB1nfZE9xO7/SkCi0XnsE6bV13ndc5p2UMz/C6uLUsZdP+kPbbrKCBfNB5OAvAXjzFdiLAK6XGXjXXYe7/v6UM9HOPLAL5n/EMdvgf4IfBPAP6q0Xp7v48jhtcB+JZWyHXMC2ggUbgFoG7uY0Uoe0Az6UZPL3AD8LKERxXIgfmWjDWPFKAEq21uOwJqyG0kxxETqW1HsIADwLJeGpXdNoWKqKSa6SAJ4PtMBTeb5z3b5c+eJ8LA6rB41qUK0rHDpB9dwS7zf93+9YcAYPLjHvikSjT5aE2Q1AjcU/AK//MMIEiuIDWkNHsk2R7B6o/xEpRbTAcm/wAtvZ77GYKAQzzxC7C8FpzA2kt2JKeWPPtU1V2tQKjtwgWH5B+owJbc52QfmAXYmXMQxbUE7EusCEizPwa9VTa2XF+FvgBRmzvn3db5e7CfPOPaowrsPsmYSIbmX/6aRZfw4qvUxo0USXSiz6EJex9UZpULUAeWN801LSBlqRCoFAX+KN6lxNoUIG5giZdil71WXaB1KpVcDfAXjeB1QH4o19HKj/eZPw7wjRgLJDopxmOX4kse4OM0c3DF9SnsVGIMbp2hhgKMeRGpjtxslODqzS5Vp0Dac7+qYf0lKRIrO/0Q4DOuRgSKAxJOOwQNHQD+uH2Z8XTIyj3FnsR/M8bkllSgsFamwCoBRZ8EogX+h+zHtPoEC7p6ZTHdFJja2Nhxw+KOL8ClFF4FUBMG3/dthvZILuPDKu8k5GsPCNx72ZLp7hWUKMkXcD9GLjfCJrTXwb4bt5229PcEGjVyUIpKnlY1Yrnh2FsrNJJfKW+E6giSBClhWAE656u6FB0kTwP88JVnwHIZAXwWgI/MhwZkVMAOHX+pco5bLu+qF57rChvcq6d7PTUAP9o26c4lm3l9A/yP+qiPctLri/WWdaZYfL0k2dGKgQCyWP51Qf4NPIG1YiBJTp2lRmn6H3jggYnjz2kAviRJYuy//du/3aQ2ChiUhzDvIqQHgFZEJNH5/d//fUtUVhLz937v95qk5+n2unyNqD5ikxmdVOeZ2ui5zQO6dQBsnGf1wv6a0zeerF/XnLxjUMPsQ2maj6DjTyBuFOwee4idrKUn21otWM4WM88de61zbeYfWqHryPzOZvYVccjxqz/B1hYYHW/ponbEAfTZ43qAH60QuWplJcrih/vSZQsLzswDfH++PslWLL7/Ph7ge3A/bWFccLNOn5/s2idbqwei190D/OX3g8C97okcIKGJDeaVB1/hMizZ13DEGQOcBZDkGiL3ELH3WqQRSJC+XhIdvQSIjT0WMLfCQQJTSgbk7wDxcCwMkYpg+eHSVJftkeyKiNptPgDbef/9AHw8u3mnS8hr0C6D3lx3/7K1SXrrfSwy+zipFNCNFwHybQC9gLeeb2LgdaxLuMA1G6wcANrTsLhi3Y+Q4AiMq+09wL4yaSVjONjDEx71fAvQWIbpl4ZfciJLFmaQF9Dc7+3dQvqxgRXogTsiSNA9INZeRb306nJuIs0UNJy/+16T4zRwHZKX/plz97raDp/lz+ClL/nQFOAvBsCrV7p03/jfhwWZ/G9Me28MsGoRAO7RkMs9R9rsKtaiSrxUcm3aGGhsPVkpkWxE2nCBP4FQk8boLg/m7IkhwZJbayUJNDcmw12FRKvNNyqqFZ56hMG3c7U5SeNPhZ2whoR57uKH30HGpWJrRQDpzrmLrgyzXCSPI0ffK6/AgG2QaKt7wK+gcxwD+MoDgcFXYitV6geMAbH37cNrZlE56lwxLbxsVDMEfbITLSEBKgLw01hOjqVpZ7VG94QFWuLmzaGGcSZ/fsZImTFGg/g9oXOQEyAo792VJB7SHClmf7qy4XX5kiwpzymYY7V3dm3ynT4rMgbwcdoB4Os9IICTd39FVZhZodIqw5iaDQjT7FhhQS9JtmTLL9//IWC+B8CXA0+vg2OQzlW6fyQ5SlwucW452l2sYgULwFdhuaJkawD8/MapnRDfcAC+wKlkOZLYyOZRSabhQJYf/Dd/8zcbiBUrLbvMRS9JeSTRkYxFya6yodRglT2nEk7l5iPg+9znPteYdu1bWnUBe73k2CP9vbaT7l9s/qqXJjvp3gXE5cijJF4l0UaBuDT5kuh80Ad9kK0YnD9/3m4A2WBKSqOXALzyBPRSf/zhH/6hJesKrCt4UAJu6OG/qE3Xrl1z7/3e723uPDqOchaebq8owJ8HRVGAvwywrAtmVj2M1XfLgor1+3Y1wF9HjhNtT/TY60z667f1JFuuBvhRvmymzf5k/EdrBE/TsWA/jG3k/KfrjoO4fo0LGKfXaNbLfAoCfLPijhsNVKfbzDL4YZfYUnEA6kOJTvjdNBCYMvh2FRZIodaRLZ3kiifbLu4B0/uu6CAPFfkP547rD73SHVx/BDkH+AXmus8zoQ0KVAItH8FYyyvdA5Sikk7NJ19VU8PgMgD7ZiUoFh9GEMCj7QaAqR5SmTHAfEw12T5Av7QBqC6l3bORo6ZxdUlnN4DcMMy4kOSQ/gy7SBHkmAKr2tm9wQoAEg0Y9j6EixJIC4U8kpqygXJ54G+j0e8B2NROHniw9yqShHZeLD/svRKAJdsZQ0Lp3Uaa0MQpqAIg075kr9lskCTMf2Is93d3Ae2yFWT1gN+ZDSb/Lkuyw3lJo69ntwKAkhKBYY67cvZBry8AnSuhX65dhN2/YJVAo694kL8egx8C/OmzQHuWQ4r63Re36tBXfWnvU21XR/VUpf1ZadTR3jvYewVusksUyBcQBlLaPBbOoGYnuTreODa6VrH3YZtDgG/A21aKgll0AcDXeXXE4EuDjzSlDcDvHl63JO2tsxcpeHUG6RYVjm2FQtV4pcM3GG1BrlaT7HRgw0di8HHLUcDXZxz1sHHVPrt47HdbvpiWALaca7QiUCCBtgjQLZBwqvyFNLKXQZokWgW+xrb7fvNe+kh1tOrDb9OsEIUAX6sJEzGS8jxMmgPAN8DvE4n9nOpXQU0eZjebugfViUA4UpwB7P2oq4JlrC7hlZ/CbUfBdoGkWvnwZ5FeKWlaXvciW00mxwqDdPd9xubQJD6ywfRJywoG1be2kkKgkOe+KXOOBfZV3aq7LEnmBVbVFEhVzz/nmQHwJd35nd/5HUt+FUMgqYucbvS5ALmYbGnkZRMpjfmil0Cykmyl4RNo/4iP+AhjOwT25TCjAlRf/uVfbhf3+77v+9w//uM/mu79677u68wJR7IhgXEBb7H6Yt6XvdQ+2X0KTIv5V5KsEnV3dmYTI7QvbSOPfFlzfsiHfIgFA8oBULtUxErByZu/+ZtbuXHVAZCOXvtUe5R3oOXQKHAIi4K95jWvseBFycLKIdDKgxKbn+4Af55FjQNci67NOsDOkyarZ9SnDuBbg1Y+lI6dm4Bg5Fenlc3cKeA2H0TFXZtomxddu5N+Hj2fdcaDn+ztMWuXYX78hfsL22qJajEyoXA/ccefD1g9gzTd0oN3v99VAD90UzFWP3hQxR07Afh3amSfbr8aX30A4T5JtY+/9pUuDUu4hXUl+NXAahstt3TdBUCLkmUFBEYAWLvejEsVCzJXEGmc5UiDZEKSiz7gyTuMIBMAXEmT38W7e6zP2V45uPWNkjsgsHjghW/iimfudWlYUtL6vLxARX3Ybsz3Iwob9Q+uA4pIDpTv98GRse0CbZ5BlY0l4BgZRAYAfnCAVSaSBTGYAjqS8aRhUQ/JDcgBCCVpkG9/Ou+tK1WYS89lbaN/t3ADklOOiisVrYAXIA+GXxjM9OF0jiRKChruZ2V8zH6kdQZhmouLCmOpjd0uZ8Nn2+fucf3ivL1gyNxGr5tfEVnvNU2y9QBR7jmqPwDAB7i1CaD6AMESyZcbJc8qZ2UjiVf8COtDrRYL8MnhRYmg6jsP7qdmzWs8jhY2NXqfR1d9Pfngg0RfL0Hs9yzAN3BrnuxTiY5WJhTUWdEuwHgHh6Xe4Q2DzXVsMqtKtK2dNU96uQMpEdaDal9B2I9RHVhVZlU8C4chgk0FjR1kY13sN7sN9tmGwUePX4AN177sXa4TOBB0ypmGfSupug/AVxxnickcy+xY6Q0rlKXEbkm68qyKmHe9Ag1p4H0Q5eVUfk7X6J0F+MFcH7qZqc2SxsnNh3uhT+L7oLNnLD4hJrksBLBKYlfgwT2TwhJzoNwPc7xSMMxv+tjYBsGu6liMlDSMLKcvoM9JDCVblzyIub7ImC6RoFsiUNogJyWLn34ut+krB18QwH8GSHQ0asWeC8CLVVeBKAF63dT6t1hsyU1kMSmgK+94ed3rJVAtmY0ArpJbFRBIIiM5izTomrTCSrNixLUCIKmQALBYdUlp5GSjoECJvLK9lEuNvOll1SldvtqmYlZyAVI7QrCtbZXgKmmMGHsBdLU7fL3t276tJcjKm14rCyq+pRUKbReem7T7Yv9V2VfLjwo6tE8FPJrkxOrLiSdMmFXBLvWPtPdKzJXrj/anJdH//u//dn//939v20supBWDp9srZPCPAawIkLXvYrD5RLe/ikYLOmWRD37YZ/NWklMv5LleXRUnWHvmXRhWX5mZ0wjlO3OgcubQ+scaLKL9Zo02r+zGOCHysdMKfJF1yHlAHLYhYFUm39vlnbvGMY2JBdhBH0yuYXjMuc9nmhkeLxwXNvn6xsUeQzrOBeRfCMz123lwHbfPeeZdhw0Z/KhEx7fFt8dLg6YLIAnAX30v3Y4t1glEVx3HpA8k6l197CFkMI+7YpokVcCxAH4fhCwAouBRoMWGYMAoesaYZX+YQWnYVRFU4EbzvqQLPZhBc/0QiEFeYMmfPRIZAZ/6TJVvdZwBwKO2jb3gvc936S1cdHDsMUefDAmCSCHS0h539t2gcRVg5WDVbyDxkRa5Z/77WikokQgsnXUb6U8JYHZ0hAMKLTedNyg1k4HCpikt2PqUWG7aJh12VtabfC6XNM29OUk7+LPZxIMcV54B6Fc1i3YEdAA+IsG0fZogQcBUCY2bVGvvkIxcIMFT+uQMGugRKx59VgvaaPX7rCzIXWW49XzfeTGv6bR1eoAv9t5AM32t6rVtJBgDAH4l03WbLMlUKzWI+50A4JN4SX8NAPg9y9X1/LNdLs01wUdPBuD7+cbPCfMAP5yLwpwOBYeT6d/AfRzAV82DngH8trTyB0i2YPCVfFvEp72yeRa7zItIafCMh31WhugE4OuAChatIXyOnl92r2KwpelvH6JFPxR7TxGt7k3ALIWirK7BJnkagHutKDFWMoztDEmowj79bNVyGEZKgCVgyjLGFCCaOSdjy/4UOWLt8PVx9ffJPBzM6VplmJmbg9VStdTaq+2UyyJAznWVlKiPy88YJj+f0XhPIS8jiZvcAAXGg7HyRHCIImjvagWMVZwBQbskR7re6i+BfMl0BowV5ZTYqhOrBIoplNNQoiJwBWC/dZ4CWwqYCGYKrBLUAPgF8hxO+XrDkejoBHZZnpPbjoD3f/7nf5pMRgNPYFve9wLmAsy66VWtVlaQeilRVpIcZeHrN5K2iBmXY472qQdi6CkviY885wWuVQVWx1JxKOnd9RJwl6uNjiWWXeBfFXVlYfk1X/M1VnxLQF8SG7VN0iF53EsCFPdSQCIGXoGBXHV++qd/2qrOKgdBg1btkvRGibTatwIZrTZoFeLmzZux+/zKr/xKW1nQPrS/3/7t37aARy+tECgJVxIhtf/+++8/5dh4/f3s8jVs2ERzBK84JjUEOvOtjG67msn2LKm/2ef3tBLaTn7jd7EOWl4B8A2wBahxTrIS3fuilkWwcjDTL2vX6vPzPRJzXkFnrdzDZLsAKIf7izZ0sns9lYIjRj+bOXzkiPpr5LtJIDbTCX6bmWRtPrLKjZOf+yDiGPYP9r+M+Z+3r5/GLl4rb+MqOM78fiZAX9+HbQ7aoeRCWyoO2j4r0Ql0+PZQ8mBfP/f7WLyioHth3VWM+Tsh+fe0B1YBfAMJwYTix0c4Zqc87RANrirV3ryG3z2yhYyqzbIcL3ZczJ4uplx0VOlTjh6Cf+bsAaiVx70CBMlvVPnTZA0AYYF2AQyx5fYdYDzL32V5aYV8AJdZJD71+oYlzcrfvrB9yeVxHqEclbmbuNwGLDxJijCuCHzMo1wa4cNbuKfgcJIeqSgQSZBoqYsw6JIxNKhYWy5XsfaruiOSbcVoZ7Ev1MpoB1Zdkgy1qcczW6ByBCDqAZwEzIoAOElwuqbDB9ijZe5I34wEYnuHYkEqRmSOQIA8ATzOsQThJY/8LsCvi7ZbTH1OBZfYnxJW5aXevgUI5e+5Sy+2REsl4bI84ecBA3AKaHRl6J9YRO23m53fpkmpYXJtyIgLtBkrTd7CqLvrKtkBtQQoAlbdol8A+Fh4Dkm+HMk5R7psyUwMhQfz4nSIrH+rBXNFMNQi42w674Q7C+97zXtDscfmGhOw6zYR+vElgtIz+B7oqopsH0a6Q15Bm4C0i/6+B8Af8FkOvXulfsFVdy5wnjDOQdVX7+tvYaatEnjA7OdcybdarCh1Ye8F7jsHj8HeX2MMdyiudolci01AMxIVxkFB1WkBvpMaIeyzJ/tJPR9h6CXZURCpZG8/VSplWXp/f/+Y7t6Yfo2LcAXDPwtUpyJ6bcN5NGT1zVKTgKHHakNPDD7FqfqN6wbwi3m09+WC5YVkua5jwP2QegsdxqlccuS00zfdvtyA/CqVAjiJ+rWKpeC8hbytxb3RZdwo6bfMCkWJ1YoablB1cKIAfjZDzQTasXHxWa609TQC+JKVSPMu3bokKS95yUtmBrXYcjH2AtFKXBU7IVmN5DrS3unfVGuRnwAAIABJREFUAueqDCsJi14Cu9pPqE8X8BWTL+mMLCY1aCXrEZst8BtaTApMS6suOYz2p5cA8lu/9Vvb8cKKudqf2iQdvD6TBEdyHu1XTLtWBxa95KYjBv7ChQumq1dgonNTQKEbSu0SENd+1S655vzBH/yBtX3R64M/+IMtoNGkp2BBbVNApJfOT32hOgDKP3g6vq5cP1oI8P18pIlxCpYXMa3zAD8O4EwB/nG4ujpAmPbuavDkHyzLXlEv4mVtX6ddq2UZEyiypEkGHY99v87x9aPodlE8HgZEM2DJWJWYYCJydAGc8LUIaC1izMPf2QMssE+dHzdx57XouvqHwmzXLN42GkgGwUXwY0uenTzgp648fhXARrt3dtB/9lnwpi+m//btmG/P0/Hef7q3WZcyBEh6QGvM+uDKWyIK4IkJbTzxSksiVdKsmM084FsJiALIBuJh/8x4ELAs1jLD9yp0pcS/vAF9lv2l3yWRU8l5PZ6J0spLt+t9xEluZVt0ECwLAKAl/YE0ka/99sV7XBkJ6ZDfab9pAgTp6MWKlvDctgqwAHF54Qsp9WHvey2kGSmCEYKQPkBmpIRbANghhJrAWEEe9shx5Pyjc1FhLklNlRQrG0wlDSsgSMPYd6Vp5vuirAWp8jogwbjfE/jNuf3GNVeXLzig5+CQ1QI6tK6iVzwrmxxL0qMNjlW9dL+7fOUJd+7CRVxH6qhAkIhIsiPd8wH5A8iKKnc9xw1JXhxkVHgIsKj/DPkBcgX6JP0xJ5XIPB7MQ1EJh30byCn0VzH3BhEDyUsPRxjp76UjT/VvuQrFraoEHZKvZGGkx5yLZFCjoZcnKXCx/Ucie2Pe2bcY6GWv6PwWfXZFP59/ykwAfuBmaDIsge/QRjoC8EVaKpQRIE9xvXqMnzZVebv0fXd/DxkUSbGsUiioKtUZR4wnAXwVNUtr1SYA1DY3WRChJGSALoFWkzHWpApsD2lO/+Bx9vUIKy8HBJ1oz3ceQK3ASkCWqsaMkTx1FHLIbayfsEOV3WQ7rYBQ0hwAPgGT/q4AUU5Sdo7C/kFQERYh8zOnF/KYo44B/NkeDmsC+EAkSJxmPyYnAuAPmrfc4PAK15bKtVR0rta5tqzOqKryiDGrt+69RkM5K3LYkce9T74eKGlYAbtchVQMjfu0yUpTg5WtLkG1KlVY0FqleBh5I2XyGjIEy/kc7lb0/8bF+1yZIPyUr6eewT9lQ5Of/R/qgSjAX8R8zjsaxIGr1SA3DBZmO3ddAHuSS+LnlFUA36b4yW4Xtf8k7VsceNw5gH+S9k1PdnWyW2AgEjxvpw/CRas2i8bOOoFf2K5lAD+6/L8swAuBuMcJCcA/yX3zdNw25H4Fam1BLrBTFbxoQWztX3vEta+9xgC9EmKl1RXZY5VSPf0PqCYZD6ZfLOVI7KpkOIwdycIq2EuOZakp6EKSqaQf5twBeCjyneQFCgDG7H8k/TAgTcBC2t8s0oIi3t13PQCg2twwb/3sxl0wsgBRATIrKOWwxByZzGU80v60eqAAQAiI1QPASQ+ve60etA6paku7JCXF69CCUTHTYi57ckwBcAvgC/QfIp+pwE4qV6BFkmWa3+UJSLRiZQw8AcdNVgsqJAuI4W8KNNFf2vcmbdXKxRHHk/tOdecekwttnsH/HqvCMR7kAzmZIH9Ice67VNfN4/JSPXMXOv1t5BCeyUX1YOBcNoZq7IgKq9EcIT9PhxIOP/p0/woMh1I6n4MggM91ol9FWnZgpvtYkmaGB65ayJrcQkmictAZEaRJVhIF+LNPg5BIMfX6yiEfynDmAf7k38EeJqSK2i+grOBCydiB808U4CvHQStBoVOZAP6Y8dunwFObYlQC+B1WaBq7lwGzN+nzKmD0bgLG86yooBcHlKblVW+MugfcFipYQNMj0BtRMI0E66N9AP41AP5jsOJXCdx6boeqx5Xte0nMVh2Eko3pLPknaQI9ycCGXLsMAWcTq0z506e1GgPI96taXl5k567/cW38uXqg7vtEuQ6BFp+/zVZH8EGVDdugj7wzEjK6AOArIBHATw8OkRFRS4Jia0XqMMgZaTjQylIKcI8FJnkKSshNsSKnsa19DLWipTayf63O6Z5vaFwj/TGAzzivcG/IZaqG3KyM7Ckt16jcGQD+2G1cuNeV+OyUrwTgn7Ljkp/dwR64ckMPpFkwfBysxQO8cEKOgqnoZ/PNXgQOb/fpeRnFqsl7ypg/WQY/bP+6ADXufCcPvoBBDrc5xm7N/XhdgD/b97ZmvvQVBfiLNlzE7Ef7Y1n75ln96HGO9+XxgG1+G8/ezjL40WPYFQ/OW2zvDEtvqwTG3XvJTgA27OGp/LHJZ76VCYN/u+/aU+zPgAUAUMV25KUtVpHdyO1Dntq71y6764++1o2xBpSLjN66jgLLkiNY5Vr+s6Q8pDUCMBIf6H8CkmkQqjS7kvOommy3A5AGREvGouOa1AfmXgGCWHywpjH6RzCnYs3zSGu0irC5s4mtJAwz/05vnqP41d0w4RsmIxngmS8phNdry8JS7oPnWE2Qq41nTQVuxWS3qcypQKJMoas+Pvp9GE+9ZHWo30tOmweQF3HZEctZRn6hgkDtBtVLtRJgbHbaCnPlkT5cvQpbjGtLfYMqugCpI1YBVNF0C4BfoK0d9NtK7s2k66yI33Q7d9/FKgTsMfKOMezvUBp++vHg+lV34/oNdxYWv7x9jyXkWl6pgXNJdLiBpOsPrDRnQH5wI4Wf6Z9TK1sPWjVZGSNLsCKnGQH8ARaKOdd09QoBCO3J4wCjJGCtlKjo0YhAyc+dHkxG1qB191rQMCseWT7+ogB//hnneYTZCVXtDQtemROTWa36eUQAXys5UgX4VQZtS1Iwcir503e4Dm3kzkc3HwfIXrHCXdWtuyl4hUynLt928g0Aqhr3Sn41vG3WlPL97xKsde1atpHn9ADLvX0kzb09VmcK7sx5cimqFxgXsOIpAkXp6g2PA+6tq2Hskee0YPEN4AvcC+QrelbbA4Bvl03jyXJBogBf8y87tMJTdifOrC7bqklwTfWHuQ1xD5mmvo2tpQIS2pwZHgHEAeOoN4qsGuEvS/8oDwUZG4FnC+epEUXlGPkG8C1PhvtUq0+av1VBd8AgbBE4NJGSdbg/0wTDdZJOqgTBtQ3yGeoe4OfyBIfcp3UkaCVY/VO+EoB/yo5LfnYHe+DqDRiiFRr8eQZ/foJb1rxlbOudO611Jm9NRLMJQGF7ThqIxJ3j7GerGfxVMhj//TQoifbd/G+XyV/UrnWqDi/ywY877uLAxgPlRSA/BNjrrf4siEiCgCgMhKIAf/56xkl05kG+1+D7cTH5bhIMTM8+Afh37u5df8+SJSCxAYD0hlwzMIWuXBa9/IBqoDcef9Ad3HgCoIt7IkDdpB88+L1DDCBQxagkxTHP8BYPeiQ4OIio2qX5xbONhsIQplpgtq+3rEWkZReY5rc6viz5LLlVbLrwC2BDVo5iFXXczS1AShVGlO0r6N3LFIqSK4hUPT0kEWUANtWa3BB5QkOFslQUC4Y1B1NrbjuSDXFMVR4dIzHKqX1YHkqeoFUCjdk+LL8CnCK5cWPaJh/8GmxvprBlOmx2DlNJ4asuKwGsVpSrecAkchb0/rLizCGFOKDwVQe2v8DKhFYnVP1XALvXHFAUaw8QXSTZc4dtz7gR7VdFVbWrh6X2Yw89SCGmi6525j6CB5h0LZCYcw/zrPIWbP6a8rkC9LPzRqjl8IDXs9ImwLLhYPaYAPw2kgv534+oI1AgCXMDuUWFIk3ZAn1IMDPiWEMA5ojx4MFzwKYH97OtKawp0YkbhyGJEM4PUQImOs+FwF1/yoNd7fdTuE9iNROPsJqtSUyw9eR6drgebRj8tgqa3XzMNQjkMsi3apt3ESjeBTBl/AB4s0iRQlbdgqBgxUm2kQ2uYZPArXMUFMxiH5ikkmuxSR4FshQKVGUJwki7NimbwP2Y5G8FRiklflMorO0A/wogDNx7Rl6vqKWwAXwFUSa9sjq2wYqCVnCMFTGbzOgzYBpY+eDLpDXcjx0C7DYrYF3A/ZCxnRu3rFZFnSRv+fST3k6AN+bcuqxO4QqElImBbsE86jkLqIVTVD1X94Fe3JGuw73YZN8N3hjyuBqBc41VtXqdPIQNAmnqCmRzWzD4AwD+XQnAX3/yTbZ8OvTABODPMcfRyTeODZ/9PixO4s94FeC78/2yDsCftiKOCQ6/PWmAErf9uiz7on6JA8BxrFF0Io3bVwhYQznosuuwegVk8XWe77tVAcfi/pkm0K5zPeYZ/Oj5GWAwrWrwqbmmRLX2/nOB+7DQVTiWp2x/dMzc+VGcHGFVD3iAr6ROuXXoES8fjxRSh6Prj7ndJx50jT1YbwB81uQw2PupEi1snaq6inlUFVvhLIH8At70oeRAS/yy59O/02LIAzcdsfciBgQ2KyR3mtsNDLkKXklb34fp97proUhgjo7DsXOsHpRgDgVWBMql5y/UpGVPo38/dGcv3c32Oh7oBJ25JBsjtM8D5BJj/swjjZFvuTTtigxaOi+OrQq1kn8oKTanarW423XR5yvvbgPtfza/hVRjDxDUJFlRQInvYUqzBdmHFpGBPGH5aDX09WL2hwQROjetJrBAYb7hsifcv/qEna/AcxpAncM/XBVVFQTJ+79LAa5eCp00YAkxvPWRwL/cebQq0lWtAeX1HEu0nSUtQgIiE9yodk+zB7HgJs8x/T3gjoClmB9azkAZ9j5DwugY8KagQ773Q5Dl7WTwF8/NoXvNcSIjBP8e4CsA9JOPLDJDkK++sfmPFYcefa7gq4W8qoUGv0ERtMbR4+Y1v7F1DxIpZDpUkC3D4MvO0jTyIdOgccoIbxMAqvZBiyRk5Z909yik1r7laliJ7pw/R4CgZGQALYB5xKqXX1bgD/4qaRPll7msNdey5G8v35psYBOiQLxfweQKe/Z+jsXHQHPC+JtXfyDHsZ9PVk6mAN/cg/DAb3Fdu0eXqQZ9jRpxXa5tmRUL2svYV2GrHpZIR4dtVif2uAUwhXFytlL+gprFXK6b3ywx/dyuc+oRaTZg8A9ZjVJRhBpBYA1Xog2kcgL4aewyVYAOCywA/iWC7VnL9VUzUOT7hME/QWclmz5FPRBl8OdB+7QJob4uCnBCxsUDvVVyjRAs3Y7TWg269SBZbZM5lV1Mz0XtW+dclp3HsoDhNOe/it2P7nMZWx65en7SXvpav/9W9cV8m2bHmebkxRKwcN+Lx2awhTFJU9Z9vk0G5iW/Cb4Ik4ijjL89tAKAH45Xe5gFP4qy9gmDf5qRfLt/EzD4AA1V07Trz4O6cfOyu/nIq90hID8FcJdlpawftSolECsXHElavA0lLD6f6XMR8n3AqpxaNGbLJDPKBaQIcy1Nupx0CgBofSe9+yZSGdnytUgylbNLBiZyAJPexbWjCDNYZPlfXuz7FJcqAUTPy4gBkN6QHSX7rSI/KJRL5ktfRBfsk7tJnMXCMiOLQlX4JBk3jT+5mHxJXdIC+WJ8BfQVSITVdHXuyGW6AHv5f9sKBUx/DkAjd5YBQY+ApQoG5dESCbcdHhIgUDm0S0BRIPjQ6oMSdnPIc2SXaFabClJge29ceQxGldUNAhXWP1zKXHlIxsWTf4t+yCjIAhi2x2XXJcFV4FByCVXbFYiVDj9rMU/khgqHg4F+71Cl/9O5eeAqf3cBwcD/nuvWxR5TXun4BtnKTBU2tlCUdSQFrtBpj7nGOg8B/EmC7QKJzrwz10lGZwhaFVyFvu+TNdZgcgi30flIYiW5llV5JaJUv3h5jX92pki27uHy1JTr0xEsPgBfVY4bR4+anGeLqsF15E81AGiJcz4O8E1c5o7kbATAb+Kh39p91PWR5+RHDbdNUaed85e4zhSzwkVmNOCaIHmxVS0lS2i8EEiO0xprVdeRRCfQ0nsbJC9r8gyJB/kZkqmNubfciqAfrBOl0/da/KEY9VUAX3UVGJ8tKvh2WW1IdW6aO1KN1RklFUsWJoemdqcPwOfcWMEZj6jlkJJdp5J9dSw1yOfG6L6wZGAFrLS1RdB6SJ+oqm+Z+6nOytbGxt2sduGYwz2epQBdimC5TkGxEiskp3wlAP+UHZf87A72wGklOrqfgin5WOtOw+CvBu3Tw6zedjXA93PwbJCiT5aB0bjL8GSDgek+F0hQTMNoLQsmzmmb48D8egD/9gyo1dfh+HFWrXCcdOyE20dXOeL2sQzg20gwNt+P6VkG3wP8eUCfAPzbM4ae3F482PDrdR6A9JsHsM2PAvLRHZOwmBG9RwKhrq/Ye2EZgXONFzGHxq5aXR4lhQJSpJsBtEjGowJSXSXLIt2RO8kYgK/6LcI7OlqNwEHafYHqJiw+9jcmetCqgGQN8uBW0SAFCZa8i1ynugUbKa0/gK6AdlyForLo5o+Qx2AdwqoBgQhJlRkBe606wZLL3UestNjpPOzjCKlQis8lfRlxDpLu2PkBvkew3AaQBdgEKgH3XsLhNew6UzHA+v0hyYo5C3CQ4+DOI/cfVS9VkrGkGKoCqoC3UD3n9m9d4dxkFUp/s29Zjg84vzzbVfDpVzuG+It3HEENdoaKIGSr6GVOAH6Z/APSvIY7SNSMzrcByBeANOcc3WAmsRF49ABf10t1BsZ4n2cyqr6LKwqBVB5wnzaATzu4LgL2VoV1TqJjV80AtZ/5V7nozI/N6Fzj9+3dW7RDm3+CcRGSBhOAT5K2EkAF8CfyI9Pge6tMg8T0zYCE0TbjSdWG24yH5i4SnYNHrery9tn7XA0Wv4IGX0m2sked5miwg8DR5pDcCzHhjf2rWJjinAMjXiW59uzZM27r3N0w1uqrIv1IAjerTcLrGRx00pKwESCN8IQfo3fvsXJkE59ocN1mRsJMk58VHKUB+F6+q4BT91Q008Fr8DVmw1wEWw0LggO7bwOJjhVOQ5okgN+jvZn+rqvlx5YMW4BhH5P8PiBHod3u25jtkMie4V7JYiurRaGUybEkySHAxkJTN7TGcJYlKA0rJdhKh98F4GcZi3WCnDquRMU6AJ98FQP4YvBJIi+yYnDKVwLwT9lxyc/uYA8sA/gh8ImzyZx+F9+4ZeBvEQBb9zTXAZarJu9lwPz2gfaAsVrrxEJmJH41wbfJPxgXgXgd5na2PWx2tL/X2f+yIGMekK8zjk4StEQZ+Sjot4eoAJM92j0TFV3BCQF7VIPv25YA/LWG7+thI3/HeLDmwQOs/O41t3sZYINGt5RRcRuSU0l81XX08hx5ZEuq45MTwwRHSwoEiInzkzykDROf4+HfBUwLYEtT34d5V4FHyXc0dvKw3PKqF0etokINkj8l86nBhrebsIaw22cAVpJmHFHpNg8QLqPFzwPEpaHOAV6KyGZUmXTfarWkLUF2hPuNAVUkG3IFKbL9AJa9CytdoaqpgVcCALGulixMMCIvfp3PAIAvW8ZKDWAkFxGsFpUHkAOwSUrUH7bdFsmaAnG3biG7QW9drG8C7gVYhfEk0ZAFpi/eBfonP+A8dp2AamQTqTHHEfhXYCG9vhQcqpxLnx12xKtXWHGgeFAYoGhlRPtTYrKKJUWcWCzuCGQrfu7ytpjGaPuLY8GKPtN10zFVZyA9bAB6ERvhsqKKpNksAQurB3SkZ+8N3Pt9T1h8j75ttJwE4MetHE7AvSWIBpWOba6YtdcNAb6ujVaFBqpsG+YXGIuvQND/Rgmg8M9c4w4Ave0BPvKaxv4jBJpZd/b8A1g43m1+/wVdI2Q7tgxjIFwuPFp1olAav20iYWnu4cCz+zBF0667TeRYZ8+dQ7J1CcaaQIhr2m7RlzDimg8LsslklYqlIzfE5nToGPeyxgyDLosPfZAYSmyU+21JukGehJfphK466gsfyEleFvaXXdeJRMdPGAqQeh1kbgTjAvj95mWXG+y7OjkpNYLpLOy9bE9VrKpLUHJEDsaAVaccDH+WvAFFmmNWI3Qfd1mt0+qcDKg05k2WR9/2ua+7BKuSiSlhWAC/BsAvVLHHJLAVwE8zrivYkBZh90/5SgD+KTsu+dkd7IEr0STbkJWP/OkPPWWXjbWPsvcBHrU/IiR0PAifgqroKa0D2Ge3n+2QWUjsn/jHPvNz+/S1iDAPtpg8ZOZ2FLdqEVr1zbQxcrCpTjLuQvqGrKqq6B+EsWc1s9N5UBv9clU7b+cw87zqbHtPfp2nv/duGuHr+AUOnt3WR8fZdr8fz+JPnvPTzwL2Xt+Yi2D0PgjHd/D57eyjZF9PrgfEF2oJ3kwZBXIoWb97+XUGbtIkzRYsf1BVLGH1BKK4uAJZAisC+wKbAt/SEufEpkrrLe25qtwi1bExo+JWbDtABiAvAo0hgc0BbLicc2STaW4x7Gcgyz+TKvB3mESBP8l8dEz51BcAUVYsi3cZAL5BJfUSIEYJqEretaqgDPPcNtpggIfkBjqerCqHAPw2Up5qmeq0tFh1dCVDkKxIPuAGogDZnRa+/LS7iMyngMSnA2hSoJBj32OOoWTGLDIdMcFNbAZBTYD6usIaQBKMPAFGke/HJDRq5SGDDro3xk6RhhnjbOhY/UZfKekX1xatYhQBsHsU4moDtlJUWlXVXEmCtFKQhhlWEJOCKTZHFgUNEkzbjcrbU7kG0mToFkpeLFPXPOTlQgNApr9V1CiX7prMSNKpAisgaRx9EJbbPiUFkpWp+bAHzHo4J/oZJJgL/Ky7dAAum68k8Qrfard3tPfWquH844lvObwwVhSc0P8DY/GFzZVsq/wGLy/JAYSNgwbgd+UU1ICF373qWujo5Qd//uxdOBTdjdRri8CTKsiydOV8zXRSY04SMq7BAVWKVbm5Abhv7T7kcvjJb1cLVCs+5ypoznWtFca2Wyqkxt8k21KhK4KGFMWkRgR8I4B7nxUmf218N3ljhtDVKLgvTJ/v+9FLdHQ3hrUOvNxMFpuzAN/fQ/arYL8dgHuLBPMO8pxx5zrpvQ1XK5J8TjAtn/4e7H2L4mxyiWrTN1ppy1PTQfeRVkUkNdK90scNS32gDtY8bvafuudZXTCXqsBxq0pV5krtPmPwxwq2s7j00O/VrbMJwH9yU3Ly6ze0Hrh887iLTpTZ9DficWA+z2xE6iJNTvH4BHlcy3/S/vDga3ZiXgc4rtomjiVed6Vh/rfzvwuZ4/ntZtirYC49aX8c215Eiy2DHg8G1mHf4xj2J92myA7W7dOZYxrhHn9O9si2c/WsfPiaH8PT7fwWs+z91NHDGKaA3ffsmn+ArRo/t7OPkn2t1wNBep9SAc0qrwkjff3x/4YFpBosQDBj5el90rRngWXZyDU1FBY6aMnBERaT5Xyx77Lry6LjEWgXGyggqd8bYy4dfAA6xdz3ABsFAFpXbL90/MgCpKdXgqsqg5YAy4f76IWD6F0AJRzH+l5FfKoUkspw7LR07/xeAEY++RXs+lJIg2Q0mWYFQefRxUe/JL9yBRC0xyQ6tGMIa6/9ZSSzAbSNANVjfpPhuwwAXJVRFeiUAO6yRG4cIs0pS+6D3/kjJHEKKJMPMFZ1VYBjjn2PYHf7JD4WNshfQKIzBmRl8UaXIkWgTasaY/ppyL0yUPEwubZI60wg4ysEi8GVzaeKe7FqAehPE3Gp+JbyCciKnRRq0oqK7EYHcsoxrC/AqkqpCpwkw9Cqi68mrMTKYgGAh7NMAaArhlfXhZ1bqCe7SQ/w/RgKQf56Iyp+K93783O3AUblXNiKg6qxAu5pZ1rJ+0aqA3X1ZpcjGHwBfLnV9Xuyc9RcJfkVIBVJlvZfIAjSXKNgQPkSHaRmzYNbWF3uWy2GswSD5R0B/G26jgBMciR08ibdsnwM+o6xo2rHXTzij26+zgB+ftxwO5s1Vm2Qn1AroECCdBtJS4dxKolVlpWAfJHEb/IY0vyJBRIyHa10IakKXlGJTXR+VVGpsI/1p+WFBAA/xAwZxop9Z1ag/qKYQ5v6VAQ8qy1t+qR1eA15DmNxcMuVqLZbYaxo5UquOB1Wlw6Q57QZ/1qpKHKfaiVNuQmqGq1Vtj4ynyGraAL4kt1J0pWlb2VWJPmQPRUZq2lWTSqVs6yE3G+uTyPJk0gsHtF3NfpIAdQpXwmDf8qOS352B3tgHYA/f/h5sOOXGP1Wy4DQImeWk4InX+B79fFWbRMXuCzr6nXaGbdNkAI02XVcMOFXQ5cz9Os8rDyTvZrpj57nomBgkTRmVb/G9WG48hP73Yr2WtfEkG0z7bZTng8gj7P50bZ7AD8F977reAhMWPsE4N/BqedJ71qBrP4zeQNg68pDr8IW80E3bO8i40DewhHy0pfnSD4FXEtXL3ChpFqTNQREgRhiYQ4l0Fq5+yDYFigRaBdg0z1swMRYYQIHMZaAuzz7UnVchQsCttLdS9pishh+e+vGTWMy9e997CTlSqLkyiZgRQBrAwvNGkB/wG/qeNHrN9JHq3pnSfaZaPiHYs4DSVEeVtJWDspnAP5oqQkm5JqjIj4l7BMVf6RVMZdEzP1bj5lOfQizKQBdILlSjjgtClzt718DzLOy8JobWDDmXP3CjssDIMeFHS8Pwoayy0pIllWI6t1vZmBWWnAVD9I9I2Cd5m0VbcVBUyVV+Qt7N2/5Ql8GZL1jjFZLspLpEBRI9pQDoArgy97UPHLEbKueAEC4x5/KMRhqRcNsD+V+GnokIdZAf1GC3c3LiUjJx+xTvvvmQKQtOX8rrBW8ls2Z68zn0UEanQ+Vx6G3edxbtV2BfLVTwY3X5A8DkC8Jk/pPVXgVgFkAJHQrlpkTVEJzlsBKlZbhm80PXwC/BbhXkbMKjktbBGDVbZxfBPBVbIzrKOmKJEk6Ph3GGMcOEjejztENdwjA7+w/ChveNoC/IXYagJ9DPkU5B1sNGtImAfwioD9PPogKhUHlu6FWeyi6Fr6inv7R/pB8LPoSwFewETVN8Dab09X63kzBAAAgAElEQVQUGyvG0vnCWgL4LYKf9iEVd/H8zw4B+BkcqpDoFLgXtH2bPrt1xMoE+QWqu1BldapUYlXIVtZYpWKsdfluQKL7gDHkg0Xd6z5nQP74uiYKqHKMmxoBawWAX6hfcP28nkzI4ujn2s6FJMn2Sc/KyQ7eoHogCvBXsZ4eAM2Cx/DfmpoWvaa/WV2saJ3OCQH+8mAivj3R36zL2s+36aTHnQL8KbN07DwFKm4HwD8xuLereqw5fsl1+dU4yQPSN2v1NYk7YhzAP7a/ibvD9BirrtMsi++PHF0hShj8de7G1+c2Qjc8wAGE3cM999Cr/wtK8MDlUrC8AMECAEBWlxnsW5RgKkCtcZ0FJIjRFsiS1KRr1pBUhgVI25CXEwv7VdVb/T0HiNQ3aQEp/hSwk7uMOfMw3AROJceRM1MONl7JfQL1Al59QJ1Au0CvH18CyXhzk0gpO0rZSGoeUmGqKrKd7a1tA0iSttTxzK9s4mMPYpULyAYJtlaFV8erngGLoT3nGAOCF7Hean8PwKTquRmCFVWiLdeR+gB6xvRRXsm7MKp9AcfOHsHHo27vwcvonYduZ4dqqchAMvWL6JIJLPj9AEeXxu4tkmjxC7eEWQE1JeJyHjDIGVh5SXvSgCYVUtItePPKVXP/6WJpqLoBwoAC5dZu3FnkLpTnTXQA+y+AKtkURYlMYoFsBPa6j7xpAHJTH+foY/Av15CgguMXYFzLFOlS4nOW40uqon1JnuPZe1NoTOaaiTxnbjJbf+7yQX40ULAVFK63rqk5LoUAn3wPE60EAN8YfK2oBpIuuStpHGqsCISqQrL1DwFolnNQpeUMfSUWv4NbUBtrx4EKm7EyswHAr6PBLyGtEoM/soRi9Z8SiqVLwksegNsg16MFWD66+SDF0J4ALPfd9mad4JEArrRlBcqUbyE2XPUdVPehTKXYYlX7pYaCAL6liis8np73PMjXLCuNe9iPvn/CnAn/nDcCTatrFghMZTlTgM91p+0t2Z82rrth6zpJ3wesUnVxSNK150nPPhrIiW7ssapBAFOGvd/iHikxPpWHoCMpAOhIm49UzIIutPhi8VMmzVHgqBwcJY9TBI6cjXrtPFaZ97lc7ZzrZZUozUoZv68z/pNCV6/P+Tw59m3vgStIdLTEFZ3wFoF4/4CKB/inYfDXn2RnTzsugXYVmIvruDjJyrptWrVd9Ptoee6FF1CMxqqra6zj8pcdd8l2q9od7n0Ve++3m2Vw4lu2erVlnTbFHWnR75aN5ajcZj6gDYe2l+n4cR6QTauuTPL966MHuBkElo72d92jD77aXXnsdchQxq5aBNireKonCu1dhAWVp7vAvQpZFeVWQ5u1pG/abgECreYARjT2Bd7E+ouhFVssDbxkFgKqBweS3YxgVdEzs127DYNvgUAKBl/BAnZ82F+KqT9i222AegkZjEC8AIsSaQWOxKLqLXmPVhrk897AE38sj3ysJ+ubOKbA1grwKijoUaG0CEjpwNLWz2PpV1PBI2QMgB6K4logMGJfNRJ7VcGzmNuxQEPspmwjs4C3vOQ7uP2kkG70Gzdcurfrbj76IIXBbnCsvqvinV8483yXqr/AjauXyDsYuAyJj5LosHOrGCzbQh1XzjDSN6uGwLAJOONYVy/zp7TccMeSVkikksHtJIt0JZ0uE2RgAQo4ZynBrE0FiSWz6MHCKsga4JCiv48IVORGpIq6eQImrR7kuai6jiXyEBR0KciwJGCD1chzcHzxAF+z5HTGWG8uOz6A5+eXEOQL7IYAX0GJchfE3EueYzkWSi7107ABfEmLvAOQdO8EY4D2kQUzJAyrB6zQLxIvBTMAfMlQuoBVAdo+47uEa87m1g45G/eQu7FjUiytnEiDr0DUy88kYcHNSY5O6PaPcNBx7RvcC2O3xcpQGeZfxdMGI0peMZ66tEMF2STtqrDyUyR51wA+AYDZZfpQZRLYaGUrlOrYvMg7BPjqJy9JChKig5wQbWerYFZd1vvpT1fNA6kZ46sJe95j1c11brnc6JDgnHFOzKb7V/f3AeP9xq0jS2SvcF/tKHcFm1YB9rEkPAB8JcUPufc0JgnzOI6X6khKJ499OWPlWEUqYbu5iT1mrX4faRvbrovV5qBPYIy0bOPC/STa4qxzulci0TldvyW/upM9cOUWTNKCSrYe4CxmRGdA7ALkOfv71dr5dcDeOhKduP3ETdhh386DvfDz8OGwTrvm+yvcRwjwl+3jtA+hZWPDejtgrtZtf7i/42stt3cUnrQ9UYC/GNhP27ho3MZ9Ho1ZbbVgItHx+zvhosjt7ahkbwt7QENbLPuVyw+7f/t//wBjfdMDSd5yW+kZQNcyPZpdgIx09mIFBbZrFXTnAsdAmQr/3qICbAngKcmNAJiKY0nXL7Al0GZAVmAVECapgO5XyQWkq7ekWwKFo0MxiIBZadkZQ2JHW3LWIUm2jgynietMGxAr8C9AJ0BflQ83CO/KE5cB5HmYRXTQ+H+3xfJyjIK05rwrsPclEiUfftnL3dWr10ieJNGU49SR8ezgkFJGyy9wn1Kxq80Nd+3qZbdz95vAwit4gb1HW6xk1+ZNHFbQdm9t5Ak+rrjd17zMvPurVbnSKBF4hNb7AZe/+LbObbwEAIU2v/kaq2g6lt+4yWqwdIRhH3H+edh0FcUaXv8fczQRwK+Yv/i2aww4R2Oq5WyCdhqQp74RojXDRAPCrGgA5juAzg466D52idq3AKHOu4wUQ9dJTi9WYRfmVqsASlClgxkbwb6s6JK3yPRS73jyYZ08pPkBFwLYEOCb/j5g8JXYObLcAAIorrmSOjOMMUmTfIkurVBIstS16sgKErUCI3DfbzdMny+nJ40XuTdlZesqNxgkZiYroy8UyG3t4IKDTaYB9UCiMzILSp2zVpAE8BvuiCq4TeRXTTzwM8N9t1nN4vm+gQyH4la5Dcg85GEEipJtccEs70QBRIFiYXIiGpNkm8oQQASTXvSco1r8KMBXcBsy+JLDhGx/+KdWsFSXQWy+fxyFbL4kOgPL3Rh2CJp7+wbwC0qihln3cqWeOzhqAvAPjKXXeDizvWPjQIBdOSPqow4ByxCm3uRz3P++T+hzgoI2qyGS4SkoLFc2WAE4R+7LvZZzQA8z5hinHGPz0nNc9cxdp51xE4B/2p5LfnfneuDqLg/CCMBfBFLjPl8F8I+z/ceTIOMm01Vnu8wC8/gx42UhpznuSUDpDJDU42wCGuPbsy7AX9WGdfYT3cei7VfJhXzssGo9YfmVXHUu0V/PP67jA7jZ48WNhVmAHw/g40B+uOeT5m2sGsvJ90+uB/Rgf/Dh/3Uv/89/9o4uZluoZEZYUwNfolAzBgDEnnqJjnfgMAcayUAAmiXYYgUBpWLOlWGLy4DJCqCyQqJfGXvLXBF2P+cL/Aj0y1LTAgCOpaQ/Maj9rlh8KqoC1G5cvWISnCJBQxOphZj+DZhUVc31nuieEZXuug/wO8JSU1VZd2DQW+0BsoSWyYMyHF8e5TUY3BJ2lpJTGGt7dN302ZKj9PAzPwKgdDlnBQ9nzp419tPVsP2Tvp8+kYQlT/Iu5Lg7uHaVGAJAPGq5yw8+aoBw0ED7THXYEuBq4+yG23nhS13/zIvccOP5roRSKUVfNtkmR2CkXduKQEGgkKJIHLvUeS3JzUfuKoFKZfuSy2xccs1REacegJb89IcdVwDkm9uRzRtKkZZvDO0XwOcc1H6tVmjlw6QjMMtlioUpN8IAPm/lMuQBdmkFUWxngYJZTIoR9q5IluMbVqd7csPLfh3OGSHA1bWzPANJdGCNtYKhZ5LJtgzkS5YilyAvTekHjL9kSCPL0dDvOlw/xgWBqK0eEUAqCEqNya8A3I949wC3QwB8met+5uwFilxRnAkpjQqfMSC9x7x6Uo4+bCsAfIC95iG5Ey0KXDHy3PZGiXG3afIcAfxWF807kheBX8I0kzzJySlPkm0Ku9FxxrsSqchtOMdbPkHI4CuBWVeOz6IMvgVBCoGDsR1urwBbsjUBfJ/DYrPrZN/aTqteI61mkPeRHhwiEMLZCWmRAsMu+S1HFP66ubtvKxolQLpJdAD6eVaklLSta6+Vjr7yN+hbY/AnAD+QOvGdrHEryNe2NlXR9x6CYcaujtFmlYvqwVv3vMjVzt132hGTAPzT9lzyuzvXA9cE8JWpsuAVshergHOcBv84CPPHWQbs1gF9iwD+ItY2PDWbVk5Axy5milcFDbPJnWafFuPwcieu6iKGymNxD8gXnVd0GwP4y07Tz/GrXzHZsRP7zDDoWXogf4hlLjqLziluVSaa6H18TAfHipzV/HA56YrO6g5KtjhtD2j8ibF85X//P/fY5dcY0Gop2Q7wqaX9AcyqwM+gJ509oEZFnUwGId27tOTeAUWUr2wgvaZCPvgk55rF5hhJCwAIYFnCc72O68wG0pkcYxqFj7t4DrmEObwg40H2k4chH8qhBCbaEnBx4BkZ04vGmODC8I18YACxYqDFRnaQ98gD34pwBSCoiyRB4KmAHIW9uwGDsFRXgSIKEAFi733O83ANIZmV1YA8koM0KxS9A6ry2uoBsA3mt0BgkILpJowwBrmLK06Gqra1rfO488iPnnNFntCn8uyQlY8DJE6NRx5xRzeofLqRcfe/1Utc8f4XuoHcRppo7AmeRmPyFLBsFDjvk6k5TlcJGs7hQILWufEISZ3X3c1rAHwY0sLOPa6TqZNAKftSzh0QN0ZfL2Apf37JVoxltURLkpN5BqmY0YjiSXlppWGVK9QI8ODT1w7IEUhJtqPrpwJaitAkHdJls7daZgy+5l8vMZm/x09DSiwD+EMCF07MxorGjRyXdO3kUW9BBn/Kw0VJ1Lo+Y7Nple5bCbcqvuQrD1NowIKgFHUKxn2ciCQ3YVwpSKhunHHbrN6UawB8EmXTyFPkojNGbmUJ0QLfANgOK0T7B7vu4JYH+NKyn91C6kWAkBPAz2ONSq2zNnIUBRApAoo8bjUKovL446fwwB+lVMlWBa9835n0JpDchKDd8L1WLIIkW23n395JZ2oh6tn8LNdsAvAtydZuhGDfPsGaogrIxZqc/xH9wN8xgh0R7Cg/Rvf4HgnqWgFRkvkWxajKVguAZHK5MhFMWRXmwFJV9QQkgbIgqUPl26MDAgXcsYi5qqyObTM+a3UllHP/CeC3WIk7OHI7978pyebPOu10lAD80/Zc8rs71wNxAD9uUlwG8PXdvFPM8clV0+9yRBhOFMvP1vsNz79WBSBx4D4O6K5awo1njmeR8LG22DS83Gp0nSt80ofToofbsiAqPIYktytfq8z7PTKf3Y0eBHM7XhnUCYsoYWtJcLZ8fEYPGB/kzMt0/Pg93gMJwF85Kp6yDeTUch25yr+//B9g7w5ggnHaAMiCowxYDKQNB0wquVZJqAZU7LpKUOGlHOZTbtVIvSxErLslzIIYzFEn0A3n+a38YgoAjBLoP8+43tkEPJXzvGGYpaNHNyzPcjGFSkiV24eO34Z59Na1YvyVcOtZXrHRCjxasr9Ely+50fWbN7C2HKATrhlIV3vEAEtaMEBo34DdP3/XPUh5CmZJmQGkSFs/AiDXYGpzG1W399ijBvQLFPThRCywkIPLiGOXN1TcBxcWzkMYeIT1ZYriSCMKhPWxKmzwHgD+t+5+AJXNBdhNggBY3zxaeAHOHHIjtd26DGvKHDIHFbJSz/axKd0nQCggJ8rj+NLLYMnIb8cEPJT75VzR1wNqZWc4ANAOlfgsS0OBSM0KOOtkChRyAsCWYVq9dATwyTGzgHurTqpEVLnNmNViEJOZd75fGfC69/UA/qp5J3qvT/fvx0XI4I8IfOCPvU2msfgKINW3yg2QpIkVGiYSs+40vbw11q8yEfhIVy4QO+4BbCnglKKWw6CzTwDlZSUZVjIE8DcocFahOFMe3bgH+OjkzTnIA/whYLaN/v7wYA+A/wSrMhQxy/fdue06YJbkbCRTmcIZKrpiJ0s1WEl0tFpQoFJZmSCqiESHogdW5ArfVKv7Fr7mJTdhv4Q2mROAbyZTPnCOOgx5gO/rTvhtPZMfBg8aV7K1TQPyGYT0QYOzkryO/gGYH9HeQxLGtSqnfJVNxnWZPIyUrGJZxVC1Zy2N6W6V1n4sOR3nN5bMiVWSw8Nd+obqt+Q31DcqJtGp1Sn6RW2GVgjw94/cmWe9hdu4+NzTzl8JwD9tzyW/u3M9cH1XGnxv2eXxTByyE8IKgZnf8BhIm/tklk0P9xsP8Gcm2gAQRm0Vp8cKjx23nzmQvQaIXDXB+4TMY6HE3Ge+X6bbxVszrgT467DhKwKk46NkvvHBQVasYtjDbK0ht0YUEF25WDC+Vl+H5YsJYVMnI3SuWZN/2oXyW/uA7/jfF90Ba3VHstEd7AGD5jP7b/Dgf93rXuUeQqIzhPkcwkgqGVWMsGwWBRyUaGdJiAaqAm9yfS/AL2AZUL++GB2wAsAtIGEfA8YEzCSpUQWmtDH+MLXClmL6uUuKSHnKMO1WcRb3ng2YfhWjKv9/9t47OLI0Lff8pMxUykslqXxXm2k/3VwYPwMLe2Fg8czcwLu/IAICAhuBCSAICCJgWQJzMYvbILBD7MUu3BsQl4CFhctlBjMMzEzP9LTv8k4upZRSytT+fu93jpRyJVVNVU9Pd2ZHtlTKk8d85zvnPO/zPu/zIvWZOTKB5p8VwdaOIPMR7FtcGpITpDtmE9w3GX9dfWQ5l6JTJ8vxqrBOwVHsV9PsBFp2C0sBjVMnjsGe45BDkLNOJ1ClSBWA8PRdSGMAeTr5WGg7MoI7DgCvTQCwhgymQsFwlSJNfg1waJagD6DdJ+Bep/BWRhrgVMcrvB83HTX7qbMUhaBKZ8K1BovG/oHR0D8H6JdJ1WKxvUwG4NkAc7XJe9Ja5Ug4nKy3WC/rX8V/v6UzTHMBwnoWdnWeY9XhhKCILqo1QGYFC8MhQL3FkPrc63dvIagBi+PlmMR+bNOIb9kwxnmOCtfiabaDUOi+rx1099qccQWTHfdFA8cCwGY5mADfIlsZfINENfgCfN19nCHUdHAGQ9hSuGO67zG3OM82HhPEatMoyFU2tYbDUZPGTxt8PkSQNwagncQ9ZwDZUxWmXXvSPops7RLbMVi1QZhZItbRAMzOX30RBv8cUrP1NDONDevkUb5HES3yMeK8NEdguMG418g8DBK4aclaDYA/Gt76YV9aPNS8p0ZWZPNduKsxOFE2qyNVZHuj5VbIdJwTWwA/P7Odx2ZfSkednHXJkh4LYvuUvTFHMMOHigfgky3qEPCsUJOxTK1CAxmYDH4NGn6EwM+AuErwo0xL96gKIL/P4mBPvT0BAPjryH5WdYLiemgszkUgFgAfv/tRHHSqBEot7gNNahKWKYY/ev+npIlTr73Ve1gP4N/qyPW+d+dG4EoA/O0uOnttbS+5Q7ncXqz3QXKZAFI7gWbccbfLeA6znj33dxdxvPt2fhCwzLu3fUW72fmclu1+7WaTCyB5IwZ696bu3En3JniItR+cMbjxI/IwaqiDzsEhdjMW8UG0id/32a0Cw22usty/w+znYfejt9ztHYGtmoftAF/Ace365fSBD/1zmp29FppmZ7WMsCl/O8la8BqdNb2rRKOdosusjXHC4lAJgaKZ7HwiOFQH7t/LedkuOtO6XLDDAjMZUwMIAV6RWXL5Ktsegv22UHeQissjoxSIgoIG8OOeHB2NhlAjaNjV4lswGq4pFsYG+9uB8cfGUmtAWW3WbXOrAR1n2L95GmatUDA7RFHuElaIVYKIIxTXRrEp39d/fw4d/ySOPRNYay6zzAqaea0EJ47L/I6GT/o6spgBpEEbGzqlALiQggiEZDc5siiurAEgBduJBkArDW0+CZS0EZWlF5gh9RkYATAC7Nt2FvXaozgTkX2av/Dh6EtQn3wwdQZPhgvPGrKLhg45s4A1mNh1wP1q4xKSkisho6ghPRqGmR4cpXYAffQg9p9DerOjNa9x/IK6HGDkLJ6Fvt3Pnp1da3NwtvV8+WjuMeV3Swa/dNDJANZUkVp2syQZ4Iffus3VbIoWhbYWXOd5F/tJajQz2HmuCu7DiQeQuaF8Cea61dIDnw7EnJcRNPLjSGgmlWKNGXTZGI3mXrDs0dwrtpEtXc0ELC1coxfE86kJwB+qrtPBdjpkWRWCNV2MVP1cJYjsY1v0qyUbhSSKsa6gwbfA1qLn/BSW1CucdArr0QD5BJJl47YclBpwSV/lDH0J2sM6NjILBrHq8GmsFtKwzOKX7H14+NO8zI7QujttAOhLgN9e01FJDf0yWQfYfAE+6xkx4xBFtoB61QPWqhBQ9TMmBhyuc9UaB7JG2o0uYaG7yNtgbGyMgnoA/tj40bCN9ZiWKU5uMC9nHvh0Cm0/4VZvYD2Af6sj1/venRuBq7N7FdlmyLTzdViJxI3kEuU691uXN8NuBFbwMNtY84PA6U5cvte2Dncs+aZ1o312W/sB/K2gaP/zt7mMixx0YLdrGhwC4B8M7veeI7vnzI13OoPrg7i0gw+8i5zfY952/alrUz2Af/C4fqyXEBxk1m/7S0Bz/uLZ9MSH30tznwWuHZXO2hfqe20RIwAsAH7+b6tIUN96LRktws0aYZNMgnwBvsV6zv0SiAQjHBdmZjJL+UH5vW3SjWAj1VmzDtj6moDU5keAl2GYc5nFMRx7RnkH6cl69fO2MNaunVoAur7pkQGCA0A2spR8f9FhxQJOC4P7oknWKvaa0ZVz6gi2mEcViaTLl6+yrtF08uQZOvqeS/XOIoHBAszvNB7faO8JHlqAySoAf5AC1goFso0L58ImtAqTqxVl7r5KkSvsZj+gqWJDKhtaAUQ3YPd1PZHFr1CgWAHE9ik5MUhiX9obK+n6+SeAtMg+Zh6FEL47GOwWzPQ8oLLFuzF3DSb/KozpOY6BjsOAY4tpRwGvw7CqNSREdbzK60M0/dKOkwBFRjxk7WWDwwJ4xi2zBM6FRMe/RTB2GwF+eS/ckpSUEhTPNQCfWgYdcMrGSmYkHDsGmL3JADy47aDyt+RD2muuAbQD4FsADuDfgFW3F8AKQVAbsFuvdKKT7TgBXYWsSgUL0v4S4NsNmO249rBR5RwFg09/g1XGd6jWDovWUYKmigXRfcOsu5NmYbX7yCpZ4TFI1qdukyveRI0B6qOoNi634mYZ7kTafWYm3wAqZEYFwFcylaWYWSYVOvwiAFonIiytMgX4kd3oyr5Eho1j7ifwLAH+BsC+j0xGG6lOi+yPxbVLDfX4aPDtAE2wbJGtAL+cA9FdmayGvSmiRoTsh/UNSnMWGRNZ/A5ZvtFRri0BPlkNG7+Z1Vumf8Ainx994O0A/P9wq7e8HsC/1ZHrfe/OjYAAX5up/TBWxl97A7DysxKEb5M8+I9uMNV9w9i2yu51b9fX7xcoHAZ87h9A7A8md39nC+Dvtz4fuuUa98s27EpU7DGeJQN958701poPI50/zBgfBpgfhh0/zDIHjcvOs7rrLO/4Q/c2b8f2D9q/3ue3MgK5iY+goHyV81J5znPPP52eef6J8MAWKLYBCdrqBVvP90pJjtZ9gv1g9AUgIWlQRpCdbDLAL3X7mWAorf9k8PN1nYs5S+Y2goDiyt9k9V2GRWPbAmG/K+ixiDCAkSiJ7EDWJ0RHpiqgWl2xwF3nGOVAp3E+OUb3US0Mbe40ghXlNJ77Fvjq2CPz2wcoUZKhw87E0WM4ggwC7hppEgvBERx35i5fIXOwmq4hsVkAHA1SsDqGZKgCkLfT7RBSjzr6+flrlwI0ySor8VF+og2oA+I+1VlvCzecKuynNQYVpD9qvzG9RAc+Eky1xzFAxmK1OYdE5yNRjzCMl35l9B4+y3UGs2YUAG6N2aupOXsxNOKt5lWKJqlVGCcAmTiBxpziXKUoSHOyth+XFEBy3GPjcZLFLiWzXIK7bgbfv3UD/P0yz4e5v3UD0a1tbQV5mww+EhPBfdgh+1Y2QmDSR8GwjHiEiCHvcQ7JOJcgNwNRJVltQL2FsjGXkM9YHLq+gqtMh34G1TaOTrggDSO1KQC+VpZKpfocfwt5DWyZ+4sw+AtIdFoLF2kKRa8GAsARgqb+Adyd0NevUhA9jzQqAD77PIQEagBnnmoAfALMcCUS4HfdMAuAv12mk6+jzOB7PPkKzQz+lpvOOg3PbCZnEfkA8zsX23oys0wpM/3WA3CNMAYy+Bvo8GmsEBId7UT17F9eRs5E8bhzVSvZEuDHvppJYb/NKEVGi3Xb7Mr6hqWlBcD9dVj8OcYVm81hGmVhOTo2Sb8HAb5Zu3Cxmk0z9wvwP/FWblR+pwfwb3Xket+7cyNwdQ7NZ3dv7z02tdmifcdnmwB/H8C6M2jYk0nfEQgUJsa75TubQcHNs72HSdHuHxDsptW3AXlvLftIdG6Wwb/5I7u1eXE4gH9r6975rcOA58Msc5i92W/8brT+27Xtw+xfb5mbHQHlMHDAXQA/g4h2unLlUvrwR55Il64AZtCQW1yna050Fg0wVWieBQAypQHoQ3gegEOv9czqC2kyQ94u9NVuw2s3F+oWXGZ0ps2gJgMKv5PB0ObfCgvAkAIFoM9WgmqSlQQJhALke88ovMMzs6uUQb/9zJ5WAGoVjqcScp9+AD4M7oggfyydQnuvE8hEDVkDyyEAAcjLvttBFzDNsc6cOpGaFmhS/NvuVNLslQUYUPz3YT2HcQTSUWdm+gTfpFCXgs5JrDltElXBbUUgtraA60i4u8CgAn5WF5rYCF6jky4uQsdOpAHkDZ3aZFobgPlFMmKfgQH2pdG4jgz/RVyGaCo0eW+qwuCnTh2w2kqz1A80mtfSEnKqlbnzgPyzgNpZ5DjVYFPH0JePINEZGJsk8CB74XoFsIXePhsr5HfpkLPFrG9p8GN+xNgXtFMEBx/dnbU7GMjnOuvMt4jVb/cAACAASURBVCQ6nDuDD7LPbio6HOvusgPglwy+Fpo5K2WNR9GQSYehCE7Zd6UtyLnWmvP8nGcuLNMjgXoPdPRVMydkXvp595HhMAiSvTYw1GJUtnrx2llMaehHgGRqEoA/RHOs0Ndv1AmGW2lu6ToyKkI0grIhsiWDNs9i3QYMoaRXPmQctYnat3T4OWgWwGc2P/v+ZzvQbhlTOPtYcFsELc6r8l2y+LlYmWtW+ReAfIMC443VedIRyHRg8AX44WVPtm0JgG+jOHtKlABfsO82vbbMPDmuUbPCPrld6xuaAfDp/YCTjgy+bliTUzPMuVzM7YzSvrTBnJ++/7PQ4PcA/s3epXvLv4xH4Pq8zVlubJNZauZ2g7etm2j3TfAw7Pn+N92DWywdfMMudI47A5JD3Oi3r/sQEh1T58V29mOLtrPFez9sClLjJZkpUVh4wOvgMT5oDS/951uZlMNt+xDT4XAr6i11B0agTPlngKb2Nxf0qTdeSS+efT595KkncAXBPQft8TpAQfmJoEEgHX1qZR4FGYBdwX0URQYbKYOfNcLdAD8D+q0aoPhOAfBLQBMAsrh+ZP67JTrBMAfgz5kHf1YKjbTgS/DRvXzUB8hkFvKSUooEZMr6fpvzkLyweVcLmUIHvbxNudTvTw/1pSk0/kePTML2TxIAIPUZgt2kiHB+aT6deuThNEdh4hjgrdYH2FQpzvg08UlXvjQMQ95YQJN8fBw9Pd/hOTCAq4igyX4BYf0Ia79B0HTx2RfS2eeeBBSuppN33ZWO3f1Q2GCu43iDZQ4Acop9pUEXRbZ968pvLqd1PNdr+LbXYJpXAZXzzTUcXmjANHslrQLwWwvnWHYBec5gGqd76AiuJkOjM+zLGNp7AH6dot0oKIaR9bzHDMta9p0e9zsZ/EiQ7CHR8Xo/xK1v37lcnqctG0gCPdjnfvIZSnTi/IdUJ7PJUZBsKbZZnZgX7ldm8LMELAefuSlTtsUkrmOdZn2Yz2REVpevgkDnGQIYdwB4yJYY8wrj47tKsbPBhLIY7VcXAbKN2XPg4yvIwfqoxyBTQ5da/e3bZFMaiyt0hsWpSb8czvUw2v4B+iWowed/OUGiT7+VFV2Zq23gvahlyaCaKy3SKznDled9Pk/+IRe5Z5ldN8CPs+l1qJMSc9tx7LTo4kxAo2VmH3NJzbz1KB5XA+/+EuDbuEsXnW6AH45XjmlR9Ou1a/H6ChKdJQpsbThnZkSXq4kjyNpwnBqknsWXy+osNH3//4aLTg/g34GbeW+VH6sREODLkt3odRjAfpj930tL6/e612/L74NeB4HPLPTZCj4OWl/5+Z4Zhj183Lv32a10M/iHlenkdWztWU5BvzSvg+H9S7MfW+N+e7a31/j1QPztGduXfi3O0px69x04W3YUVlvbu6fxbX/+hWdhGmX4AEcAdpvihGxA1rcoaCztMjPoyDOk1NEr0YlOt9wtbFIkKAm/8gLkx3JdAD93xd2aZRtKcboQI+FBdLsVJAUgYltKBkqWUeCOpLpo9uSeZJbfzEEAlIJtblM82YZR96DDerHQn2ttqIzDVz9aav+uc1AV285xigfHYfpPTAF+iAruPnEy3XP3XYAgHH2QwMi0riuBAIy66qHJmbR8dQGJBlCP7a9C8tSQa/haxnd8VbcbANIY8qAWjcLmr1+EUZ5jfbU0MXM8DWE1uIFmuw+LzOGZE2ll/RSSBwod0yI6/GfTKgWdI9N3o/Eexia0CWsMC4s0p6Ed59xFFBgXUnWjQYfe7M0/DMAfHAHgwyjrqFOlADIkKLDTZZfAkDvFeG+/0ncC/Dz+2+//H819oDsoiDlS6MvjnKHBp8qA/QxH+jinAnizKVEE6/y18DMrsjaLbEuA39HS0QLTaG6ldr2oaNUnHwZ/pUGwtDrH5xYz526sNqWqDk5FIXSNWoWqNqWs3yzVIoz10twFzO6vUeuRkD4B4JHfCPDXsUldotvyAg49Va4j3Z+GaX5WI7DqowhXVx4jI2tG2NK2S74sni2zVRm052e3GZWSBNzU6DMajnk5Vn5egvySwY9aGDJEFhN3APVtskkC/D7kOQL+Pll9gp4W1+ni0koAfIH9EQC61p4DaPA9HzL8uTA+74+nPq+7GZ7/ywQ9AnwL8QcoWh5jTEYpdB+k5sXz5XlcxmL06IOfg0Tnk271VteT6NzqyPW+d+dGYFYGv0g5e+Pc70a4E/xue9AVkfxee5lvjhlS7gb4u7e3u5xu91oPBvhxm931xW37HLuV9+tG6+tujFSucD+JzuEY/L3P5UvL4B88nz6aB+LBa7+FJfYJtLrXVC5y0Py4ha33vvKSj0CUxgbzHCC/kK0rg7h0+Vyw9/5swcoJjAR/4Z4DIFAD31pVsiB4IjIAzJQgrQQiJcMejLD3r+IetRbOH1tafaUP2Xox7hQxCiWbKaraZCvjBse6dKMpinH9jo4qwYoWF9QG+9Qnsx+Fo9lC0X0p78H9oPbVcDXTGYTPCz1zzgzYJAnAzzKYbbIcYF1rRrCYwJ2qzDSMpKdDwDNCtuAo4HySzrdn7rkv3XX6FNrjEYpZaRhFly57BVhwOcLyTSVOgNIKgGmdbTdw42nQfKtNE64RLUAn0MWjlcfRHUIdv38LdHUgMU9i11k861crJ8J3vw/99OylczD7R9LgkVPxPFlaXMaaER31wpW0jOa/jT68b+UyTcTYT4qJhyeP03H3JAEC2QbWW9HFhwxDONHIgnexHxnkb5+MJcAvz81OgH8772XdhdYB8NHIB8APBj/PQ2VFuhf1AfCjdTFIOAB+FKnm7HIGucpdlPogHdNBJ+ae89dzSbEtGvzm4pXQ4uuLn8h42A9gIIA95wTnobq/M2bOYOe+NqsC/I2VKyHRGRunWBmXHD3uN5DoLCK3WlmlWyy1HRZ4D9JfoTKMhIeswAaSogD4Fqsj7docz+hQm99bRebaxNqIy+JvMhLR1Cuz+F4nZa+CViFl8ppxroTVKUGv58QsWgtdfZuMURu3nPWV63GM/R36O2id6bXL/qwxWRtkgboBfnSyLSQ6GeAzZiGRiraSsa9m+gT3S8hvlulUazGz9S7D2MsOE1gOkA3zFZkEZGTHH/ncNHnX6271TtcD+Lc6cr3v3bkRmCOi30+Dv/lQirTo/ox46EZDK7n3fpYs106AvxcQuy0A35vpjp25FdCXD3n702TnemTvD2OTuX/glMfspWTwfdgc9LqdD8WDtnWozw8A+J6q3S20DrXm3kIvyxEQ4AOGlThAOXt+BQ8CohfPPpOeevqJtEDqvY2UJB7wNpSi6NTfQyONe4dyCCUTmSUt2d8MQEqQGPck2X2AiL/L4Mvsl9d9CfD9TrmOYPhDgpDBQanDD1eRgoWPTAKgpwgJAtCFq0+YoRdrD5lGDi3Wi/1TYoAYOUhrAZHbVEKZkwrFPdj9D99v7j2xnQwuO3xvCN39OM2uanTRPca7DzF1FZmQkgx13JPjFOUiizkOC29HUJdrMG7mHvqKJlItgP3CFawseTasIPOpjlPsilJGz/wpMgNjx+gCCqhcY93RmZVjGiAIqNFldR2XnCWCg4Ejp5F+HI8GW1p2LsDgL8xfhFi+TIrgUqqtXUcDvoJEBEcfimtrI8cDtMrcD6AzDwY/rCDRWcc4efhFXvYGAD/u2Ls0+Lc+wcv7YDlf9gP4uVM5AL+UrcC068seA1cC/C4GfxfAZ/7a/Epv/A7stfKUNoW2TRyH1rB6XFleIHBDWgNADeZecK+1KGM+QLGoINs5tMS5FOB3mgJ8AjgKUmt659cE+BRiE2i10bZr0SrAl93vR3+/gaZf//t8HzXgzPUl+Z2LZiMbFlI3rzGySwSUJcCP47HYNp5lgvjcvbZVZDyytKq0tMyMf1h7kt1Zp2B8nSZo6/j/97fnCV7pOqszUeThtRPdYI6u5YZwAHslOoOAc4t2fWXLWwz+A+AbaIgiCHnV7gPwF2dx0QHgr/PvKPalDsVsUw2pm2y/p85GcScf+3wavPUA/q1fLb1vvuxGYIGbuA9EL9Rd+Ny7W5FqziB0S0dSLp3vtVuOEtvW040Su4KE+Mpe2yu3cdAobUOfu9Gqf7Gb4UGvPSUdm8/RfIQ50Z5fm0GOnxRfzje0rS3tFQjlYduxn2XAtLny3fHRrYDs7ozJfsdfypduND4Hj14+77fldSsHuseGD7fPt2WPX7UrKYtEc7Zv+4hvgqAdJ8J/yoL7INWZ5eB5k0GFPtsBkAD43qL8anPxenrhmQ+mC+eejm6oraJQzwZVtrQvQXgEAwCeFUBoM9oyF1AboCIIEKD4sA9bvRw5ZLlMuN/Iwmp4o/VmBiYbbHxNsC1rXh5o7JfFvUXRrZy2gD8uDT3DA9FF0ykzEWYaNhWIEQjkjrp2cs2GnhnU+9fuIXQYYvyK70SBrst5ey5YzlKUOEF33de85jRFsgvpJNr8mlkA5QrqnAl0BpEouP66um32b3xUr32aB6FHrgnKuG/Cs4Y6an4WJp/mVP2AoT4AV42izDEKFEcB+LXJUyhQJtl3JUjs9yjAk2LbuRdfhI1ts8w9/I1GV8tIKzgvyw2Y1Hn1+WjKW3M4uFAwiTuMQK2Oi0stCkgBo3ixV/HF14azHx/80iUmnhdd99xuadRWwJbZ/U0ZT/Hsiq+Vz5viZ/ncuqkLOaZJztpED4XCB9+OsOGYZGF0BGZkNqL5kuAemBoNr2TxleooITHzkbXrYSmpPSaZEzMwUMn8pMkTIN+uv0sNdPhLs8HgdwiKnEAV3IvqjNfQ6DRM9DQZFTInnLuWmSN6JSzNXSYouMb4UmsxChB2LJHobPTRLXndAtRmODbpAy/73yd7H248ztPimc9cMZu1WVSrlt6CWQNomHGtVfFNCilUxW6yIaXyeJlDBDfVsFzi37yVHZXXiOuXxTd7ITBv4kHfIoDZaOJTv3IVgN9gXYwjcy1uFQJ8mswtURjegumvs97xceo+DE7sERGBAkEHAVI/xd0RRMT6CdZZvx73C3N0952zEy52sAbF7Jbg3vIO4+Y+jqHKP878hy9KU2def1NTomvhHoN/qyPX+96dG4HGosU9W4VlO7cUzzJbrMc9smCQtj3YuwKDSEXnNWx/+G9/4m/dqHcjgYOY9iIDuOeAlDd9l9kLxG4rBN585G9f1db28wNls6Cu65h3y5V2H/M2GU/JPHVtar91dO/NreDe7Q++/ebN7YLCBwP8g87nnZvZvTXfmREoa2S2WPBi9m9ubiPYzKxp38oC5pxaxvfeT7pzdXkebZPQFYBJwBA8nhwEj+OFq+fT2affn65ffDba0SspiYI6AL7yBEF7OIoURbWoUNKKTZ0K1jwe6AG4YovxgC+7nwrNZSrtlroKGBCACUKCNUW+Yq1S6dITxxBgcstVp98mVSFjyB1Nc/dc1gfI2WT9YfHDc6Ro+JO3r3I/d9V1DCqhac4Mavnqvg8FOBSlCH4oiPT7AZx4jwPoHrz/NNtdSqfwxx8dyTpjmyB1CF7U0CunMC5YWMRjnAZA2m0OEAiMAZpGcCmZQMIwgVOPTiRRJAlgU/ajReeITD0uOn3o5XVeEYx3OL4WgGyQfZp/keLZDbr7Hj2d2gD0xpIOPPM0XsrFtytLc+wnbibgP601a2QFBtSRK8mhyNNC0gqa8n7dYvibGv8+1hvj1TWhdwJ8P8psc/5ZSrG6xy0HSIe/9+11Ly2zNblJmpkfQK7dbA0cA+Bn+VVuvqQ8x8y2hbbRDqsA+LLdOSshgI4xloFmPldwkukT4KM/X2HMlyiYXiGoleFuU2zrOezvH4TJngS8zwDwYfAF+JyHNUktGmY1sMpcQ+5SqwDwqcsY4DNtNek4wPbpfsv2atif1qx3YJwdY7sX52A621daZG0/iVIipn69zRzyvc58WfN33H1cXjmSjD07weWKPz0ZhQGac/Uzb3xHI2gDmOL8CO6tpZF1b9ofgWPcICDpQ1bUZxdb5GD9BsUOUFzLaOSbSu7Q0FNfMo4kzN4ROuoYiZcAv4+gxK94D8jyttwleg5wf/36depKsJU1y2LhOraj/szBOPOQbMu9n/TONH13D+DfmedGb60fkxHIKbsDOtl6Iyr2bjtw3bpZdiso9lumPMD9brKHuvl27cteA1ayN3tBz5JZK8FExhrbl9wZxHSDlL32f++AZjtYyfrMrddex7nXc+cmnkW7gMCNJ9PhH3I3Xk8P4H9MLtqP4UYzg78FlPYKgAteLAOtrZlZ/JYtLANM7Hhtvy4yi2+jJK+DuFYBBHOXz6YrZz+CRvxC6ke3XOUpLQhZgd2T4RPA6i2ul7usnuBgFQawzTYXAZtKW9YFGnyvHYyqloAUoErZA7osVKwBHBaRlbj3yhf7AQtVQXXB3sqWy357XYe9ZrjzANJZ91pkAXKQIJA2CxGZgcgGCOiyP358Vrh++PfMDGdXHwHKXgC/W+9vAygLZ0PDHQBf3yAsM6kBuPfuo+k47jgnpqaieZbj10QG4fiYTahHd9xKdMQ9f36WWoYr6JSVgOCXz2k5Ojmczpw4kk7MjIc7TwfWtMr+DgHY68NHKMicSG3AeIdxsdeQAUZrCLAJmFs4f5Xxw8OfwtkVgrMlGnKt4lCydP0KDj7YNxooVDfIGOiLDhBjX3SC6dPukQxAXeZbeYsWkDLPOPvohV/aZeYpU2RjNu/d5b9LkL87MCobl93spbPz+VAC/LJxWocaEJ2GQOiq4CM7YpYqJCvBJAvw9Wa33gJ4GfKRrMsPgG8htwCfbFQC3FeQz/QD8DcI3FZgyfVxX8F+VJa7TX1Dnlt1Mh+T1C9MweKrxbcT7UjqEEysA/CbBFHr2E3WKki2OKE1ATxBwdrGENdB3peBAuBb79AfAN+iWuVwTk9TRrkjtMHHulaVyIVasOFrzCPfLR1q3FcOp3TH6SNIsEB6kMzNEHanAwZt/NsMnPUwkQ2IDJfXjr0qOEbWtUqWokNPhL7ly2TAWKe7yNyIAQqAL4OPSxBZqBo1IxMw+HZ9DoBfXLPKbzwHJcDPXW5JFjGnBfhXr17Nc1ytPoG4Mp0+AsxMXJLFAuDf97p3pJl7egD/Zq+R3vIv4xGwBfSNGPx4KHXhwX0BftcxxuIl27/z9/IG3b3O7vE5BKrdD1Zu3Yz3ArC7i7P2Oy03CjT2k+BsP4SdGYsewH8ZXwK9XbuJEfABvT8TWl5j5Xwvr9TM6Me9JFjt3PlUMHGjy91vlV7bsqNr6JDnr5xLKzDBtrPXPlKQqLzGZjhrgMe6/4als3jPh7t68hYg03vYNSQnsqjLqzQFko3PdH5IG5o66ig6AOD3AZ6bLLPEuz4EcGKx0OUXgFJYoPNMgHi19dERl89lxot9FuQFU58RU2QCFNIDc7IsQCmBy4TUJo9NWcQoYCrHqhzrssgxW30aBCCxQFpjUa91Axttgq7YVCudPD6WHn3tfek0Ta/skKskYgXGdRm2NDsEcZxIHhZxGLm+2E7zFMFevzaXZq/BFNMcaBSsd+LIULr/rhlA/kQ6ftexdPLYSYIDGOA+gH0Vy0XAu5p/AVkb+87qsQdgYdfS9UvzyHhwxMH6EnfzAPhN9M9LuOfonBOda2HtR6gV0AUl/OLR2m/oOMNJMkCRsRd0VkKqAwCNgtWsZc/zaG+CIrP320F+SdDcLHu/3yWxN8BHWiODDyh2Bqj6imZORYEtApAM8rVMFegHyM/yLGs/AkjrHgOAr2APWdGelLFtEaCalVpenGUOC05hzXVWYuwHCaJGYO8HC4Bfk4nnmrLmwQZPnfVFro8WWZLs6NNhfNfpSaC23vHWMWmAfgOOcZ+WnmZJIutWuEiZAYsAmQCN9VkDsArTvgZ7nyU6sO8sU+F81WTcldSwXwHwqQsYxnpzcIQMD4GIwayZNouMc+bDYNfajfVY9yoZivbSFWozruCshNWq05/rKjLxIYcC4CP7WmXbNn6bxAFnnOLhQTJOgvPI1gHwo7kcL4vQBf/Oe8d2AWB/7do1JGdkqwjylcMNKDsjWPBeVOF6GyKQvP/17wTg9zT4N/E46C36ch+BJeynQisarJx7u/3mGeKcbWB9a5nu5TfbiBcPr/K4b5XN33/ctm7wu4F+kYf3xrBjBbvTrTdmsctjO0iisxOgbD/evBMFtMm/74Noegz+y/1K6e1f9wiU5Gmet1vAPgB88MnZs37rlVXiQRZI4O93+RWXcLCb8WXWFw9w3UHogjoPCOg0YdzUBwOMsCcMFhS2c00bPB7qg3ZrBfwLQjqA9Kq3t2h+0wG4u5wOGzbCwaKPjTQJBmbn8dMHhBgAqNufg93ugDSqMKNmAZoCsQBA7hHSHS0yldHImlpsygdCEnBOvsZl5AUcbCD8zu2kSyDQ5jOLRsv7bQD9rntuFOcWjb1KcFqaE2w5mFhYC3BTTw+4CocWDU34qdf3yEh/euyx16SHzmBTCVNZ1VkH4GbHTgsbVwD383MLAJ9Gugy7OYdME5MSdhnWk3WsY5HZhgWerNNFl/V/yls/MT366GvTEB71/brnoJNvw3gavNjhtg37PDg9lS6/eIkgoj8dO4NPvjacjHcDe8JluogqM+lf5dzB0I8iARpCwlGF8dVpRntGjiiCD9psBbir4J4j+K/CNCvZCT23bLhh0z730G6AX1qdlvfcOwXwlejoeBMngPlonUPUUJi19TxGobUSI4MxizqRa5XSMD3jdX6yJ0PrGsw9LjnM7QqafgvMBa46xzQYvxZMvnKvYNfZQtif4lqkRKeOE44SJ8dJMLweWQWAsg4/Fp7GdgX4AwB85iZ6/CqAtjZIAEUGJXfdLSRz0XSNYFVdO+tZjWZR+MhbC9BsROMp1DUhQVpD7iPAr9bMcsnMG9TU8eqfZK4QXCIdqo8B8tXhW/jOdaLsx4ZeNquz8sQ6g+bC5dTGDrQPkK98iwGIIMisW85wUDzMNbtG1kBr2Cl6PxyhK/Mg++9cUP7TDfBrAPaaWSfnPeO1hAXmHDr82euzaXEOC1jGu2oBeuFSpRvPKPPxgTe+Mx3tAfzeg+6VNALLFEGVN8ODJDK7deO7n9I3AvQHgf3DjuuWrnd/icjOIttdUpx859+U6OwtNdiC5zvB+U45we7Pu6CND/19Du5GDOYhkhmHHbLecr0RuK0jILNeXEIF3gq+LQCwWmD14OGTnZPgwc5aihrGNvwEE3Rj/+37Vl7W1v4AmJroxOeu4cACSOxDFoDIhqJEwDmAahArSNnpYFAD4a7BEMtwwjALDgBJsuSyk6uw+QYCIwAD2cBBWD47za6R+l9TSmKjIH72A3ouXaOwkX32340Gxby6lKg1l4nUGJHPVilYlLNd56DCx8Z9UIhhEazHGg47bFlpQiHdcYBKsFnEOlmbHP8VzH6hv/eeVGq5/c42D/LgirMFaLiXRIGkTGmTnyvpgQdOp8decx/AhcZIdstiObMOyh2aFGJevwpjT0bjCszm4hIgFYmM7KsgWh/0IQDbYN9aOv/8M2kYH/xP+eQ3p9P3nEzTp05RQHsqDcAc46uTOgQLpEtgnc+nZ5+7hGTkVJq6++EokF0mcFpapisuBbZtpBhpjcJPGONRNNSD6L/7qzL31EdwRqMAVZmLBascR2RH1HYXOu4+7TJjQgnyb8zgl1Kmnfr7LNPZmmo71JmHuj66GfzcyRaLTG0tmYsb/OyDeXfOhqxMcB9F3GZpLOq0EJVjZUtKv6IPA3KyyO5QQNvfWUzkjggHBMAw+CzTRHKjxePKEt1dt8m4aFKFXenoBIW2FNtW0b3XGFvDiwg0YN7t3GoQHPIggrd15Dl601D9HLKdKgx4BXY/rg+fhZFRyMW0G2QC1Mgvw9rbobhJoGbXWc9LneCgTlF2fxXXo4o1JmavCAiib4TniAzBgD7zvGHb9e4Pi1COx2PVrjIXsxv0cn3RAG194VK4K1U22GfmKng+xig64vI7ySEu7RXWVQHgjwfAH9LmsmDw19jfDa7fCqBeeY5vsyierxXm4TwB/NwswSxzvkm2r98smS5VfG7juHEkPw++qQfwD3UR9Bb6+BkBAX43+N0J4rs16DcL8G8Mivdnsw8ave792KsQyidl2eikXNeu5SIRsBvg79znLaYyPxkOo5/vfojEjX6fAzoIwB/0+UHj1Pu8NwK3ewTC5bFQ3GQQ4xYE4oCVomPsKkxdTSYduUxIFWIhXbNl/TJ7j0X3dqS1a7ILNuhyCXN5+eLzUTioN3ZNRlKWEfmNTCDUHd7ei4AM2Gb05i1AgHr5IUC+0pe2FoUw+gIAZSFzV+nwyU/QSzD9SnoGJDVl6QECywQBM8eOBXt6BcZPcFApgNlCo5kuXblKJ1D0xyCQFdjQDsDT3xsEAi2XIziIxlXegwowukoWofAxgKEFhMjhBljNGY3IevCzlO7o6iEY6mbwSxa/JGMqAPq2oBKQr3+9nVOzH3wbANZODz10Jp2aHE9TWApWAEWGJeG3D8Bfhsm/dm0+XbmibGGVAImASZBncSIpiJGRWrrr5FQ6c3o6dNf/5Rf/FCDaSJ/6H9+UPuNzPzOdfuBhgh2kSx1lNjiwmBm4+Pfp/OVGmjn52jRMl9smA9BcbaAFR7fNOjowtRjgw9yPox0/gjxkPAoytZI0a6LFo5rsfo4pshqSwRarMqb9Mv2A/SzO3ttIeac8p7teoQyocnHy1t34ZgB++fyIeooAnUVzMvdXEA2LrxZfQO3b6RwOTerwAb0lgy/YlpluBdNORoc53DYD0BbcU+zcZ10JDD6OMDZ4WiaAamJV2lJeFT76uTOzspdB5GOjk9NIdWaojUDzHgXPjFcAdb3lkdNwfUQwEY5PZA90vOHcVcPpRvY+261GIM56Lay24HeD76qzb2BFa3dci84NJOtkcOx+O0zWoE6zrSoZtIpZNIIaffitd9FDXz1+jexXnWxN0lhk4gAAIABJREFUHTmQHXrDb96GdABsi3bNdqjvX6I/whoAv7N0iSwGmTOZ/WD7i8JcjqjFGBp8iMsnJ8awysyFtl5HBkprzEGlQwJ7Gfla3Htyobp++Dpszc/Ok7miHoQAt1PI67wJ+Z1R+jE89AYBfq/R1e1+ZvTW9zEcARmC/QD+Tlb7xgB/byeevQHxfpD3MKA/28sFrLjBHbr7s72XK43lbryebni+l/xm56nbCe4jKNjj/B4GvB9mmY/h1Olt+tU4Apvser5uckMZvegBuDJzMuY8uHW7qMOmyWgLkKt2SYU1DLaWBzbwtAvgb79IAsQArNfnr8G4XSLFPhfMbh25iJrikP/wX83GOUQcDbTkAjebJumVLTvov73uFN0ggshSGfZX5l603YDRUwMe2QRA2AAP/CXWo75X3a5dMJdgTQ0Sjs7YCbYSTL5gegQGuknAcPb8pdDqC0S9FS2iE17k34J9C3rV+JsFWEL/0iKyEcTWKAI2axAMv0IMsxSBBhkpwb5DYeAAmAuG2H/zeXfWMjqCht+339U/lDEJuQvFkzSxGh7qC6vMOuDp6FGaR9kQiP9MuihPWOKeP7+AbAHAs9iU8YWE1/ZQG006204dGU6nT02nu+8+FnKIX/v5/yc9+cF/SZ/7OZ+a3vq2NwHiT0UXW33qx7BpVP7TePYfYVmH0tTpx9MaGv0lAOEa4L6DXWdndQngthauOcpJQptNYa0A3+LODscn++vcsdbCMQ8PdIG+oN4CUAKpjQD4IdLZcf/Pd9gIlMSpRW+C/O88YTO4z+/yvnpYgN8N7kuAX4L8kOeERAdgz3h3lOwEg5+13dmGtej2yv4bzCjvCrmWshVAtYFNhazLYD9zvB+vdn5aPC3IXaFhW9MMElKdHCQWrjt8z+tqBAnMKK5GjmkdmY7jpEONXWAF+BZWWzhODMdc1L3HYHAknG+iEDUKgV2tUje+wzGs850NzlsTffw88qAm81lhvMW8w+PZucdAbRgGPVu65uxdNJjTkjU8bSnAhunX5lRLSwttZeLNAlhY6/Vlxmadba5gA7pCj4T24nnG0usXvX1kN7IblUXW9FmOca1wbEPIzsbGRwLgR38Jdfp2sWYOW7+iBWg0g/P+o/6f69l7xCKuUcrSlrhHMLS5eDvW3xduUw+qwb+7B/BfjY+1V+wxrxjNbqbb9wbeNwLpW59159zzcJWfHST9udllt27xXRhhx916J6jfU4PfZUW3f7CwNSZbx7P/dCgfHtuA/h6LHwa8H2aZV+zE7B3Yy3IEwkSHl6BO4CA7JiMXXt6hLt6gSFO7QNLrdpIktS/bODJBZ9PxqfDbRrUbjWV8CAeLHbrifL/wYW37+iU0s4vnn42iURs06XkveFLPa1Of8nJ3m4JDH+zDWDsabMjqhRONVoVqopErrAnELXoMnToAgs6VbmsFxn6Ozq0LMHzqfccJEmTYr12+SCEf3S4t1AOU2JDJ7pdueATZi4DZzIEgR6mABb0gG0BGB1CEtv36XDTnURLRorCRjwBrFE2ihV4B7LQAHauAIfjS8NgX3CuPdr0VveVZvrRiLMFrOUYBUnXbkZnXr1zdPuNapyDVrESbwtfJyXqappDw1MkTAC2LO7NjkO5Ac/PYY7JvK0gaFlRK6KIGQB1lufERvkejrJPHZ9LRY0fSNNr6f/23F9If/d+/nb7ws//X9NgjDzAW6PABR22OQx/7ZVxy5s+9mIYmzqRj974uLdMxdcUCTZxc2stzyLFw54FRHULWYVOmaLwEyCTq452bDUU/AZ2GOD9ZaV8Ax6hzEOQXXWHNthRgfusC2Q3wd8p0SnCfPdj3J5i6L7rNOVb8Uga0pQ9+dDwW3GtxGQBf7bsSIwthLRuwo20uAg+OnPmnc5PsvRmisjOxWZcaEpc6rjeDVbqtUhwrwF8lyFvBPWZlmbEElHoOZdt1YtLT3cBokPEcJcjSE9/fZc4jSxEA33m/wnkGRKthtxCb81alhsLgIDenMlzO7L3Xl0DZoun26hwBLuc1alMI2GHuRydP0HX4BIW9ZAzIHmCwFOcpYvVCZqZ3fks3G689gPYGhb02pyoBvhI5rTFXkMVFwyzGrWUwgStWe4EOvGtkfMwEMCe9LVQZM4uEdQEKG0yuKPsxDAPIzdhVmFfhQEXgalBTStrM6JXuPp4vC8wD5DeWeNs/wwAyd5M2Vh7j+r7/dV+Upu/qAfyX5YOnt1O3NgIWXm0VJG01Eykg+jagXm5h+/2xlK7s3v5+N9IbZQIOe/Pd62i7Mf5OdmZPgG9Ke3NF5tQzg7bfK47Um2z3Av6jq5hwz2X2WOFez5hDPndu7UT3vvWqHgGvh4Pm175zv4u1V3pCDVx4Yc9fQzsLS2sHSVk77SYtPK0CFEZHYNHw4Ya+DUCiw0Yd1k8GdwMQggig6LBa6KrNAvDQb1LguQLjq3ShwzZ8UKsJ1pWmCjudXWnyDgmw9MYWGJbe48El8rn/9vcq1+YA37Wb6gCFdbFceGcDZgASoc3n+w0+X4UltRuuUgC/rY6/DuhdAOToge8xKNmpEWQo91EGILhVl6wsYACQ1geAiUJittEAlA0Pw1QDUK8gDTp+4gS65+F08er1dPbcBQIAAAk69AYaeB17LOr1e5ZYarfZsYOv2nPtN/VLN1jwWGFeA1gqZlCupPa/CGpK8xZjp6MEJFOTE6yDzAfH0s8flSA1CW6iroB6gjWdT6Ij7jqADfZ+Yjgdm55Mx45OoXOehKEfTU9+6HL6r//l19IXfO6npdc89BC+61PZ/caiT/bq0qWr6e/++1+h0X80vf6tbw89fxOQuN5aDLejIbY/RlBQxe++Hp73WG1WYZvtcbApUxLQaaVoMqN4psTtlt/jnYPByGYUd+BSwlTe23OTM9lxQCrsc1Uwq3RJC9HIFKi5Vukja6vWrHQ+cnsy7TGVww7VbWRDx+1XRUjRZN7D/caADqkJAaSSmI31pQD5nhd7H1R1AmL7Wqn6EojamM1xD3mOjjj8F0Wh/dSWoGU3Q6XkZZ1ryNqSFtT7+ppZFtn/vIOe+2Cs7bEAEz/ImGqXqWxGKVOMkf0ZANCrzFdrLlYA6aVrlGOS989g2YCB41CWw7EYlGtlurp6NdjuBiYc9icYnTiaxqdO5sZaXMf63Ncp8g6T+0gtZBY/5GkerIG4xbWol5QDhQuSUiyuZa9x7T91vbJr83oLVn3uUmpRaCvAV2sveYDejeCUoJBMQJU5bwZsveg3MFLvT6Mw+WbErInxXHJVhzxKcqHGvnlNmrHoIO/JVptk1rheG0jsmlwHEgx9IS/qkB2spwdg8HsSnVf1Y/KVd/DdAH+/Itgbge7DsvSHywLcvvE9SIMfGKHb/7PY9I1kP3uOQzx/tj8EDhOk7ARbB4Gv2zcyvTW9WkegO+jda751z+L95Avq65UirFHwOnvheS1XYI4p3hP0W/gJSLWb6yAaeCUZSkaqsqYCUAEPrij6dbdFUgIlJAiy6zahUUOrC0zbxkGy2YBq5Syy7D6MZaIFLvl6yw4bgidZO+UGgu8S9Mnelc2lBkjVq6830CiL6gRobiO6zFpAawGgtpoEGoIsZTv+2wI89b0tKXiAxCogYR5tvgBijMK8sy88H8106thRrpkNBfRNIPMZGRkJaz41zQKNZdjDk7DpSoD06BdgCDoFLSscv6z/KtsWvF8ie9FmnwQ3SivmkfuoxRagrnH8MsNmBQSuAmQ74Qpc43flKYI2/jY2jDsIGQkDo3AU4T810Ep5xGSCqA0lGwD8OlHbKN70U3jgHz+KB/6xGbIAAEbW9ef/7T3pqX/7/9J/+qLPSGceejgNjB3jvA4jJYJJJqB5/oWz6a//+1+mM3c/lD7p9W+DmCeAY160eVco1B1mbMbGJlJt5Gh4o1dKgG8mJp/JgNKCtGhoVgL8fX7ul8EtWftlNOPXrpyPINGup2NjuP+E9aaWkBZmWlSarVyj9qEoxgxpl6yxcyqC1dLxKN8xsuQnu8wEQJfB51rYIJjpeLwENBt42XscMvc63Vj4agDotjxP2rAqk/I8mEkKLT3XRL1KAAoG1v5URrm0p/Ta2NjguqFw1XoSgweZduU3ZpaiwRnbGATcj/D2GHNRuRp/9e4U6TLXLCB3ruUgSfCthIWA12OMwlqPQ5kLAJ9Ae4musot0uVdapuf+BOB+jN4GQzj31GDvldwZ4EZBbhSXy4hnmK8ETyckQX3bBlfRx0A5nPOOonkBPq48LYIwAX6HMWvMXSFTcYV/4uBkEy0yDtH4jPlSJygeYA5JIBioOOZDBEOjePwP6IWvw5L3hSATCJpl+QcMug0schF3G3lSlqfB4nNcDeQ6mhwRcuVAiczag298RzpOBuoWX71Otrc4cL2v3cERKAH+fuDeTR/ExB8EaF9qcJ+Ha4tn30q1bh/IUm6wc3j3Ajf7AfD4ezeDfwik3mPv7+CE7q163xHovg5KYjQDl5IUz4WdguB4UpeMaXkp8bdlmXqa7iyTUr+OhKYPxm0IgC9g8EGrBEAgXLMRE0DCYtCqcgCBNJISHTJ8yy72CfABzmtowtcA4CFr8HMNKdl2h2I9QYS63by/BQjUfaOwF9S/2ge5vtfq7/2eYF8pRgAwAK/NcTwupUSydUOw7+Fbnw8xi0EK/06Bih1b/Z5SAhn8AHZFh1u/30Sb7/bVEChjMADQ/q/ZNPioRxMev3/lCp1bAfPRfEvpENuqid5Y1wjFh5MUwboNCxSPHZ0JsDw3PxvOKf0w92qYZfcvXMYe1OCB/ZWF9LvL6zTjWmabrFfHkbbdefmOshndWixQ7Ge8LZoV3MtaK6tSzuTx2uhIvKfkSUA6SH3D5CjynMkRPO+n0l13nYxgZBYbzf/zF34vjVUWAfhvBwDdhzPKcQI4imuDjW2kD3/kaYqXZ9PkkaNpZupYHM8a86KjNEeHEsB9FNaOIxeyeVV9khON3CkLPIpbtefW+bc1fbdLIstJGDfcXXO8lM/EeWYuXb92OV2+9AJjje2kFo6se2rmBLIjrEORCMkO9zFWUeQseS/jzX57TmMLEWhYLFo2ZItwIAC+4L4E+KDsAPhtQOo6UpMA+YBMg1ptHH1XIlPBfNSqFIC6YiCJXMsAS/A/xLkYqiPR4XwJ8IXILf3nKUzWP54lWG6k6Orr9IHhJstlxiv6UgCkB5TMaJfp+HodshbnqEGvwaTBYwR/XtrhdAPcttGYzy4zJwJ81tvhWATeOucsL5uNIkgcP5Ymp3FPmlTr7zYI7mxyRqCpxWe4B7HBkI5Z2Gq2JZx5CEgtlI1uvjmQju6yaPCXKN5d5T7iWG1wrA3sb1caV8ggLEYGIYJ7gsghdP9Dw7guoeO3GZ2ysjWabg0AzEcGHWMLsO2pwXGYPdPVCOGbyigD64pOTWQMo/bHfhdcqwtI1BaQ14WdaAB8M3m19BAA/8R9PYDfe4S+gkZAxmqnTeZBgD4/GLffZA/znZ3DtldQcSMG/fDDvn3f9mMjN/9e4Jk917+dnN+2yOYQbAL8nRKn3Wu8YaBw+APsLdkbgZsegf2uAx982RUkt6bvLkwMjWoxacNTWjBg4xus7WYvPJNai9dQ1CvBgTEjZT4As2dKvKJmGi35Kgx9FOhZkAfr3cYdJNATwCDc4AVSvgE/giIL3qLqMwC+dne6f4QDfRQj2lxJkKX2X9Bsd1XlBlpeyoqWFnmh6Y40v1kACUX2EsDjfqqZj+6hcaw29jGoAPAYYUSRpyBIiYPHRWEqIEkJg1gvupTKevKf8hx95muMUTQrQnsu62jzHKU+do9dA5Bkuz60+XPZqs/Ph6PwsIM3N9afHO8nPP5YMLIXzp+HSceBRI/ucNNRh53v0dH4iHUeP340fOuvXmd9MJGROQFELsLyL8O4ai+5qqc/1oyCyn6LDQ1ygu3Xw58xAVQaiAmE1DaPDtUC3Ps+jvb+7jOngsE/f+F8+j9+7NfT4/dPp8+jyHbyxKlUB+AP43Eug78wP5f+/YkPpaPTsPPq8nVIQbalrrqfXgWj4xNIfdBuj/H5OM2yOF+kANio3XS3AH5ZqLmf4UMX7N8X4G9q5LlnS1zNXj8HW3sxzfkTVn8YEHzixN3p6PEzBGFaPApU1XCb+WDcmHtmEiwWFYha6+G86X7eCQYNHMv3hlKykLVwrjlmQb5sfoV5roxrGP259RFmDdYD4Of+C74F+eH4xLkYHtZ+0gJsGGeWMwOyKpMdWawR5gOZD5pbGbgaOK0yxvrSex14XRuwDdOnYGBwMrs+ca6VEGWAn4ttc8dl61ny89ECYAtyzb1x4uJtR12bTzUYrybpoyrnSnAvgz8yrrf9eFiXer0YOMd6dT9iewbyBhcZ0BNwFvsQmSaNcw1ClSmxfhn8JhacgnklTku4ZK0sXUPRVwB86ztw4RkmMDRwGUQS1CGQMVBpUpTb315KJKgywFfr7yBwrWkvigVQyJyU9Qx4fzDbFCCfbCAZkQUKzG1+tcT2qSbOblTcsx5+0zvSydf0AP5NP1h6X3j5joDsWLentexIfp7vZkm6b3S3A+DvFSjc7pHaD9S4nS1G8wYofg8Zz3aUH2va9hDY7xhuRO4fgvi/3UPTW9+rcASc8+Vc8/dsXZcZyQwWMssXTi2gv9CpRjG6em/cUmAfK3bsRDfbADgt06F0lS6XbdgzwYdAw3hXVl2pQMhmeMCHbzaM2npeeTD76unbPJSV4Qhoo7Mr61DeILusi4ZSCgG9wYDMsBV9stIy6gKWKuDJ/ZSt8xhCdsC6JC4E+AJ03+X9qtTqlwWO+erNQpEIZiKtx+9mLyx+9ZgpwLUhj4GCrxUyBXaRNQhQv+7vZhrUGvvtVdl2MwUW31pMyZjJ4jf5ngWuSnOkji9dvMz7SlhXjqDVV44h21pHfmAwI0AbggE+gtWl50Nwac2Brj6yrWYNZEstZrSI8iK2l3brXSIgCGvEtk2kFCwAqtTwmz1AJtVRtiCrDOBZw3dcLfX05Cjs+xjbGk7TU+PIiXDQmT6SLl6+kn76f//N9IZHT6bP/Iy3pLGjJ1L/yEwwqxXO3+zctfTBDz+ZZqan498tmNkEm92x0zDB2RgNr8Yn0W5PnEwDE6fJKsDc68BD8BFZk4KQLwH+fs+d7Zfq3gx+6ZoTx27mxoZJuLJowzg7eyVdvXQxnJGGAYszx46nI9PHs8Uknu1r6NyjCNvgzoyNdqzOXL3suzJZzpuyyDaCYpnxAPj0UlgBnFJYvA5ItRfBKDK1USpRlaYZ5Jo7cT4I7s3I2JfBItJBgoCRYes90MYLziMQKAA+QHegRu0C70qd+gUAtCB2lYCiaXdZwLIsuoGtsrD6MIFLaN457/roc/2tCPDJJEUBrYFvK4uiMuMeHRwCFNsYywJb17lE4EivK2pmqMWYORPynGF0/nXmqUFPNCULgM96DZwZJ12pBP8GTRnU50Jxz7M6eQG+19ZaOFThr79wPbP43EuaSnYoyO5oraolJ/N6kEzYGI49OgUNUWewwdgI8Bucz43WAgXJWMJSSN4fxbwMsfIdZzsBkI3ulN9p6zlAVsMeDxvMuRUOalGAT2H9HI3zOsx/r6sOPS0eefMXplP39wD+q/Cx+Mo9ZAG+D++dYHs7gN/yHr6RlOdmAPtBsp47OeL7SXbKbd5sFmH/7MXBR9ED9gePUW+J2z8C3eBeEC77vRKa2NyoSfZL0BBuNGw++28DGJDUmFKvkgrv8HBeay7wYEayQ9GcANaHfQ3QMEoDqtFRC/5gypWFBKMnqKT4Fm1yh46XOgiuYMEnaR+OOmypChCuwcYLenXGsBts2IkXdn4yjja7CQlOdIelQA4Wz/2ULVde5P6rp5a4EIRYqCuwGAimDwBukBL67+zgIwMpo++16HqVHvgqvedl3EPvHDKEvrQACx/aenTB+ugbGLligbLL5FqATpqcOpIqyGlas7MBdAIA2VwHVlbpgj7nynEWF5fT+fMXWB/uPKxnqbHAeALcOB6lTiM29OHvSnqu0fArCiNhPnXwOX78RMiT7HgqoFpmfbM4+Lj9tVWAIuM4S4BiZ154zbSBXnsDnfZKy7EeTKtYMmovOmPzIED+BAB/fHIswP00FpvzfPdXf/r30ie8Zir9x097Y5qAwe8gsdGJxSLbaxQPP/3CCxTnjqBf5zzDKleQxWzQZMlzOYyF4zDM/ejkXanKzz6dcywctqNrQZ4Exo9ATh333j73B10BJbgPG0vOaQSS+tUD6KwFqWH/uTB7MT3xwfemp5/9EMHOajpGEHP61IPpnjOPMZZHmeS1ALUy+X3V7OITID+sNTPxlTM+2QM/thVuQSsRACodiethZY6+Tw0kJBYXa0eZAb5PWQOPcLUppDM1WGlZ/mHYfuexHXxDZgTAtyFTBMcDMNiMeQWQHw2aALHa0jbZlg2oWhZ+M89HAfh2j/W8KtvJ9R1kCwT4SMHcP8GzBadB6gnundMRzGhRSrDCdlssbxG28pzh8eNp8hgAfxJZFl776uG9BiKYJoCyWL0dgbSBLtc2x2phuJIkt6HHv/Ue6vJD8sT2wvue5mcLBIfL1PK0m7OQBOzbCt16Q+6U60SGsaMdm5jCElNbziPB4CtJa8zT+ZYxHqCI3xoZu/HGM92TFxk+nYwMQAD4XFNR3E/fhT6ya14PSxTZmkm7epU6DRtrea8gxhHgn+4B/IMutd7nH08joFVVCWj3B+/5pnsjLf1+x/yxBPIHnYe92P0bMf4711cW9O21ncMA98Msc9Ax9D7vjcDNjkDGPrngMgMNdLdquQENPqizl7QNY9SyZ4lCBjSCfLpKkr7XHkNOsqYdHaBYRt1iUwtiBRIrTZbpoJXF15vVAEAA7uhh6zW6aAIyl5CSlCl+70EygFYXVli4HxZQrbgte7KnvUW02f0moIL7GIx/lgIIeAVd4ZwTIDEXmYaOXz04WluPaQgAtEE1sFp9MwyR1ReghMRguzSp25kna3mRn0RAAeg24gCoCETcI/3C3Z6sv58r6XFXh8laWHSrY0g004GRbNv0CVBYB5zXYHc7ZCcEaQ3+bhfOYSw4r11fIhDQhShvswOY0m50alJg3cf2ltNTT76YLqPNV040QRGpQYne+A88cH+6SLAwNkYhJOs2mLmGC5AgfwFdzzzs/iIWmXOLBFaAsTGLaacmKEYdBUSpt6Z5EjaZw+jvZ46dCMb0V3/yXemx+46kT37LJ6Spu85wYDOh9dZe8xISnufOnU1HRwnetLm0tgKAJYtq1mZ04gTSDvXbd6GnmA5bTLVOG+rfg8HPxa5xL4z00m6Av5Nw2e+ZUoJ8bRbNbvRTw8GoxH4xtMyXtXR19mx64exT6ennn0hn0egDn9ND9z2eXv/6T8Hz/1S43kTRdTjymNXJRdw7AX65LeenAZ5NodTEtwDdq0vX6fA7i4RknUJsi81dJ/vBPijT0SLT5mfRRE0LWcZJG1blbdn1hyARoLtC0GAdSr2ODp2mUhWuHQG+2QXrNZYJsJtml5g7ZpJGsY0cGmOOmEUjMLTwXRnQKrKuVebPKqy5+2jxuEy+AYfDbfwb3vmAYx1sZPCXcc8xiBudPg3Av5vzKMAna2OApowpnK08dgL9kLJ5jea6EetHzA4pD/PadiyVhkVnX69JrrcmAH+erMrC7GWa2V2JTADRUS729X7AHBkeHSewyADfbr0Wntt3IgP8eea7BewWTxdN3gyIbDpmNsKgJZy3qIMA4A8RnCgPayPFWYJUmCPovkwh9jrORx3rAPj7o28S4PdsMm/2edJb/mU8AuFf3YVq9wb5+wP8Gx3ayxnc7wXW9z6WrXTwYcH/YYD7YZZ5GU+b3q59HI5AZu1zAyUfzOqUBfcCjfCPpzgtZDbRCbJs956vfQF01Oqg09VTWnmNbLTXuNrbQT3OAShhxbi4ADMvu49cg6K5Fo2qVnigbwQ4zt/xwWwzrBH8rL0WXIdNd5SRmM4PUODmCr1zdAMtpBKh92cfZa7dXjTG4VhGsWL0Vd7PsiabB762eZGJKDTAMOMW7amxVp7kMhZilusP2RIbL2U/gn2DCQGM8qEgRRyL8G7HIx8GNmv21XEjEQJYRNMmMyE6yqDVt4lWZBmQVfSZLWBYLTQO/TP2mtNHJ4ueARY/EogY3hjAMA7LABJZT3X7q4BJx+7iJZpHAaQaaIlffP75WP9RZDIzZA2effqZ8KefgJkPFtqaR/bJhlcDrGOJIOwjzzybPvLhp9I6khk79x6lyPfIDKz9ieNpYgYAD1hUInGNYsR3/V9/nD71DffjgX832P5oqowegxU9EsD53NkX0jMw+PdN526lYdOpFQ3bHIDtHVLOM3SMn8dTQu4RTauim2z0WxViFmLQLJPayyHnsJdaN4uvPMssSJ0x0oM/nFLApjLzjnsTkPvChbPpn//x79KViy+kE8en03333U9x8QN4/9/DXKYQmODAVzRNK27YJYNfzjMLc1usb43AKdyWCG6bFIxq+UheJVh8tfUGn2rFot9BBJaZxa8C/A0Ehwj2BpBjKTlzFFYB2ssU0lrPMli3iZXNwdSTm/3QZceGUcvUgRhQMLf41ijnfJBgTytWMyWxHa65lgCf668JW97i5xr6fm1tyyA4e8cTyBCwq4m3MNzraYjmWWPTd6XxowJ8MkX47Dsnw1ZTm1YCudyrwW4P+fqQwQ+AH0GStQpkDKwH4cA7AnzlT1xvKwQn87NYcSLxazXwwOd4+5jjnJzIjnkdjVC/McF81ud/kLljBtAi5WD9Yfv7dcyJ9J5F8VzrSpCi0ZiEQZiKcp1RgM9+j+j+Q1Cq1azB1TwA/zpN9Fpr1ExEB2IAvgx+T4N/2Mutt9zHwwiUAP9GmvqcNt1bk7/fMd4MuD+4sOqlGcm9pTnbj/swIP8w4P0wy7w0R93byqtlBJy76rpbAFxf8BRxAAAgAElEQVQdZQT3vn2Y+6CuAX7Ukoenu6x1Aca3gJPFsfMAp2awnEpp1NwqCbDxjT8r4TdugymY9ggIALCwmusLV2EaLaSbhT27mPpkHwEeozCXFtHKXlscqnyjBkAZxnmlgu42O2/o/c3ORzdMddVZG63OfRHArPbYZWyoUzLv7n/OOrQpPrQeAAcOQJh/dxwE9yKALLfwAS/Y9jZXCDNYaNCGVtFNFvCDfAIoQz0grjiMUQA8XUr4t5IOiyWVnETjINZhdsSXLjJlZkHQL+MbOwD4CdaXMfD3JYIitzwCAIe0RUqwBjBEmw3IjroBggOdR9oA0wn86fWQNzvQAIDPzlqoSydf9NHPPvtM1B7YoGgISYeOJdXIsugO1J8mZeq1MAWMLRIczDWQrgAQr2PNqbnK6fvuS6955NE0BsjvEHQ99ewL6V2/8cfpy77wU9P99yJjwdGkb9jGSjDKHN/VK1fS82fPpnvGLVDO7an03a9y3ANDo4wh4GzwGHPjSKITlrY9AeLL0qYu+uT2AXyDQ7MtgFWLLQWucb+NYgwYX2s8AItKVVZWriOPem/64Af/lnqIc2RZjqX7X/PG9OCDb05TU6fDZ75k7z2fUbvR9RBYg/VuKfFCHmJGZ51z2sTysTl3jmtFnfh62IQaMBdUeYxRdHwl0DJIFuAPINExQFbO49gYyC1Ht1eYcSQ6QwD8AYpO+12PjjxFxqxJ8CjAr7FPAvwBrqcK6xHgK7yJZnQw8qvMnSbX4DKdadfbSImci1GPI7jXe5/rj0BYCY+Bg8c5hP59bOouWPwzNKo7Hs2uoi2WYwBI7yDDUkKXbSato+GeERr8DPCDwbdWBFnfup2ZvT7ioiODYZdcAqH56xdTa+FcdKGNwNf1GVBzjY1SezJxBA0+DP7AEPOHOW/grySwTb2D2SKDRCt0lAF2ON8640hUCPCjARahjxp8XZx0/1lnjirrW+R6W/SehC2nPQec/MHg9wD+q+Vx+Oo4Ti/QeNLJju1zyD5kDwT4N4f/Py4GN9/H438f5etgd52PcgO9r/dG4MYjkCXJ4YdtF8lltNJaHPqg1Vfby3cAcCETn8F6LtTLGnUZO4rXfPjCyAtkZKkzY1cPptYOpf0AUu8VoWEu7xg5bZC9tgt2TpazM0fBoyw/MoRlW9XDysFvA4hg23XAUNcDwLaLZR3N/jrsuBp19bbKh2XYN2j+U+uXVVSKYyddgIQOGkGWqnPnuPjemBpom10hV5C5F+iF3zj7KBC0k6yAQsC8EU177KDpYrCVhSwHrREDlK03QYjhXa6GWeZWFxpBezRo0j89YpFqFPT5u4DaQEcLUD3XlQ6EX4vyBZ1SrAlgzNqcl0VsKY2LBF5uP7qh2jSI37NdqO4lZjtg+q1L8CgMAGyGBdN/4dKFCAos1l2iC+ry3KIGgYGrlSLY+GucQMhzOIk8p4o7S8PGQsQsgp5Zmla1kGccOXo03f34I+npS+fTf/2d/5a++qu+FDaVJmX2CFDrTQCmzvrilavpwrmL6QE6FbufOqdov2gxpkxyhXNXxVKzSoFoGpjJXXsdn+J5IXWUyzHzuHfwK49XSHd2svuFiie+uznDNud9ibsjaPO8KfcAiKrvzzIUQazSLu2Q9LhX2qV9ataEP/PMk+m9//pugsbZdPc9p9LDDzyWzpx6gNoHxgmph4x+RyYasBq+S36fsM8szloB8JW5rQAcV5avBsBPdBW20Ze9FSJ4DFqZ+SZIj0ZrSnBgmZnX+XqyABqJDkC1SbCwRr+Dem2SeUvxLAFTlWssGkjFftspWs0/8i7m/jBOSPrGR5GtrLaOSdYIUJBrMavFxureLWSNazFcpHKGIjIMvEJiZvNL9O2TdK0dQ1o1OnkGsH80AHLuB2ahMXIeXHYieLJbtNw4czQaoJmFCAcnM2hIfqwB0AmKaycTWwRWzPv5hVmYdFj0xRcikWVGaEOgz7Vcx51qdIJGazj3DFNkO0hgmftG2KTOMfd+Yi+B3FPAY1yn8FbpUJ/9FEKZoA7fRmC48YyNM77D3BMIrsieLJHdWVigIFoHnUI29eibPi/d1dPg956kr6QRMBrfD8RusfDFTfdGB/4KBPiHOc+HKci9mWzGYbbZW6Y3Ajc7AoLGtRZFl4ICfajR5DZ56K9TMNvPA1E9/AA2fEMFwJeJ82nsQ9mHqEWmUbiKQ4j3DDW/ghJZR5nFmuweDL6wLGwmbxAXh7zFTqdqpXXUwGqzuXgVFwzYbDtZAlj05dZqUdeQifHJSMELijKbnR13BDH9OLKUXVz1fAz8FBp59PARBCj4EULqKCL77r0su9/0W1OgjzfajYoBinfCaNojSEVKpCzJwEapeDiAFIW5wWKqL9axA/6Q8RPq6TsflpQSIjKo4SYieOKrsrsW4wZo1xNczXP29VeTL8BfQ/qk9abOKmqzgynlgCLYAZQKgOwX0ECO02cTMf4uW+/xj+AM43cEL7KpkUXQ/lGLTsZyFTvLRjD9BDwU0OoicgQQPjQzklY5vhoWi1TgAk4pYryKPvradfTOywQMF/HiX0hv/bT/hY/ZbwKbkUmsCwFdbcDSpfNXYWHn092nT4YMypfNutTfC/Cj8ZLuMMhLUgUW1uMq5kcW6Pi2XiL/y+69ZV8R/5TvnaV8Z+es367XL+dcWEEWAL9tkKcETAmKwYcNr0KzZBDmucodVgXD1ko8+dT78PV/H/KNCxxPB8vQE+m+ex+nEPdxah2OwfjmoKNSY26ExaJgN9e02NRJFxrZ5SYAf715ndNLvQdsMoZCEbR1y2Lys8PsSq53qZkNs0aBZVfZbxl84nE+k8Gfjk7A0TgL0GqQZP2IGZoWgF3WesjGT9haup7o4MradbcKgI+kRdeaOXTvHTJqsuTRE6GQ2il18bhk9mNec+xHqEkIgD9xVxocnYnrO8ZNdly7UIq4EeIEINeryaBfgM+OBsAPJyxY/lXmtbU5Uagehh66BK0A8Jlnc5cxXXqRa995ChbhuCvYqw5iFTvKdT82jsQLeU24cOn+xPmyd1bZTVhXKfX7Kxxfi/G26LkkFEzY1Lk/+d0hrg+DNC1ClUYtsU8CfFl+/1PK9Nq3fH4688Drb/bWWi7fa3R1qyPX+96dG4H9AP52UNoD+Dc6AweB/B7Av3Pzt7fmw42A9Y+rMNg63Swha1mGPbeRDugyCjRt6GTL+zo6YBl5QYTwQ1lJOG8AFAT6HSztfIDqeqOFo17VNd5207SwrwRt7tV+IN9lLAD0ZQAhC6nFoHZ5a8tohHX7IPi4/MyHYPjmovGU3UVHYMLH0SqP4NAziCtKYG6KTqPRD/ustEf7Ry0Y3ZdouiUwtvkTD3sLL6sCfAG5gnHAwLpsJctUKMCLAkAZyZCZZDmGrkICVoGhAuosw8nFtB6gv9tgR9mBtL8MveDDgKAOU24DMLXIspsxHgEwC/BuNkAUa9MsQa/ASkLevxtUMe4ylSGR8lALrfQqsqA234uaCItBrRmwcRLg3kLeMcCM57lj0MZ4eawGD0vIeVYt8IWBtxiSHUu14dxdtQbz219lDHAasftnE6eRS08/n65euIhj0iya/ME0z/4MTc+kE/fcn6aOnyYb1JdeeP4i4K2V7r3nJOdJm0etVZVFoCeH8TWrI+gT6Kf+XCORAXsuhM4vI6j8LvrL5rH1vyCO9osW9wf4uYhcUIlkwwCmKJbdAvicA4PFcHsRMCoTo4DZeYe7ytmzz6XzF2ngRUFnpX843Xv3w+nB+x8jQCQoYq6MwQhHXYrZG0Evc8OsgYB6Q4tLwGZrmWJbAlZdhfTFL4tMd1+xBMs6Vsngy4Czry2dZsjorBCUa5NpkW0dmUnNLFYUsQLpZa+jHwTXsaw3Lk52P87rcN57/dpETgYfgE8gPQ+Dv4Ylpcx+ZKN4hUSnYPDLmpf+en8B8E8jkTnNPJriHGb50EY4HhHs221WgK8Wnu0L8JXnBIPPHAr3HI7dLtVNGHO7QJu10urWuoVFglllMuvNC1z7BOMgdy14q7UNiAYBPvp7Ab4FshbvOo9s5gaLn+WGyKO4hzUjG4kEqcG6ON856GZuk0myaL0myCcwtR+BgoUl9qdhYTvbD4DPW8nU42/9onTmwTce7oa6e6k7D/AXqah+3/vel/7pn/4JDdmD6fM///NvdWdf8u+95z3vSf/yL/+STp06lT7zMz8zTkzvdedHYC+AvxuQ9gD+jc5ED+Df+Xna28JHNwK2nA9wz4PNwjyBjGyXz3WbxciY2eFTH/uaHvZq6XnwCQTUimsFKMDvg5F0vqvhlhUbgvm2bf0mmM5wbfO1F8gXriHLjeXU0S/xoG0jbdCBZE1fbEBJE9D/4X/9tygg1UfelPsIoH5qfCjNTA7DpgL0B/HKHrCIFEkIYNpmOHa1FM3rja3MKDfc0p/bLrqAT441a7EBCfql2wwrGHqBXq4SFZwHQ9mNPwE0Oe0ve6tkBqmMRcZ23hXUKXlQJsOXBOY5w0GgAbpsKengswhAHJnQqGQoWxYthq465D9kKZBnyPiHrlh9d2HFKPzVSnEdID8QVqKCKpuDVUJzP3/1WppGsyzA1ru/CcM8gv57DECv7pw1ZotEBn98Co099Qh9sLDqtPsBbVov2mV4iHVUmAuLV7QuxGrx3AfS+XPn0os45qwT+Zy45750z8Ovpdh2Ij1z/lI4mzx+/70UASPVYp1KYAR5NhgKgA8w9PdOIngIaFoy8gXQFyF3uefE/bSYOAXuL+ZT1wmJv2wH+BEKFIvkQvIM8A0QBPgBZAuJTgDgiBDjW1ku425E4MGcJCC6hsPLC+efIYh5iutmFpediXTi2Ol0DF36zNTdjOtRZeHBaEcWgB9KRGwW1aLAfB0rx3WC1r51fPEt/JThLmo0SpvN2LoBM/OzBoBVXuP5XKMupAFwXbHZFIGRNpGDOMmYLXMZI1CDmJAHOV8AxgOkCSzS7S8bTrHusPEkYF7F1apBM6nFeTrU8lOnJ7MP4X4Ty3cV01tgTpH1EZpbjU6cQt5CdobtZ+lNBvgGvqGV10MfnX2/vTEcP+Z5CfDzNCcTh3TMGpNlZFAC8uhhwfI2bWs0qP1YvUo2gPXYEwP2nikbReJmicawWa0PTkTA7rGFzWpkXQT4EhaNyLws03l3ZelqEBGeCGK1ICBGRg1m87hKWpjV89pY5D64hHVs2dhP56XH3vKfXt4A/zxd8H71V381/ef//J/TO9/5zvRrv/ZrH91T4TZ+2+DjLMU41+ncN021/yOPPLJt7T/1Uz+VfuEXfiG99a1vTT/zMz9DVT8FPb3XHR+BHsD/6Ie4B/A/+jHsreH2jcBO+1YfYiuAOl1FLNQU4Kt9l0nTWWUYr3alOYOCdb2sZb8BP2p0lfSooVVKE9Z4SY9p5CE8MIeQdQza+CY6W6oxzgWm3aC+u5g847YM3joATfGZ+tno+Mr6tc5rw0YCr5GQzKf3/dsT6YXnXoiiP4OACqB7dKg/TU8MpaNTo+nY+HCaFM/r/BNNbQDySmQAqf4MJyA17GqedcCRVTYIMNugX7esfDTgkSkWsNhECwDBsv6uxMadtCi5g566n+CmQ+pBkBOFyAAjNd5KdKIBEgBEiYk2f1VtN0Pew0Fq+wnrGBImgwQ781rzpBSHbckiq6tWJhCSCUFwSCezPtpgY5Xjt2uo47ncoDhZ5x6W1aK0DhhbA9CuIN2x0HiOgllBq7UWwrZR/MQdIzt+Wryso0noqS2SXmM81I9gabo8d4HjW8p2ojZ/SnRGxTFnff5cunbpUnr+wx9Ozz35kQCkZ+67L02dPpXm7aPCWD9yzxkCReo3eGtXs9FPhgA3IJAhgFOZzghcL8gtRlx5UgnyS4eaDPvj5fxgG+ZTSmejiIbKibUZDOwG+MXX4/vO3XUkMwL2TYBvtoax3sruuNWyoRrbNUOjTMitA2SXcLK5eAHHoaf+lSDnmch0jQ1NAvBPwug/mqZmaPwVjct0l+EYlLEpi7GrLQBfX/m+dbX4gGCzMyHPyvM+F+wW2QMCkGwziQRHrTnzJAA+QJxetwSwE9F0Si26tShmWQTQytwEuqwx1Z37fLdC1NGnXMpxdF8KgK8Ubgnd+wINnuxua5DR7ZZVFtNHwTqymCNTJ8I9Z3D0eKpxzMrOIiwtsipRv+dcRoZD1BhBomMhwI9GZhHK6eLTxNpyLoKLFbKHutZYWN9UWkNQ30Y73yZINGs1gJvVYL0vA3y72I7SARkPeyU/FiBriRnyI47N4xbcNxZnA+Cv4qevQ5L1Fma7RrguRnDWEuBrc2uQ63gtkMlqeC8E4G/2MwD4v/Yt70ynH3gZM/gvZ4D/7//+7+l3fud30hNPPBEM/Td/8zdH9Fi+fv/3fz/9yZ/8SXr00UfTN33TN9Fwg4r73uuOj8BOgL+3nKTH4N/xE9HbQG8EbtMI7AT4amobyCj0Uhfg64dtqlyZjcz3MLKOIQrRLK6V5RJshoxGv26AgD7astICU72nZWh9aNYBG3UK/7KcJwN77+l7AXz/Fg446iH4h6DYAEJP+vDKBoisAGj62YYqmus0UPrABz6YnnvuRR7EFuQt6pWBI0klTeAtPnNkNJ2gMdMkgCBcFwWEUewH6AXgh12j2mu0xNW6rhwAcouHOd6QIAn41fADsg1q+mHbY/9DQyyIgKUPzTGggKK+Pr25LeIF+K/QhTQKIgEMZjVqbEhvccG8DcLsDGp30zWW09e/jp+30gUlxlr4EQHEejz+SliSZta2xfJRX6DGOuRBBioANQEh58HGVx6TBYJQu9EIzG6davRlYD2OAdxr5uZnc9Mhsja68bQIQtYJ8KoAoxF8xQdwyLH4dXmWoImjGqDJ1QYe8SsAwH4CP2AUmwbMjZ5IbdxvqmMAdMZ08eLZ9Oz73psuP/8swU6r0HzX6AirlMKmaBREj9BtFUBmBqBf5nUAWY6da5G1rPUTTAR0FkQHYt/692baJ88Rjz+WNTjzoEuAb3xYBJJ7MfjlJSS7LYNv0WsUW0YhKWMkAC4AvnruLP/JwVTUSAPUO+28Mx2DtKiVYMyRtTz77FPp7IvPpItIdzqdJVQSZ9IDFGXOTN3HeA9FsySlW7l2gxoTvNpl8wX4G7q7sAGZeusNLGTNXeQtdLWHA6DUgnXOS/RcAIgucT0s28AMW6Ua46iTzDCNrAT59jAIf6CwomSbHIMSHcND57QZimDZI9jQK5+sHSBYIDx7nQZTSrjY9n4AX/Z8copOvzS6GiTIq3I+lW9FwBpvi+8F9wSlAnwK9b32Ymy9hghAIquBBawAf4k5uTBLgAFjb9DVJiDw/CgTNKh3LuugU6+hv0ceZKBq1mIYm9WaBdqcKwvsQ55kF+bILlqPMo/Mx+OajaBKPGOgY1HzELIyC86jJoHryGvEe9oigbDg3utIC89w2+He9KgA//433Opd+M5LdG4G4HugC9pkUbVvlOhLu7GpKZoKII8pNVkOpJNR5l0W3ojHG5uew0eO2EJ4KNYjO1++vMn7uUy9rgV+/kd/9EfpJ37iJ+gedjV9/dd/ffqqr/qq2J6SnMuXL8cyvgT2p0+fjt/dttt0H8sJ6fpcZnzcqmgiXY7D49bubZJGIC4XUS/74L75N5ctX9euXYtj8bsz3OhK7+RbPasf79/rBvj7a8V7AP/j/Tz39v+VOwI7AX33v/ODEN9nOlNGYS0AX327YLhOLnxIcA/DqwVeXRu+YBiVqwiQAN1IFWyOE4WgPNQrPLBluW2mo/a+BnAT4Jeqi7iHdGt04j6e7+WCrtJPX3ynZlkphABHZlsv7CjaA+TPXbmYXqDY8cmPPJvmFpppdh7tP+tQhz85OphOzEymkzMTaQwbQotLFfx2lJoErandH/pkdOkCiQ6gQV3zEJ77octF5hINuvia7H4NTX9NEFvKe8LXHyaVZ4SARss/AUsfdnsVMh0W/FqcaUGiRa3KlZTLtG1oBXiz2NRt5666AFRAj5kD969P20Z3Nwp0GU9Y9Gj8xDPWZ6DjbyAiuy/oNwAQ/W2wnWD32Te3uU7AY/2AzcVagDilTgZs+tmrbw4dvExudMwlOEGu0OE4ooERAHEYoG9H1eWzH0qTp8+kDn9r4nSi3eJwZC7YLuxpqy37aY2FoG4FUxgkFchPGlcvpMvPPZOaPEvHGc+NtSvEHGyXLIkNkYYmZtgG7Cte6n1mhrDV3BicKZjzAqQVEhtih0JrH7A6z5HQh+dmZVFQ3TWpAmQGIN/7uZRZ8S0Nftg4eq51TwLg50LWXJ9RdtB1bCOQCMvFwqFfrbnT2RoOwT9/d+yffuaf0/v+/W/T9fkX0/GZe9IjD7wunTlzH3hmMs855h7CLIJosmTKZ3CeygDfUxkrLBrMCbLLJlEWuWM3C5D3HDuflmG3xTNrZI36+pijg5Mw0nR1RRpVs2iZ/bdkVStYLS6d2x57ZD0C4Gdv+HXqW1oEG6ucuyY9Ka5RQG0vC0Gt34keFEWqLV+nbYA9AP/IMTI+MwB8HHRg8DMzz3qLID7XgOSag5DpFAFpBMl2Kw7IT48KglPvOw0yB7L4q+yP9pnOW0G+MiLBvda6g1yrdXoHDDJfhwhoBocE+BSAm+0KJp7g13NkhobgrcF6F5QdEYC1KSb2erY+x2J68Z8YM9h7zzX7vcZ9xjFd5rpp0EHauqQ4jBLgP/AKAPiewOeeey793u/9XnrXu96VZNd9ffqnf3r6uq/7uvT2t7+dFtg0puBlxb66/l/5lV9Jf/qnfxo3oWM0xvjsz/7s9A3f8A3pbW97W6znK77iKzI7w8tB/ZzP+Zz0bd/2bemNb3xjkp3/8R//cRiZD2x7yn7ap31a+qVf+qX0gz/4g7GMr6/5mq9Jv/VbvxU3M0/EH/7hH6bf+I3fSGr0BfuPP/54+sqv/Mr0JV/yJVFnYMDwtV/7tekf//Ef05d/+Zenv//7v8fT9oOxD29605viM5f3hufrJ3/yJ0PCdObMmfT93//96fM+7/NeuU/+QxxZCfBvXAjaA/iHGMreIr0R+JiMQCkR635Il7+XTa3m1d/TgXaFB2IHxkxVhg2a7BYpw2wRW6T+oxtsbjClTjcAPql0mXVBUq0CwaOmWm017yh+Eyxl9XL8X4ydAVj+mdn7bLcpIWPAsQxzJ4CNDrSypDK2sNt6WVsQGprh6+fSP/zDP6cLl2lrz8NYtlmLx2l0+Cemx9PJo2MJlU5sW0DftugvjGn8t8XBNs3RIYMiU+VFweABcC24FPQF2w+ziySgRlZgBKnS8Bj6frq42tVVm80l5A0ylQNIW4anAaxIkgSHasrtyrouqAE0ChQqBCjR5daAR3zq8XGsMoVRRKl9qFr/GAdBYGY8Q0sfnXkBktGp1D1Tqq/3T8Fz6zNOcFEB/CtlaOEAIswNCGWxsKAfwDR/DT0zgcQw7OU4mvE2xbIuV0WLXKHxlYGKDPXS8koav/dMWjv3EXDiKMELAE4LUtl+jrsfoF6BvW1vEMitWscA49qG8USmVKPuQQa/pRSIOQLfnF78+z+JZ7Hn1mMasD5jZAJwOBFgcXyaddEBt07Togr2i3rpd5DxCNYCVgtM41RmcF/2MIgmTEVDtRxFyuDn59GNAT7nPArDCX7UmkcHZGRbAnwCstDgh6vNVuYpM/hZMuPLgMD2T6V0SIaesEGzpnTuwnPp3e/5H+nc8x+modhQeujhx9JDD702jSFtWSb4WgHE1iystXlcAGBlNAYR7ngG+NqSmr3SJnMQi0tBrQA/LE85pwL8JTzuW2RfdCyq4oUvsz7MNrSllcXP7k5mq5SXWbxdAHw3FBKdLYC/xjXVhMmX4HROlt2fwz60eJcAf5B7wsTE0TRMkasOOjUKXZVaGVQI8mM5t2UXWNyvDGDMcBlAhVVmAfDZc7JPSHHIGjYoqBXkLxNktLgHOc8E3NHXgh3XbWgAe05No6w1GaDB14D2oAY9BiJIv8yqKd7yHK0gn1pEcmTQ4HGFNI7rbxg3Ietf7BA8hEwngp2o8zD2zxk4r9cF61Sazg8L1VN65C3vQKLzCgD4Avaf//mfT7/5m78ZN9wSmHuTGaMTmoBboO/fBfXf8R3fEUU8pV7Jh8eJEyfSj/zIj8Ryf/EXf5G+5Vu+JX0YjV75ElB/wRd8Qfru7/7u9NRTT900wJ+l09gv//Ivpx/7sR/bnIw5ys7MvOv+uZ/7udicQcHf/M3fbD5EQr8XkX9/et3rXpd+9Ed/NH3WZ31WLNsD+JunKP8StlWb6scdH8ZdlI/31jpuW3gHa7d7Rb2/9EagNwJ3YgRuBPC9v8s6LvCQVXu/gl51g4drHbZX7f0IwHWAVu7RpAqnk6yhR9/qA9RGWBSxae8ouxZWmkhedEjp0xWFB264ZgjAohV9AWC6ih99eObmWrlzp28lBcPDsGwWebo9QRjbqCmJIH2vZlh2++zFy+mv/uZ/pGvXsdnD013pwzAP8COAoWNIdO46RtHjtNacubFRtpV0e0iLYLf9Wx+gPy3nzrR63bfskqnsRovAwvOezTIm2gYC/mn2NYbGf2hIO0vkQmBbHT0mJgYZLyU7sPpqzMM1yKI/gEeMB6BMCZJ6+iL4scOm1oyhy9b+L+B69vH2vqo8KjLpZLAtcrZoeYVATL18DQ1yRa/9cEOR9QVsIt9g0FLb5lqCR5ZbU2oBQxodgg10eG4257Nef5HC0FUyNZNk5WU2ZWqPnDqdOmTBm4CcYfa/ScBSr9NUrIEGGsDUbpOl72fsOPC1PjLlR+4BCCsZUoKhBkWJEeNpXQTZ8HVZf4K/hff+EcARq9Ngy3OhatigAt6ULY1PTWOiczyNn7g7Hbn78VQ5/kDaqE9Fw6kAqCWLr3SrAPhhZxr9AHj+BLvuc4p13yLANzNldkWXGTMlBdrO4K94BIa/vRPCcxVlAoZhstocB4GbibVr7YIAACAASURBVAXPX21Au8V2evJDf5s++IG/IxjuBMj/xE94XcjFZJXt5yDDXQXcV6zADa1/PHQBp8uhTBDgh5RklPOP3K0OW90PgDZ7lgF+BqFrLbYP2BXgq02vc83qmGOWyaAx9O+B6fOBlPaiSnTWsZBULiSLrwb++ux8YCrHuSz6zd1sc7BgZsouxuNmYQjI6hb3IpfRkjayHiGRMQA1DSeDvx3gR7OrsLRkxnDcLaRGLS1g6XWxiC1mg5+rWHvaYCpL9qyTIZsQdqLMp6q1AWQssAet1pCIUcth47SQ0lnnwnoNigX4rmthTv09nZ0triWIHtE0QICPEmWIe1w0y3N/ObbYn+jivQZZjQ7f6yfUcEp03pFOvZxtMg8j0fHgBPbf933fFzdYWfZ3vOMdccJ/+Id/OP31X/91sPLf+Z3fGWBfgP1Xf/VX8bfv+Z7vCUnNM888E+83v/nN6S1veUsw7cpsXLcD9e53vzv9wA/8QPz9Z3/2ZwOM//Ef/3GAfKN8mf+v/uqvDimQmQL/5v7I1AvWf/3Xfz20+roAKf1Rr/+lX/qlIbf53d/93dh/ZTff+q3fmr74i794E+DL2Kvff/jhhwPwux6jVYOQH/qhH4rJa+DgW4mOciSZ/lfzS11t+dqXxe+ulIv7U1ZSbnv1AP6reRq9ZMe+E8x2b/hGn71kO/gy25BShWVcLBYA6qax122Kg6Vd1qiSwgYoDOivrU1k0WXUZ+4qwE3ZoxZ8G0gNgJKASNxz1LEDcPPyFt1lm8HsbW7HSoBnsHxZ6qBkQRnJanTl1LVH1lqphKAEpldNsmwggNRtbAD0BfvCqmdfPJv+5v+VuBFXYNNoSp11TQDwT0yNpNPTI+keWPzsgJM1wQHaZeTs1AmT3baLJu+WxaB66bPdaMjEfx29ywX6OstEl9kcJEQ3WvYp/Po5LsHPgKzgsPIOi3Jx+eD3YUBZDemK3XgHkflU0EBrX8lehGNPx66pZEV0JwrbThtuAZIcsyhotNmS/9ncRztMxnvdzrZ4rFeRT9nUiBUEwO5nvKF40dTbmAucb1Ejx1F29pWlDAaXDMiqNqgEcxuzC5xnxob1L8H4m8WwAdUAFo8y64MAyk59hmMEYA3q4gOri5ykX1YWgLm60MB2E+/6k2+K3Ez4kob7kBajyCsAVo1zLzJZyK50rqfnPvz+tHT1bKpTiD1IbUTV/dEmVJbeAlKOf511DE5MpYm77k8TZx5OA9P34eZzFHceJERMorqdSs3yMD59OKpUyBzYnEv3G/XlHi/hWQQ+IQMJsJ9Z9vwIsmMq885utrobEVjpMBMcrsdp0BVWjoDUkJoUdpwRlJTgOF/E3feTzSyUxdeFnMe/CdAvXX4KKdn/BNQ/nx669+702vs/CUcjtOVkM/qRtGkhad2F6hwlOmYUmszx2bkFzuc6TjF0bKVgXdcX7UvV0K/ajInC6gbnsUWw6rVFhBdzSevI4XDUsSieINNrSHAPQAYmR2AS2TQbPsHg29hqHX36KgDfOpw5AsAllBnWjURBKoFvblKmpl9nnk74x4/hQz9Ko6lBAooBGXyA9oY6fKVfFuF7rYMf1gHaynRwrI2akAieiixU9H+Ijs8AfCRsBp1q5pt2o43mb4yJ2SxqQCzgr8Dgh6NQkAd634+Et/8QtR3Od+dgzrJYnN8I9l4dftQ+GMAVDP7oEAXlNsrjOvJaNIdjNsZAcpXeH14L8/NLBFmSCXa3baXXvu2L0l0Pfpwz+BcvXgz2/qd/+qfTJ3/yJ6ff/u3fDpDtyfrzP//zYO9lFb7ru74rQPA3fuM3huZd8C2Alj0XuBsQOICml5T7/OVf/mXIZJ5+Gu9YItMnn3wyWBSlPQLsP/uzPwvQ7/a/93u/d1eR7bd/+7eHdEaA/4u/+IsRVAje1cn/wR/8QXrDG94Q+/Pe9743XHbcnsu6nyWD708Dk4ceeii9//3vD4bfDMSXfdmXxTH3XrtHQA1gNzbfE+TvBPh+o2xFuBkd9Ea3NwIf2xEoH8juRa/3QD4XPqy9Xy/wQLXA1gexj7u6GlXu3+qGBQo6zGR6UaCH8gLWUBeWdW3tYLYrfTJrGwBZGLVoXARrbSEd9wGBWQBmXeQFyQXDqmSmVQB8tbY6ffjsFyQL2Aw+1MLHt2XWAWJKCvrDaaadPvChJ9N7/uF/Ust1lAdyf7p0jY63NMwZYj+mKeq8Fwb/NSdhFgVqBWAXtPsQ9yDaIdPRK9uOl1nz7rJml50fJVPs3wX/4YRTtFk1UIgOvoXsVDZa8CPG1eJPslMptwB/fBzv+THqEQr7zAHqBNT7V/ms7JIbUgopVsCKjjKOdz8sKSdBhJXpRT35YdYd0+gGLANs0KNvv6kEsiaddQaQ7zp2aosD8Che0r0k7FnQgLOeKIxGkqEUywBiDTDkz5AMAe5kMPXMH5+EESWIGJw8nSqAef3LoxsAziaNRTIL6JnTwF3ZdhTJjeA4QLEyI8DiKrUSnq8qfvoryC/Of/Bf0+zzTxKjrMQcC8tGshHh6tIn2BZ4cg6o+RiaponS6YfS0KkHU//kKQaUoHFd2RPzVoDIOCeCy2oUd+d+BwHHTWgI9qKY079tSUidwWHv6vm0k21hIVlxnwGAJcA3E9MxkCsy/eWda2f9SvffS/lK6R8f8w4Av4oV5rkXP5I+9P53AxSvp8ceugd7UrIEyJvW13A5UtZm7UWEdjkQ1jFpjvOgfMws2hElYGAri9c9pgD4URQvMLfQVvDOupDmjKKLH0E2MwDYrxIUyOI7BNm+UgCcm6iZTfH4O2jT24D81dUS4Dc4twYOXtd2sCarYb0J619njq9x3dY53yPU5kQXWeZFnftEjeLpbJWZZWReG7Lm6xYyK31j+wZ1YTNbZPEMXHM9AV714VevPSVSIbz5o55TRRvzpx9g37/R5HxY46NcTXssAmJKvmsEFkP/P3tvAmPpdZ7pnaq6VffWvnd19VLNbjbX5iKSsrVSkmWNxkssW/Z4SzKGncROgjEQDOIACRLHQOAghoEgM4OMkwDxAEmQxBNMgowztkeKY3ksyZJtbaQkks2196X29dZ2qyrP853/r75d7CabzRbVlOpSV91ddZf/P//5z3m/93u/96Ouw+Ahy6oMQvhMvewp3o0sY1h+QhgUAD96ZTDv2i2e594II1MzBXb3tbsugZmBzvycDD7UAuvTqQ/+ZDp6/7vcRefcuXPBqmunKbOus035EKArx5H1Vlrj41d+5VfC0vKLX/xiFNXu3TjV7xskCKQvX74c4L75IcD/1V/91bcE8AXjBgSy/A8//HC46xw/fjw+1gBCgF/q/tXRlwD/137t14LVP3nyZDqLf/Lv/d7vhVWogYJa//3H60dAgG9IXF7X3etbChIzWtrzxn2Avz+X7r4RCFa0KUX9/Q7yM8OIPSYAX9/nOhvrDuxVBwi4ht2f1phdgLaKTY4EkL4h/NgzwHdDjiY6pNLbYVM7oOhqFPnJMrboL7/LnhYAP+R+LhfZ3WNjDZkPkpxsV6i9pjphWUyAlkWqusDIYqvv572CBSU6OnPovf/Mt55Lp59/Lo2NHqSgka6qU3Sq5OCqHMtIb0e67/BIuucgzGJ4eGdZiEA54F5RdBvadAF+E1hXNqM1pVRn6exT+mGX80dWXxCRi4Jz4WF0xg0JUM5UGxBoZ+j5KP3wvC3U7CTD0D9AfUOnP6OYGWa/VsPhRhCFQ0gLcgNlPC0UKesu04qrj+4+FhBGgSTONWrldxj3hg4jBhQAFSU7IYuIJl7o5gsttNfMbAiINT+RvURBMw2ELL60u88mgF/npFbdWQj0VrAt7OsFZANSleu0AEgrWgraERemfUsgxDyowizrCCP4s1uxTYYMQKJxF5+3YaZAm9Aq84nrOPPyC+nlr34Z25l5ZGCCba6pbk0Arq4aGSDGp+I5eKlgg1vVeB88BtC/J1WHMdeoHeJXyp1g/jmAVoLLdtnvwjJTgLcN+AtrSjMiAQTz9b8GxnORrT0EnO87ZCRksyN81SbT8TP7ZDDjeDcVmDb/Pc/lIi9QrC3O2esAPsW0Pjbxcb9Mc6xXX/0KCoHnmdfr6ej4sTTQdyh1C2KDwXfcCgaf+2JhifoOxqIf+dIAmnfvx3xvZQbf+seQ1Xnt1KpzBlXmixKdrm6kMwBvi+NzIXZx/nxHLn7NAN97VycfC1A3kOrY4E5gK8A3cMgA37oEg0UAvlk3Ml92U9ZZS8eeWtRSKAtCyqU0zy61Zu5YLqxt2EGCZKYk1znkguhd4S9jv0mQrRWujjlm8rS9NeCP4mczCLpfEQS10BRrByIhip13DNxcY5iXbdQm6P+vpI+xifog1pTwv2cuawLg0mUwKYPfyf1lIX2Ve65i9+UiO9FKYGkdT4Os0CrrzNz8Eo2/XJvIGnFcj3740+nYgz94uxvb3eGiI3gXQKtLl5GXNX/yySejeFYwLhAWyP/Gb/xGsB3KY2TpBdUW4SqTUY6jRGd8fDyKWmXmTed++tOfTidOnEhTU1Mhj/HPEuB/9rOfTb/1W78VAF3Ar36/2SazmcH3PQYUn/zkJ6Og1+NVQy+Db5ZBZt7P+eVf/uXQ/t8I4CvtMRPgZ+0D/JvP2fCylRcpFrLrAP5N37YP8G93Fdh/350ZgWamrfzEZpBWbtzNa8yN3nNnjua7/yk3Ojc3PTdrAf4ym+Eam7t+1VWZeB10AJamvtt05FDusAvwt2M9lxnTZrCVDbGdoECgqiuK3TRLD/kMrNzQc3AVnV1lUCMtv8ZnKM9Rd69biGQ1tpRRUJqZRhl8mcSQYRAAbAMCGrB7iwDQ09RuTU1e5bur6crkbJohnS47W+VYDvRX0/0TY+mesQzwQ1bjkQTo4G+CcevL9BsvQFkw9rb05TVRQFmsebkjaVHAGWNgRuGaFjzmlYww4CcXCmegX0qZNhhjMwcZ+ypBwoCmG0014xWdggN0IOcB6LZ3o9/uQvIDkIumRtqSapWJBt9nK+OzjTVgm1kVpQV+L+fTBlhpg5HcggkOIUbHGNdFiY4dUnPmZWdbfbQAkaZSFNK21i9bFR369YYgSI9w3t/ANrE+Nx0BW+sO9pXaFu6QOaG+ol1UzvduNLRa7KY4dpzPsjESQQbArkHHUYOJYEbtkGu3Xa7t0mYLtREAbq7dK9/467Rw6VxqFVxbXwE4rSGZ6KfQV7cklWDtjI1gTabeIKezfzj1jE2k2pHHGY8+pDw9jDOBC+cnOOYMgsXetqZBX32dXyzmLCxNQ0dfPLxWauYNaLRwNFBSIuO8NOthkW0UjPos39NEcu1dT5qbUylDbn5kWG2QoMyD7r9XX0G98CU8818ggKqmY0cn0pDF6GZceF0w3JzDKvfGEs5WW/x9cHAkOuN6P+qkY1ZGgB99KwD462bSlBupUeezdJfpwhO/U2bdYlulXEWjqignUKoWIJ9zjiAHME0mZAN5ngDf4tIl8N4a10rnm2sA394X3rsGVrD40dU6g/xOGPywQI2OxFmC4xmZWXFsvcaK2XOon+VNcY/Y6ErNu83ybLoV1pjMGSVz2oMqW5J9F+AzB22MFWs3eUaOLCRqFQJBC/vt2eFcVsJl8f8K0hwzAg3WDx9q/6NOiNd1sr51AO6dp0p7XJeE9zpubTOOdWRFc9jELizi5kNw5vE9/vTPpHseft/tLubvHMD/3d/93XCb0dlm70PN/EW60gm2r9K84kd/9EdD/iLAlyl/6aWX0k//9E8HE65U53d+53fSZz7zmQgGnn766V2AryxH4OxnKLlRE++/77333ggAfv/3fz8AvtaYau51tvG4ZObf8573hAuOF9JjNFBoBvjKgQwgfumXfincc/TNtwGWF+5LX/pSPGXpf/M3fzPqAN4KwP/qV78aMh/rC3xvmRm43av6bn+fPs4lwL8O5L+Otd+zrO1LdN7tl/5ddfxvBs5Ll5ZyYylT7xaOfa8z+TerPWgG+KbF12NDR4cNWZcBPt73aPBbwh1DmYjoGCjFuh8AHwZf68pWLTXZid0w29TsC/CDPVYrUTa3KgG+QQXMLk87567iNx21WW7XpNg70ZG7jgsClMooWzCQENy36OACCFlj416Ym01Tun0ARman59KFy9MwnrkorwtgOj7ck+47eiBNCPAF65EVcBPPzwD4piIE9CGvAZgDxGX0BYDx2iIoCLbRyCBCBP+U9c52jb5PsJSdXWRvLejNtnpbAFDlP8osBP8NAo9NxlfgUmOQawDJCCjMKjBeoR/Hk79DG0B+V+X8BThRQ8rwVyjcDOxkcWCfoAp2nzFTSmLzrVZY/oo2nbLtnbDdAG4Lm0OmI3ML4G9V5tLaBUjjx4Apg4cdxkZgbWZEm9OdTQK35ZlgtzcZD0GZYFhAGAwzx78G66ot4eCBsVBjrtOLoI1GTg2Afou1DLxOqVIw9Hz3+hr6cOsGkPQszU9ROHwxrdEJdgO9daO+wHsBcxzXthKMdqVe9Acg0+G9KRa1OVMHLHHb+IO4FU2kjr6jHHdP1FTk5mACQusPFG1nBj9cZOzcanBqoXdIRw3ECgY/gG1m8EPuExKSosOxTbhghm8E8Mu1pvSoF7zn49SZx/0yu0L5OoOeLDJzjjvvsTvl/F947ivgoOfTgdFqumeUjrDcY2ryPVnXJJunrTF3GgxuN1mSXiQ6Flkr0VHiooTHwNx7Q4AffRb4fAuEa0hlBNwZ4GfQHZIlMxlktyJzEbUoDoR/N9ABaANq69Rn2ORpiZoMmXQzG1F4HAx+DijNVLUwgdq5V6vc6/aNsKFdBBOFc4+ZEGsCcqCc61myGiBn8cL6NmpyMpg34FcnbzCfM3ocVyGucn1pVcKki5Ydf+PeNNC0PwTA3q7IFkbr8MVnrzPGdb3sBfixRuWgIOx7DaI5F4MWyYSQH3l+kgrRxZiAkvoQu+iayVhYsPA/N+N6z8d+FoD//tvdF985gF8WlN7oSH/7t387POiVuFis+tprr8VE8qEW30ZTsvbaR5pe/dM//dNgzAX0BgZOanX4ExMTUXRrx1mzAKWNpYN55AiaPS68kh3B/a//+q/HoP/BH/xBfNb58xTmFAv85z//+QDvzQBfm0zTUwYDZg5eeOGFXRcf6wEE9xYGG4S4ebwVgL/vonP9rPDmawb4zSnL10tzyvfuM/i3uwrsv+/2RiD0nuEx9/pHswVjM8B3Ldq1H3zDgPX2juluetebMfh1QJbda9tgr6oAZG3kavrYs2nbwCb8rXcBvppZrSrt9IgLCAhVbatWjy26d+iSsQvws8QhBxmCfNl/9b5KfEjHA04EuUo6lCD0AFo7ADFqZkMHz/qjBAH+M+Q5G3j0b5BtWIWhA6qkJRw/ztLs6sy5KyHTEQwOIPc4dnAwnZw4kMYGAcEW7OobrxOIG72Qy0JbiwAF+TKMUTxo0W2g8xwIBPtYgHuBcsg18jnE+81LBBMJ0LcZF2y0uMmOpQL6DZxNBPibpPjFNQ211bzOoEBwUQOIOyzh0uEZatcZhbv5OB1vi3v93G2OMRdJEgBUkG1gBTrAuXX3CEh1juHYAPn9AwdSbXA4NWBxd2SjA1TjcqM2GVBUMWADvG5yjKkN6ZW2mDFR0b37GaHLJiujbSPjvbpwBt0750VRtZ2Kc08pdNjq13lXDWtN3W8ayHhI/FB8C6iXtbeJFMGfmFJmtbbTT4BDwEMRdY0GZC0wsfXZq2n58tm0cvUCAQVgalmPc44RMCee7KafQSesv0WZ1jeQ60ib3WN0yH0g9R1+GAnTcOjBZWiVKUV6xuNz7gDqw6oVcCuwyxmlEuBnFlpQ67n63h2zAMqDAPhRyIrN6U7rNYC/V5rjiMUlKpyZyrWndB3MnWhloGGxLdBtRQbFtVeOIri+coHC29Of59pOkmmaSGNDIzEf/Z1zz4xIsOVcHEF7H1aiNpxrty8Cn6mTjcXp3htKUAT4AX6Z58p0OgH2Smfs8hodXgs3K48jF5vr6Zm7KQvytencIBsXzjzc18sy+Hy2Wn0BfjRUs3CWgMNztCubLk8B8Mkq6JzVbt2ItR42gbNHQwtzQwKlrIGJsbLhnKPnueLghcTKeZXvP7N6EgdlwJKV+joMRf025xedocPRx2BV5p7vNwNivUUEsTqzrpL9wHbTOgK1/Proe9+bESve67qvdK5qh2ueAfTDwlONIACf9y1QRL4w5/FwnEh0ngiA/4HbXda/8wBfNxq18OrOb/ZQHiMzbrHrH//xH8dTFt6HLL3AWWvJsjmUQPvZZ5+N133hC1+IFKUNrHTV+Ymf+IloSqWcRj999f0W3n70ox/dZdtlyXXA0XfewltB/uc+97n4PptWGRyos/dPvfCV4ljo68OJprTHJlkGIm4aZgj02P/4xz8e8h01/8p9ZOU/9alPRWbAAMMsgs49ZiU+9rGPheTIh99vcON7HQfP4/v5EcyAN2XJaMUmd02XGGPzOnC0D/C/n+fMd+Pcbwbwy8I3N9zm9Hlp+yaxULL43+tM/t7r0qzBXwXgq+e2WZUAv8MOqwXAV+dqE6So6WTH1T/cIjj1soID5TNVNkxZsYQONxd0ZkDVpHwutOq5+M33rgYw0RFHnS8abBjKbtL9doHdYPN3w5eht3W9AH8LhnET/3CBvqBAant2ajqdA+C/9OqFdHWaRlAc53BfdzqB/l6JzmCfzJ4sYrb5k1EU4EfDq3gKdAD4AvVgg7M+ORd7lpx9luXEMhcnpFwgkhkFyJfJh4EMz24DEwtAAUJ8VgOEJliToVQFojWnGv1tmHxdbeR2t2J9zQWM8KKceyvsLVp4QPUKHYaXkTHZsVRZRnji87l9yHVG6DA7OtSbBnoBOmHw38DwojtML9awEmwlo2IhpG5ISjR2AC9VMuktSGFCd9x5IKxMtygubMGlpk3GGtZ1B9ZZqUf2DaTbKs4mW8h2tho4+ChpUQ5CcXRjlfMyIBoaDVZY5yWdUiyI3gR0K99yPAzeOhpIInBdqStRwpqwAya/na7Hm/NX0tyZ02lx6mq4IJm10IFH6U0Px9mDV79FuIYTW7D4PdhydsLg1w6eJJgcBNwzTwB0SknNLFivYXAiwA9wz3mELWMw6cqU9Gc3QBFUyphb2Au4j2QTYFyWVxY6bF4pGG2S5pTkgGtH6cqkXaV/F6tIGPh31xqxSGbwc/fk8Ibnbwa0dToCb9Sn0oVXn0mTl18GuFfAG8PM1b7UKxPO/F9aYq4jd2owjww4enE16oLJbw+JDkWf2ttaLG0jM7Ja/l0XqnCK4fUG53aR7gDsy3CH1Iv70qLfMuuU57ssvpKdLI9Z5bPskLuC/j/kd8q9CBQtbM0uOtZeOJHBZwB8vfnNKph1i6Ju5n6uNSEoQEZl8bQ/j9oIo1zGRC0+XxxzpqEPv9ciguSiMJb1QUAdjlUCfOeM8QXXKQrKDcTsV8C1jewBdqDtBmTxHWT8GJNFimuX6eshwI+1QvwS9pyuBbnnkfevdsCdrHU+4xwYeyKKtMJaY2+NOYps1+qOzToM/s/d3Qz+d2Pj3f/Od/cImDK7EYP/xkz+PsB/d1/1d9/R30yi07zhlunzMliN1CxPQX6po333nfnbO+LSRWe1jkXmLsBXpwrABxxUYPBNhQtTZGjdcWVmBfgCADfqdjbPjgD4bI4A/Njkg4dsgvdsvEpYDLLUxdplUrAjixdsNht1FwWBNRhB2Tkk4gGU5pHiqK8OeQ5OHzp+tFgYCEiuk0GuA0TOvHoWPf55iuKQibDx96LnPoY058ETh9PwgFZ62StdFtLiwDi6wOxSzrLw+tBnTb3Av7TSDDCym30oCgQD5GcXkpwwysW0Bj4BHLU+LJoLBSAEEK0JdpUcoEO326myBIFhtgRV12wGQdmI9ohbOBqtpzn013Mr62kZ/a8/2+S5rX1MZEIc70qqcT7dgJIe5D6a2bTjNNLbx8+jkY9SKzrKEzSZKYiwxG6mNc4f6UsFLX2L11c3F0D+traDNAyqoN1utzMp4Dl89aPRls3LZGa1uQdMk+mpMP4tFkZz7As0W1J+UcGSx3kTiQ+BNOBfGZYyn061/shQVvCDN3sQvQP6kFZsU9QJyF2YupRaALQVvk/rVDXo0rbtAN4aNpGdA7khVg/HtlMlSBkYJyrs4js4nqgfyAGhEquQc8kiA9Izgw9gL6UyzkOvkxkRmeuY2bl/ThvZjDabJVlQHn7qBRAsMoOlL7xjqaphnkZednxVsaCbn+tIyeCXluDaeGZnHAqbucYbBErLi5cIjq4iUzqbNpHGXZglg8HrRqhtPDQ2nsYPjEfgVBdY6lhDMWuPOncAuwDf2oSyS/KmRakh08nBlGPvtZJRl1kX7FdCwqJchmwNEh0zA2EVGwx+KdkRbGdnrDr3mfIcmW+L3DsKBt9ajyiyDbkN1xBwb2BjQG6Wxvs2AuWYozLkZIgE4h6zID+SeH5KDkbNeml/q2TPtcF1RYlQSGusKyh6KuQeDVyfqH/RDcd/a8VLIEPWr0ZvgI52ioktbmHOmF2co+fC0iIFtgYKys9ck1yfzGSFnWoO5M08dnO/dCmZYw0yC2EQtGoXXJq9RY8N7kczaY9/9GfTxEN3sQb/7W0F++/+fhyBuEEKFmMvi1+Oh1Hx9Y99gP/9OFfuxnPOjgp2JsQKsNDHZvY+p3ndlJtZ/LvxHL6Tx6RmXLCyhqvJZmGR2QFQs/gsnCkE+DD4+kSDR68D+BYNhkaX8RRwyvQlpCEW1MaGGpKIApPyCZGCB4hEYaAdae1Wy9IhSOgJn28ApkAzJA1Z1zw7PaXuA7CRi2vtsrvN9zYAyLKwyjG+/rVvpudOn0kY+8QxdGE/OTE2lE6dPBoAPzTSAAQbOVnQqrJfO7wsFbCANgNzi211xwl9vi4j/N6iO5nEhlmE8OZ3DLKlYU5cFm45Akdfz3F7PqFBD9982WLbcbnp9gAAIABJREFU3WsSKncJA4pMQ3mTn10FgGW7UOwUYfpXVtaQGi2nyfmFNAvIX0XeI5hqo0IXSA6/z7HXtgG7AHtceKro1S2MjTJmZTcASVl/Pi1AXDtAt93sC8dn8WoVtriTpx79OGCi9edaQ7uHO78YXLYf4LQBIK5xTSp6jVtIOTQW4D98zu3xq5Yd0NNOca+a97AdBaht6/Nv8MN8qMKEb8tCK31qqfN5Q2lrhfetc5why+JZQ2qyOZdmYfGrYPqe/gE7h6UG12q76HiqjMhCSsdrbRl7T4B9B8fTTiZgi/nQwrMS0iICIQs0BYY66ajLDv05QN8GTNq1GngwVg0BvsWbBj2uBWr0LUAuu6zqomMmxiCv2N/ChSnA/Sry4kvRn0dNt71/fPpaZcvOW+eT593uuCsd4X2C8k0A/uLMBRrKUYMwf4GgGfDY3ZYWYM3naAzWCRt+7/ETXNv+APdmcmTjuwT4/CloV0ZiP4mSwbegNDvpWGwM+CWwa48iUiUsMPeMhVkJgb99GHJnVkG+8ZmBY5a+KMcV4K9zf0V2jvGxD0VNd5qQ53gONoVjnIlpDWyqsugWgReZ0MhsRC8A5lIr3vT+Tico7T0NlkP+ZtbMYAz2HoDvdwbIB+CvQDQsE/R4PmYKPSfvuTgnbz0ic4G8UirHomo3WgrOa3RaDsklx2vgPzM1iQPObGQlDCZyHY7XVBkPxdva4mrDy/rTQ7DbFb741hHkOpA13pcBvuYDZiy20mMf/Tvp6IP7AP87uR/tf/Y7PAIW8NwM4F+TNERoHhtpkcMujtIdMIP/3AHwGqP3Dp/G/te9S0agLAj1cG99vhS66Jhf+iAXqjH+lH1cBfDYGXJLmzWlFQIlNwmZJwsS3QR1UjCN+ybj9GbFvO+SYd69p92QBSWry3NZCiPgAQybdpfNyq4YMH9Ft2qhoMy9BXm5+2ouhs2brh7sAwFI41IEgC5lLvrGw7oDRjZZU/TwXgeky/h2oy3uZHOVbTTokoXf4ftkf1co9tzEn1t/fmjP7HgiI+eKAgCbm55Pzzx7Oj334qtpTd9swFoP0pRjB0bSwyfuSWPDA4X+Ngctoa9nEnTIsgu6lSAKuNHKr+joY/WpgiAZ4ZA92EDI7xKi5Y6X/k7wYXBjWV/o0m0GxLOL+TSI40kvPvea5JgdCMDJa5TibOr0EgW42W5Q9lP22ec612GSQuFLM4vIjeY4Hl1tADJqg/kcXb+7ODf93fU2V4sfGQjO24ZVgiQxfhR8hhuQQYw/z/0GokkR4GodIOX1am9D7sOE9xrIkNZg9nvx7Ff33gFArGEl2NJhce0O16gP9px6jBiLLcCQjaAIipR0Dd/rJAi7y1Z9+wFfZeOrkAI5hDj/7HC+dhuOSMOxZx7YtExZjUCvQ+kHYHR+cSkY6CrBhtaHyjJkdheQ225xrY6dfBh0ORTBjHMzdhfrBCyaRULkPNa73M9qi0ZgMvFmFnLDKyUqkc3gOP2Bdo/aiwqc7TicBd8UQO/YmZax9UIybrOzk8Hay25XGZ+hoYOM18huhihqMUJa5vzIAL9isMO7De+UpGygcV+au5KWZs+mxvLVsH60L0IX3Wo3CFQsdu8bHEiDyJ5m59l7KTy2aVU341GTkS9qEpR/bVL34HOdoMci52184tXRGYgGwA9wb/Fo7vIq4Pf3XoIGKTKWxigKjwCMOeF9HaAacG/BuaC4xjUQyJv9UppjZkKA39jKxIjzVxdFQb6vj/tGORoTvg1W3XXV+7oDtt+ie+ttvHcdE61uDfZl7jfoFbBOXwavc52MUDTRY84abGvcJMDvgGWP+7AoHDdw0cmnj3mptMnXeI0NfBbJ7C1QJFsHpBuXRXAevQDKOoJcJG/I3c091cf491DP4rwnnRUEwjzXao57sL6q5etmevzDPw3Av4ttMt8tm8/+cd49I2AkH2xWk/b+9X8vdvJIyTeD+H2Af/dcyXf+SG4PrL/+OKO5UBNULOPE5gAz14nkhja7IFzGCarJVu5KShpbukK4uZjiBeCEY4bFeNriKdPR1u3mEP9mbjS3OrJ3ajxu9fve6HXNTiAC/DUBvgVsbKCC5AzwZf0ywM9bsmOrXAQwwOZsYZ4AcbdYmQ02VfqKACuz9+XD6xPafeQEG7BzuZENMhLYbgG+6fHwHxeU2XgGpLq8OBfdNbfY/Bt4dOvXHY4aMoBcx0ajBQ0zzZMuTadnnnsxTc7NpG4AUD+s8sToMAz+CaQTOIm4aYeGXvcNi2z5e7C9SEFw8VmBKbeWLGwJATzh02/RbLiayEjjzJGJ/WAwo5OqbL+dNmUX+b+qfQNAIn7/cH9vGurrwgZRLbRBQXbOCQmBWvtgQdXn4z4kGC6kJQY/80ubaWoOcLLI+DAGoQt2XspA8hnrBCEbXIMVgzJeH/aIZgoE7vxMICaZIqhrR4duhsDaiF2nFx1w7BzM+8yxRPfeyDaozc5adF1MDGyss+PuiWDYGomaDczMgEB7VmE8bdTV09uVeuPffA+yGwsvW7m3Qi5jZ1zAXzcyoboOLIy5LLqSEZnjNbIVmzrFWJcAKGsnYJCZNtDyu2sw9C0EMWaEDCQqgLj+46fS6KF7wuNelyK15ZHx8fgtRg5nHHXdAkELJ5EfRdAfIvuI/ENGwnsEvGYjskZdS1LGLlxUshVoZCoYH0muWWxDr1y5FNPZGsORYZpJ4VSjvOnaHJcdvwbws+SLMTUIE+QXAH+ZuoPlufPIc6aYh8vca0ipbHzG16qB3+A+HBk5SBzXm6ZnV1NX31DqDZaa1zCX1bWHzIgx2zAoBczauGyHTFdkl8xWFZlJ1zQtJQPg2xdABt97x+ZNzkPGXtAuoDUjF4XUavKdr3yPAF+tvfe4he+RCQ2Az/XnZ87P8un9lQG+vZot/GYNIQAQ3DvWruORRTXCiHmIlSU6+TqF83UyiOvU11gwLKMfNQXcI67HZpkMQjuYczL4EWRbgO7c5VopQ+sH5HsccQyMs8B+kXuorryGe9o5bnO4KBR2BdEmVVzD9elkvvZSmG/BepUgogU7WaVei3T3nadXR32NwILg+TF88I8+sA/w78T+s/8Zd8kIKNEpuzV6SCW4LzXL+c+bAPwQY+4z+HfJpXzHD6MZ0JZz50YHcSPgXBa0lQ44Bo7X5t61vze7W+xl/GVutJuzQNHNpAFALDj+KHAUAO0CfG311IsWTP4bHe+tDOTec9/7nlvPTtzKt7311+wF+OtssDLsJcDXyabdLpiAn+sAvgBGgA8INK0fkheZ2/AdFxjB4DYH+cXSIGC0eU3Y+rGhCyIFG5oudAd7r8MF4ploc6/uexsd7STftQyoB8gA9JXo2PBKb3z1xkt4VE9NzQEGdtLXnv12unD1Cjp+nGRgRI8OD6ZTD9ybxg6iJ+e4NnR0ESzola3WHdeWpQXsNgEBi8uCeby4LRyVubSoLwB1ZuvX0b+vgfJlPKOLqgx84ZkvG6l1ZDsvNt1vg7BBHG6GB7oBgX2hM1e5JGYUJHtuAhe1zAJegbustOO5qj3hwjosbmZ/Y221oJLXb/B9ddjaJcDcDIFPXfZbEKbczOyBYwJg6dY6k59VqhwT10UWV2BeDYCnNp8DIUDQqWR1GWkIvQOW+Uw/V/Dme71nVmCEvYx+bjQWKgoew9nHIFm2O2obcG3ZqVMECtCnuLmnR0aVawoYc0wEcwbVK7zfQMUGU15nC0jVmZsgCZ9Nx8EshNIrsjQCuh2+W8Z6gGzM6OHxNHxkAoD/CNIcZGPhuqK7inMmSz9yTwOY/E2yRGYwrLWQpZenLWoXQhMWchzrbwT2ZI1wFWqtUhDKz8WeRq2CQe+HeebIS6dfYp4sULw8kA4ePMR1HY2C8GimdV3Or5BrFSDXa6j1qADfsVRu4txfWbiS6vMX0yaFtjsbS3HPWZPQyZhtAdK1aLQLdCe2oC0Vgl9kcl21/pDD2NBMDb7XOiwlvZ9gwTfIdpktctJ67M6JsJmV9OBp8CzAN8bxlpTBX+carHHNDfAN2rUMDVmOl8O5w7wR3BuEC/adb94jWnRmgC+DL8gXyOd6BcfdeR1ynAgsYPcjE9gR1yvcfiyI5mntwDLEwhIgf5lCbgMMZV4GrWEfy6OdMRaA25CqxhhpdxvnbpEx88fLWuXz+8J9y2Lg/Hvncp0A0uztFmtJ7B3R/dnME+Pn/Rc6fIJQftfNmtHdbUaAIIHMkAHPCvNokch+bYMMJsf16Ad/Kh154Afe+mKb3/Gdd9G53SP7fnifeqz6WbyVP/9K6j4+nPofPZQ6BrvS2iT2Xd+8lNanl9PIB46nrglSg99HjyjeiVU4P24G8DNgaWLwS5pVgC9jUqSOv4+Gbv9Ub3EE9gL80PfGBq6lW/YXz+yrhVtu6NkRpbnQ+0bSmay/VxYCyyUgYgOLFu1yeuqNlYMAusqGQro9aCnXPMdv8RRe97K3y/bf7vfe6vv2AvwNXHQC4DM2yjUsmlOiU3amLBl8N2YLLd0ABYrxWouUA8WaQcmAavcR6j03U8CNzjna+oXeP7vIdNMdNfy9o0urRXICBYoIYdDmYU11zkk0uLH50rbSEiUPPLWfnMOjevLKNNd2K51+9UwUe+7AlndSLDAxMpQevu/edOjw2G4hq+yzWHV5AWZueiatYAW4DMO3wiZu1kIBx1b44Ks9VraSWefQdeuRH2w+s0e3jmAjSx23mFApRAjEUg9Fe4P9XRRN9sJEC3DQMQt41U8bwATxIdupVWBmrxt29NX2cEkQKMDPvu6ypssCe2VEMPob2m8CgM1KqBcOoB2ZAXTfOuwIohnrLVxRYr0unlWuTw8ASelQd5eABRvGzdYAQd4ji1gCTk/NpJkZNNC4hwjEo4YAvXIrrKkZDQM6nU7CBz06xFYiO7bGWOiyYvAARCcr0ZpGcfg5MAQojQDGeoANeuT0hXWJrH6OAQ0WdCCi2FH5CIzvGlp0Mx5bnLt68T4yMRP335fGT96besYnUvvgyVygqZSE1wUzK2gXsJGt2xKo4uMfjllml+wOzDdtRR2ZwN01REke7D3ynfYOCkF5WlAcXYCtHYluqCsEj2fTSy+/itRjJY0fPILOfiINDoxy/K4RORvwOlLBa1YA/OhoGwC/sHwtAH594WpaX7zMfTCF/egC52Omg5oH5oiX0mOdx0Wnwd555Nh9AfCrFTzmIxgR4GdHmgzwKUilKHWDbE4EYUFSG/RlT/csm1WOaJMnMjDKury/OLRVaj6sv/GZC+ZzBk/Aq8RHh5xoZsX1ygBf61fljjYvKwF+KdUx2MmF8WUxsnKYsq+AwZP3i0G+AF6gX+e4F+cnw/VmA3Cfoz2lTDkAELwbwHZGJ12DU0kE5pPnDriP/hJhI0oQEDIhA11rZrLl5jouVGs8I5vjquR4hKOP61QOBKw/0Ci2xnh1dfEdNozjJwb8q8i9lkk4rG+SBeK8T33wU+nI/fsA/1b3mLvqdRZXzX31XHrl9/8yDf/gsTT+o6dS5+GBtPzyVLr0x99OK2dm0vG/+4Np4Imjd9Vxf6cPxnRZrs7P0pu98hx/JsuTf3+t+2OsNLGG7wP87/Q1+l76/BLcl7aWoedstkbT21vbtuh22jTf9gyCn+NGKzvlBmYmSvcV9b5uZGadwjYxAH72yo5Oh3pnFwHEzXz1vxfG+3UAH71ptqNUSoJ8wc6q4QeeW8+XAD8Ans4l9seIxkCCh9xYKNjRUOVnqVS+/7NkSoCoLEd5SAOAH/rksHFU861FYwaMgnxT8Ppwb6JJ1gJQ9xyvXQWgqeRhjeu5JCCdW0mXL1xNM3ScXFbqwZKjj3cr3trHRkfSo/efTBNHDgWo9EA8VufBHOB+udBzh7VedLDULUR3HRte2fApF+V6TqbxlSOt23wINl+gHwyiuvaoBxBUZecg9f06xshg98Nmy8p2KN1BblJRPw2T6bkKvJSpGDwod9oMzTGAbRV2HfccA9JoFGXRqkXC6MR3uBYrgBoDHIuJDTaWANh1gYzWjOqjA2Btkimx62fONPg9Zlp6AfgDsOtDSIgENDtI1mRKzSx4rsoZrhIwTU7OBMMZnUUJAloAfWtcB3XaSrJyQyEtE1uR06ylBeQeG8wL/d7D9hAQ1w1AHMGu0z99dY1jGERbLrvc2a27C9IYAh8Bp82wquj99YzXFWZHiyO+p9rbnQ5MHE2H7j2R+scPptbeUSw+T3IpLCgl24BrkPIor90OjHQG+NzjMK+6FO3op88cC3mMAD9sMGV5rfVAd09AUcEnvgWArzWoWv0M7hvpyuVX04svfx1npqV0+NBx+v+8BxkNjbYs1LRYVxFKAPzrVwPXqkxK5GcJ8EMapIZdBn9xElnNJBIdGn2t4BLFemR2Ra2/OnPvvWU72cI+j4wdSj24B1XbLSLVFahg8APgExCi2V9dmgXo24XaLsKZfTfgKmVZIVXS3z+usz8ng8KUrjN3zNys8F4Bvha5Fa6HUL3GXLUvRXbiaWoipaxNxr+RA2CDewM2/3S+hXStKEwOS0qzckqfGDOb20UQy9xeJRjXLWeFcWgtAq8IsgMuGFxa9JulQtWoy9EFK3vXGwYI7pXZWKsjcPd+cE6ZfVMK5byOYvbIyilhU6Lj9c3X2QgzF4rThdvv4Lxrnbp5EfwB8M0k+N8uwOffpz7wkwD8997u8r/P4N/uyN2J96m1k8Gf/stXU/exodT3CAz+QGdan0IP+S0Y/JmVNPy+e1LX0cE78XXvms+I6vxCg+9BN7OmJejfC/Dj5/sA/11zjb9bB7qXdW8G96XzjQC/lcYjeRF3k8rPXIx58y60WRKS7fZkjQUOrQHwc+dG7fHczE3TV2DvBPnxp6x1UTAamunv0cdegL8JMHZszG54P5cafCUM1wH8SKHnwsjgAiNIyu3eIy3PhhvFjLsFtv7Ma2FjK4oB2eC39Ny3eFH3ClLrus4E6NXpRHaRjX12dirYRAHRJuCyHdDXoWwCQGwX29mZOdjmBVjn+XTp6kzINpb4jiUATxuA6fj4gfTEQw+mExNHdtlij1UpQh1v/QYbf4Qi4abE3wS6/KGXu0GM+mQZXdP5NrRS373Ge+wuqmRGKYKFrI6XIDPKN80OqQuW4eb8lOtYsGqxajee7h08W3XYsWhWhxbdSAD21iSsUQMQRYew9wJ2569grxMJUysga41jWYBxXUQ6U4GQlJ2ch32fB5TPL69SkElxYnjP52sYXVENa0IlkwuL1TL3czyjAwMw7BQfN+gpYB8DG2RhRWkRrcXGV65cjbqEKHTE2tNswirFjzLRXWiVvf/sZOtYrHmP6fZiV1ylMtZaRHEkoB1g10WQ2GUtB845AkLnggBWoC/4rhho8F+VrEL/wd7Uj1VkF8dhMDQ4djCNHD2cetC8txKc6OCTKgMAW1xz8NDX9VC5VliZWh9B8CUwQ/sS9R4Z4OfPj6JPZXgRyHuP92AZyXHI3qN111nFwGWdz56evJpefuU53IyupKNHjqdjxx5IwyOH+QSzTOGfFGO7F9zn8ZZVztkPn9q7mumKRJZrEhmK+uIUshoA/vIUGZvpAPjtAEyzRpHpsbiZ+2mdOWgQV8NBp7f3AEEQrjTKvDiPLNHhfrIodXE6gL5FIhGAhWSuWBstHtaTXltJBkz/eINoVTQrAPxFs1hIfJTHVMh8GWRkgN8Z8rkofNdiMywwmXdcdwH+BvPC8SoBvvp3TzITMnldiOsSKQWDQWoZXAOQ5VhYa6dc5UqJImMles5zpT7BwOtyxPwttfjZHpP/WT/j/RnfY/YnPIPifPK+YBVtzhJIKJgFNNNnoBAF5yEryxKdco0S4FcMMHWYqlJLUjD43tub1IQI8FeR6KjBf+SDAvx9Bv97dEt8d53W6kWKVqbpAGl6+ADt44fUxr71h5tyWWRbAvzmP/27UXcG/ntY1VKDvy/ReesD/z3wjubajb1z5kYadDfEskmMzLsgX6CT1R9qQrOONDaqYPGz883eR2YuZTTdUAqgIsAXmIbDhm46RedKbd7Q3/ps8xldETMzFa4wd/BxqzUJd/Arb/pRewF+gwI3i2yB0LnI1jEOS75rAD/MFG1KE/7UWQ4gK5qZscxgx14cQD+uePxn4aHMfV29sDU9gJISwHbBbCt5kGEUiOjAs4YkZZlmQEqGdNwB1eN6w8dxTZXXLMzOwoIC/AG768hrzl+aTNtct1cuXUqLBCrqaU8eOZyefOShdPzooUjvZ+9sQbVWhbK82SYva8vRu3PA7QAcFQzKU1YA08swqCvYFJodWIkiRD3E1VPzWRZp2iRHD3qAahfguRO7SS0RBddrZBiUkVQYFwOYvn6KRmG0KwCn0kJUbbrgXnnFChkF7Q6X7QQLCFMa4bMCwFoHbJw5dzFdnMQy1DoC5qXgegNQuk2Dn1kA/pkLl8MeUJbY49opaqesMfH6NPhcnWq6eO8ox3J0fDwN1chScB5eC++vvj6kIJzPDHaNMzNInwBI1gusUIjssXZxHlW7DPMzC5JXBVDRfIs/i26k7hUCPUl4LTp1FerkHDYYT7X9PtqssQh5ha91VuEOhH5/4n33pcee+IF04PAxutSi50fr3onu3YZdlqkqO4p5yn1sNkdTJI9f4KfcKbThBjacp/e/kZAFwVk9moP5NtaPtorFuz0cJPavMPIVur5G8SXncOnsK+mVF59LS7DahyaOpVOnngDsDvB5uVg1LKEjI5Qfe1efZoCfvdaVNmW5icGPoHx1YRpwD3sPwF8FnKPT4VwAl4yVDHIlpCjWIMC0W+/Be3v60P2TQWjHStaCYK+LEp0Nis9XF2eQu8yh57foXf29xceGr0rBnK4y+sW6WdS4OPVl8BfQvwu2zcpVaHRRBeBH8yc97mHwdRkzOPDeDBbemibuz1Xmn/e58ya76NhMLM8lH66dBrtmuwQISs2U4tStfaGGxOJag8u+3g6CF1ynepFzBbmSpUDrgHSdtgwIlMeEk5WZAQF+uAAZZrn+Z9Be7dBCVHkOa010ys4ZsZj33Ovh0xAZBQF+dtvx4TG08R7Xlxr3gwBfBj+Kttuo86Eb9coaY8m8evRDn767NfjKUDYpTNrAfqn50Urk00YE3U7Vf2tYQjU9ZADUOy3IvDhZTXUxgXhdhfdUenPhQ/lYu7oUN1R7P+kk/Y2Kh9/t9zaWuDkpQpIdb36fL9uCvdigsUCFFtXt/ZqCXf/YpJHJOr+3UUfnOA1Vmh5+7gaaTAsp/G6PbYvFWaDb/PA7PXbPtdKtu4LpPY+N1DFj4/l06J2M1qt8NJZhb9DiO04lg7/OvxuMR3wOhVT+LiaMNyQ/9/VtnH91VI0fzJHjxyJXgQHxO5of/m6TY4/jYlza2KAapGkdy5s9/N4Y473Xq3jDuT/4apr88xdTx3B3OvTjj6SRD5646We90S/2SnTK117P5Jfpypwu2/3dPsC/rTH/XnlTma7dK+tqnju760OR3hXUyxyWvvVumDJ1Ano3kXhGqjmzSq/XwOaNIDSYbFoWEyrRsdslNFek9nXTsXOjEpx2Pb7ZwGuwYxU3z+iKmHWldwrgl8B+r4vOd7PQdi/A37KJlB1AYc2jaNTCOYCZvuAlgx/MsA4ZdgstkU0B8gX62Z9IvWvhWsLffFk0cLI7ptaY1vQA8NXadsBUdqEJFyDYuEYgoqWjQZm2eUoQQhZiMEHwsSkABuAvY3/HBEkDAU4r6czFqbRMYPAK3devzEwGSDmJtOOxh+6ja/lYdHLNza5yoWOd4GCNgtbtsAJkrxJcyeTrEBRdejfSzEI9XSZDMIVEY4F9ST96gb9ILWQmBA021Ar3DaUvANRRNOdDgPgegpZWGD8b7Szz1NpvgI6sXXRybaeRl5KE6JLLc80x4ViWcQDSGx+rFJj+vmiyNDu/kianZrH80+ecvU2QTYBgIeY25949dADpTn965cJk+haFoLKl9iSoIYtZpOB4nff0DQ1T/NqP1n4VZppACHZ9ALb0yNhYunekm4JYgZ9Fm4AcyKBu/r2yssj3Xolb0+DarqodeMlXAcbGdkvstXbXFbRFQa6dQr3yavYNmJQQcS3VTnfonqNum+vpfFdKIfgP1x5tM3lnF0Dy4JGD6cCT96bH3/uhNHT4RNpEQtNCwL1TZNGcl9vb7JE7AnxYVwklbUoF+FyPDebuagRhMMgEZroKtdIjwGsr06zbTTvFtBUColakLmzE2HrWQufuNbHvQh2g/OxXv4Qz07k0fuRYuveh94bmvoX3WXgZQWuUT+SLl8PX6yH+XoDvOiOIDO95xkUgvQprv7k8nTaWSoC/moF1AfAtamW6UYMge98VBdYecyeuPbWuAQA8xyvIDfcbAi2C4RVkOg0Yce/LNmshCkwW9b3MJUF6FMVSvGu9jOy3QH0RcL/IHFUOZzdk50CPDaQM5qLxUwb4bQJjzlXt+yrAeQFpT7jYhBuRTjoF+17UOlh0u13KaHiNAaCuT8vM97pFwWRK9NgfG+W+gMHvoVNvDb/8aHLHHLJZlcW3dQItm5mV2V1TFLlA3ZhM5zOzhwZGvt8gxG64yJYIDALgR1+EHJgHyC9kOhFkB/ZjH7DZHtezE4lOyeA7j7cJEBeo71mqc5VZ9x57GpvMu9lFR7nJlT99IV38v5+5DkNUR3vSwKOH0+jT96bue0djgsS8dZIRqS2dnkxXPvtcWvj25QDhBgO1g31p8IkjaeRD96ZO/l6C9dP/4M/ifeM/8nDqfWAsomsffvfFf/5Muvr/nU4H//ZD6fBPPh5FrLsbPKM//+zFdPZ//es0+uGT6fCnHn1dDuziP382nf3f/ib1PzKeTv3mj113Dlf/7HS6jFZe8Hzoxx9NQ++dSEvo57/5n/7hda+r0OCj83A/33FvGn7/idQOODdwuMCYXPnMc+nAxx9IR37qsQDm5UPZzov/8HOpNtZ7pLidAAAgAElEQVSXnvxHPxs/fum//XM0++d5/f2cz8Ow5Pn1Wywuc1+/kF78R3+eeijWPfn3PpK6jgymS//im0h9LqfBpybS2A/df10Acen/+Wa6/C+fS11Igw7/a4+mvocPppkvv5ZO/zeM5U0eo08zRj/1OJ9NY5AbPO4UwI9NNoqtipx78V2l/jmzdVape7kywN/VRu8D/Jtev+/1XzhfctOXgsctiuGuCwBdYmJDyA4gWVLDBgjAE+ALAkyud+AIItgOyz82n2jgQqFcltBcr4PNG0FuqiSLU9ctxCIyM1FsFg19srHR2wIsBPsEsO+EGesEKNnUqZXNPgcTWev/dh+lG5CLosG///kou6u+ngN8u994a+8vx917206r28hgts1q7GHwbQ7TDPAFyCFFifu9ADfKFkLLrsDm9QDfa+GGuwxwVAKxzZ8+OgHHpuZl8C0AlJ1egwRZQkJTR5usZKjVBkaAJN1RlNFssx9pFbmN93c/LN8GTiBXZimu7epLDRjA02deoyhyLh0+MJzuP3EMFvZApP2XkMAIZDu4phvMCaUxOth4nUWcMvgN5ssSnzs9u5DOXZlK56/OAvSRQaiyKHS7QV7BInbDdI8M9KSD2HD2oxV3PJ2zOukM9fekI4dGsVOE+UXas7yEQwhAoqdnALcZAJrzVozIfFgl2NAJZQmAb/HhyOHDqQ4Jevb8lTQDwK9Leq2qk0fuw1OJ0urOcurn/CZOPkhX1970tW+/lP7mG98sxs/1GpC7gvQD0H544h7A89FwxTn32hm+ZxbNcQsuPwPp1MGR1I//dze1Asrg2rFP6e8HzNLtVIlUD3r9js4WCiHpbLqCCcUSResmVBpIWQBvynPWAdQrhWTJ4Mi5oaSiE2DfK+jjvp7D6Wh7HTtDgqAaVKkBYpVCZLuStjDnxu1Z8PjDqe8pJLDDB2ly1Z/WW3C1oWOtTbTMSKiR3m5YMwDgU7bnvSTwNXvM7zaZK2t6uVsXwZiByEKeo5VnAFsDdz5PgB/NughY7ORrxsgAwCZv01fOp9Pf/no4IN338FOp1ns0130mAS6sbriwyB7z+fxpzcDezhkZ4BsMWihqEbWOMLkHgbkKvfrX1MwD7rNEZ4bX4IUPoRi9B8x4cE8wSdIq8135Wwb5theg4RXOOu10HI6eDMqAuAfWcKBZWeQzqW0xuLLANqxDzZw3Mfixrrluas0a95rF1Ys88fYns9DK9agyXn12D0YiJaMeVrlm1wrHoA0dpVgvpplHYYdp5ksdvnaukTXIxay6N+0wR/TOj+/SlYb11yBfKZpK+j4C4UMHh7kH6UZbNLqzANrGcAYCBh515XxMulzHw2dxXsrntqi5sB5CeVkb17NWG2BO2eeiEb0EVlljDCKcD2XRc8NrIHsflsjKAZ2u2RZUgK8GXzcjRUrhykRGQ5tM4ttYex5/+mfSxN3sg38zgF9uCco4Dn/qsTT2ww/ktBgM+OILV5OgPW6aPSBPlrsPEH/8Vz4Is52Bpq+df+ZiOvDR+9LBTz6UOg9lpv3NAL7M/eSfv5TO/59fD0D82H/1k7vBQXl8dwLgl59Vhdke4/iOAJLfKYB/+U+ei0Dg6M8+GSC+fNzNAD/cR5js14BKPupmVlawUgYA2e0kt4a/GVNbfELWxWWksPujW4Mn+6+6G0agBIl7memyedJ20abdqyu3mzWwuUjMnVJGxSLCUF+waKuXl91ZQ2YRXVKVTuh2A9OmT3oHAFxnF4vFgr33v9jEzCqWI6KtoE2DYBgjhY2vst7rsMY7OFas1rVjQ3ushIBGLLWeoVRl0+zsRZ7Q3c/mmP2U3bTKwvHyk5vn+JuOf8H2+Tqb3EQTIjauNgtT4/QFOFk/6sE7Ch5TUQ8a7yq0BW/6Vbf6gublO2LvyJpQ0AlD1qJtpXphGUAzGDB42QOfTRMpSACFJnOcm31n6beVrzmPKJgDCBJgBbNmPQSbtmNrEZ92g+HvDYiQIQ9XDwrwSNWmVQCuLjZrfEZtEFDD2K3PzCbE0alLGxCtIwE3G4zr9MpGGj12Ks2Ajs+eOwtzvAHAH01HIJ866KD6tWdeSIcBz32w7so8ZPrMuqKqSR2Aljqa3ovTS+mli1fTC6+eQ9u+nAaGaNoFAJ2Hzd/ahiXkWLUfVCs9eelC6uHNT516EEacoJPPsQlVa3jey7DD1rIGHjs+kQ4Md6b63GSqcc17OnvCFnMNwC2DLaBzLrz86iu5HmFwPE2H/acNvpS1APIAHF0EnrOzWoLioNPTmkYIIEYPjpMF6UkXKIz9iy/9VbrInxbbWiOgrriXAuZxXtNHRmCNYlhdg7zGzjb170N0UO0nY9AHgKwBuFsANN1khkc57yvnztF4ajtNz2sfah2Md3B2D8psfXZUMWhdZfw4G5h8gzGkShyxdBdO9YEbrpBhSAQFLX0taQgZxVECiwd+6H1pGUD12vOn0wBB2iP3P5Q6Tj2adh44QmdamX4CDYK2NphrQbiyqm2CMguDE11xW2nq1LJtTY3A2aCBuQHAN+OsDt9sjOx91NMwl9uR4bSFWw6fy2fbr6G1oy/OrdZBc7FXvpFefO4rzMv2dPzeR9P4sUcJ+OncK2HgN7inBaFw7SbIobqwPcuMfPjbbNlpfwItI/Xkz9Kp3G2YY0SWs0pxaYMgdl0HnAaqBYB1l02lgrzI2TCDSov+27Q6ZW7kDhCSEnZcJbvBl24qZURCpU3m6up86M/huKN+JRerKkFjBrF2uq7VbAalHMnske5MSMm0AHXctImvEfD2MG/MJtjbwGyCcj37Ktj8y8+ycHWWLITBwUbRuddAWdY+xjuKmbkXLETX0YmFY4X1eAnQHpkz1hqtL8cPEATjkuSxtUuwmN1SlsR1rBMUr5BRWZcUgPnX4CgkT1wHm9Gtc18YdGjB2UGGpcvMhl77fHcUHi9MEgwj4+N+WOW1FscbrHk9HU+PM8wbvLr8TKlXjbmJOCQK0lWpbNDwapGMVd2ghvXgyY/8XDr+8Advdbnd+7rvfJFtCfCvwBYLMO/91Q/FQSx++0q6+EffTKsX5lPvfQfS+I+dSkM/cCzVL8zBIn8uZC4Dj9GOGamH0hilMLLa03/5SjQCsfj0xL+TPysD/AvB6B/+iUcJFh5EclN9U4CvFeX5f/a1CChk4R/4+z+ceu8/sCt98bNvG+CzmTz+Oz8ZbH39/Fy6CGO+SDbiAEz6vb/24XcU4G+S3hx8/Eg6/m99YDeD8UYAv2OoOz32X/7E6yaVAZhSpb0yp/KFd4rBbwb4ew+iGeTHUlcA9RsC/Iworn2Ed2yZ3twH+Le7aHxX33czgB+sMAv/FtrSEugpS9DCz8U1nCAKt5SYBpG6JvUruEOjqYbS97bCJFpEZ6tz08Ud4ZeewWA4RATA9/0i42tbbNbxI3vT7UHHBpgjvaIbq7MAyFmANjI/FvAqad1OnDlqsKpVNrUOAEWFTb+U59wJgO9RaWmnraRAN5wqdIMMm0ELS797AD+yJjCXFsBWYJpNS2eAr3+1AB9WHZ2yAL/AMm8638y5tMZFzdAnrq1BhMWFXAevra4fAoBodR8BW3aVyUEeWReAwNYqFpmwZ62AnA7ATecABaBIrJYvXk7rl66kTewc9VG3+2QLzaSmKDjtHj2ajpy4DxZ+Nl25dDqphBw/MBbdQE+/eh5W/SjAH/AFs2emQjYw1BbrW0h75tKLZy+nF8+hZQeYjB89mg6j35+DWb94eQophzrwzPY6d+auXkoHsIJ83+OPROHqwiTgmsxDNx1eB7GD7CA7scB8tvb4ofuPAXCRKM0vMDaACJhtQeAGAMungOXixUupF3ebQZo4LQGKtawMlxCea2ilt9BsrJG5UAfd3YOMgqxBBBxcJ4tyz128Qr0Ajjy6owCm2rgf9BAP+1HOMaQrAn+bIIUsyYwANpRordXWt8DekvfiGHqQTYykV557Ps0h6bHwPAoYDczjVstCLB1boniRx6byGa5Fi82DuNaCSwGfiqZFff0XYLDnAbnEaKPIYo8SnDz4Ufa/8ZF0+bWzqf7aBYKknjT0/vel6mP3U2NgFgFgT4DZQnDvOW+r3zdIxgJze1sWnyANEsBzyl7verAbjCDHU4teAPzcEwAQSPCuY04r7HcLQXxqMzvg/JaIqqdv/c2fsUbMpaGBsTQ6fjJ1DxwKpt+AJvY5ZT4RlJf7ViFxcEwKgO+9LsAPi0eO1UxDNN3S3z1kbTZSsPPsLO45M4By/wRc2+uBLITyq04Crna7/xYA33tQd69OgjQLbJUUbemKw9+VxcgsrzLv3KfXIDE2lLOEs5PBVrYZ3iFAcgxcO3VPiloXjtNCaV10lgDqvt+i2Cq/txZD5l5no7hHo8O0TaYE+ABsiN9ZMg/Ke1bIjMmsmyULkG+WQIJAgK9NsX0zGMPFQp5j9qyFcekmgBDgjwDwOwhWrIOwBioAPudQZ4zsrm19irUpkfs0O+L3h5uVQaeZVs+ri3HDZYhzVKO/RtC0igSqoQMX31WPgnDmt8nHAuCXpGTUYlnnxVrQKcAnUjdjFAXXyP8WCT5Xkem4bj3xrgH4SFEGAJkP/P2Pxw2qZnwegC3QXL20kA7+yEPBvk9/4ZUkUFSS8+B/9InUjQd8MPteOPThpSxGb/iH/uNPhnb99D/MAH+LtKKs/viPPRKSlDdi8JW1TH7uRWQs34pgYPXyQmjG7/k333edXv3tAPwf+O9/MfTtc187H3KctSsLaewTD6WJn3vyHQX46zOkitHOD7//eDrxKx+I8X8jgF8d6UlP/eOff9ONde8L7jTA9/P3ynTK72xm62+qty5BfAny9wH+W76md9sbSoDffFxZ/86mA1DbwnfeTSO6xxYFWfqru2HlTpHm17OVn0AnWpSbwlUHABMqEFZWUYXdCYCPVaDvzenVEkQWAD+Qfs4kBcDXW9kUrV1TLdaCEdpEtrBWnwdw050T4BMt4PsOkIofiOChg03G7pFlZ9Z8Xk2MXTF3b0k7X+p1XV+VDAnw2dzl4CzXCVtIN8xwnykYu5LBj5vtzjH4Mnk+mt1t/Hx117L3svjt+qb7OqUHWpFajBjXSV/7Wy82lsG/DgLp8w4jt4o+2EBrk2vSCugpSYDSDcm0vqywgaFp/E0Y/BbS8B1Id/qGhiAPK0g9rqSlM2fTBgWlK5emAA0baRAp5RYb84K2IN196ZEnHkdzThZn9Ur44TdWOwDsdLzFBe3Q+CHYYQtss+OLfuPLFKhOIsV5/pXX0tmLkxTprqdhWO/H3/N4mpg4nKanJ9O3XzidLgngAY5eywpr1ybBxolD4+mpR0+Fpn0Frf7iLAwqQKBKwNE3hKUiwFnAderBE0hxaGoEKB7oH4rOrp6v2vTlOYocCWovXb4crOEIgcUaoHXqKh7pBDzO0w0A/Dp7ZAbasLCcl2xrBI/OL8bNokfBpwGjGmnPz/FUmlOH4fW+sIDW3gNhpch17uW4Ow24+aC6FqbMzwH6Bxw7diydRdM/SdBRRbIgcAtQz/xQ+x7dnp0rjIX3tXN6Czef9sjKIX3rAuwhx2EJSFMXFlNbg0LhZYLtjg1kOy1pgIDt0CNkPshu1Bm36edf5Lo00tiHPpg6n3yILAfMeQvA3iJjamSix4JAFeZ40wzcFkXaAnzmkVFEAHxGY0PwrKSUa2yWQl17AHy93LsKgK8tZns/wR2yqpCWbafZqfPp1Re/gbvQYDowdoxMygEGiFqHuA+9PQ3qsrQjZvduKqskFa4x+JIN3lcGOtYK2FxPwBpSEL6L6BJQzzmsLrAeYYQBKF+lY6odWjsB1bouRTAVmW3TlwJ81ioLbGXtAfdgVeau3ZORqHApJDFc65R66Xqnzj/cwoquus4Pi4sNCmrKUwwg+PwNArRlm6sRIMjEK9uvAc67AfgGD0pezLLphx9OOq5XfL/ONIscvwy+zeK8Zx2oaHpl3UW49TBm/EwJ1wbIepFjc31XF6/srpdshQB/kHu7g2vcjlOQwaRjq9PVKlk+AxZrp8z++fnRM4E/lfGZeXEPMWipCvBZu/2cFo5BBn8dEmGbwMqgb8VeKJAFDep7DBYjixzSYgNoUD/j5Ll3WoPCvatcytdsENQv8L4VnhvcH0985OffJQz+HoDvPG6Q4nz1f/ximv7Sa6HFl92e/uKraeovXk5D+MILRgXf5cOi2ekvvZpe+5//KopC7/8Pfij1nBhBe/65APgy/dukNgSoMv9q9m+mwV9+ZRr9/LfSymsz8V1zXz8fRa8P/yd/O+Q6ZcHr7QP8FKx5Czvrxhw3AvUA/acOpkPo3XuoOXg7Eh0LbJXdlAXFpgo3KSb2nByPZg2+Eh0fVV6vJOnIp98TY23twM00+H7uwGOHd8fdugbrC/YWGe8Ff3cK4K8RcZcAYe937JXllMDnhiDfHaX5EcxrIc0pf97kTrD3u/b/fXeNwM3kKv7c1L1Si+iMmBvFB6gId5pgXCyw149YQK58BYZF7T0bgKnQLM/JKXY3sU4Y9g7St3ZWbZFJagLdMYMCTBfSAUBU/jytMfOmZ9dSWeON5avhOtGK/Zmp3a4e2s33j8HgD8LwmSaGSUK2Ew4QRUDqhnDt70VSvgxWb+GSRMCjc0t0ilxn05Mt0oPfYjfW0wD6boXZzm+3bC+LZ2/hG978JdcAfobeUQsgu8fx2OFVhr2CZjl+y33qZl42/8oAv3DkePOvCsCZr4nsvT7TbPBcB8G9T7+rHQlLpPALKV9JEFgMZ2C4wjxowNLWGJ8OWNRObBMbsHfr8wAj2Ps6zYcmX3otCmsPUES7wrEv6fDB5j40OpCGh9rT2AF82GHYF6YEI7DlsHGjQyMATfT6yhg4yA2+bwr9/suvXUqnAfhLBJmtBKDDo6PpnmPUSsEuCtLOX7yQLly+EkWlZqw7QAMW5Y5j33j0wAGcaQAD2gdy7BY9quTwmLtwq5FBnDg8gvadgAMQMzI6ToCHXCWaaMKgwupbJzKNa40uIwMHx+zARpMvAlJAb417ZbuQr1UBaF67CtcunLyDfRZrW+wYRp0xV5WD6byziYxpmZqCOtI3JTYhB9LnXJcdrlSPMixlN4yDEoo6wLgH+8wJ3GMunKFx2KSZltxsKLTdFlR6zfwmGem4zmiplTMAhjoBa7URGmmNUsfCz2ZevJpe+fKLNDVA3zw2kBCnIM3QgQhP/kOH0tjJE5HtmXrhpaipGPrB96aeDzwBuBzknqHeQG03DLLSkmhPFwCfHgpbOLCQEWkpJIBtgM5Ydwwk7VgNiFQKVyOgiYyFawcAvw0NfosMfscA7Dze9xz7MgHD6ee/Htrzo+PHcDvCbz91R9BEjiJmc+56y7ojwI9sQXFfxj1a8vb55vBek0HXQclAYxPPfueE3uxtZCSVFWlJuwWo3wTArnFP2LvBY7FZkwA/AqrI7HGdyPQpSaxSYNtOcKLL1xY/30BSZlYgSBBJEtbaOmy8a90awbTF6fkeJ8CO7sHWIbD2et8FqQCQ5nd2+V7mnpCA0D3LOaKzVcgUOQ4ZfC0zDSxds5QVKhtbQebm+5YJDsy8WvdkUOnn20AwXKuK4tqo0yCQcE/wuKR2eumFMEq36T6CKouclelIKjjeyow8hwZ1Acqt7BPhIm8wZlbI5moWwrsuWZNVA9h31ghKurm2XCN7Aqxbw0MAqJ3tCvf1CmSABfyqfDLAz2SQWZawig0GPwP8qlIje2Yg0VGDX1cqxzg9+TEBflaq3MbjHZTo3ADge8Av/3d/ETp45TkWoc5+7Vya/auzURSrVl0mv/kxS2OoM//LXzGQ2+nkv/+R1PfQwV2AP/LBe9nAWtPyq9Opi4ZRwzDys3995oZFtmYCLv3hNwG+PWniZ59KU194OV3+zPPp2C88FYGGjLeP2wb4e66GBSh2qx2joNZMgYHI7RbZ6qRzs8eNAL6uNoNPHk0LFBSbgj7+y+8Pn32Lj2+lyFbmX+lTz8nRN5xjdxLge/PeiLVsBnk3kuuUenwP9PVNg9yZ9gH+bSwUd8VbbgbwyzbhLujbsFehcdSZhU1IKUYAdZ5RvCnc1YkjnHMy+yRTEhpabfBgbZVw6B6h9l7bRjeYAkLGOOQZlMF9VutoH4cDFWldWdYM8GHJlkmJL1+JNvZhB0dGoLN7BGeTMVxLaCQDwO8AgLUhD2j2v3+7AD93PJXJg1UrGHwBvgVvYUEpaFCuU5Snvt6X405c7szgl0MVGuFoJCO4z5aCygeyzlhQlLMsBlMBaDKkuy6wutlRlUXE+WLox46DSmRRlAFwbfmudrIzesOXzcr8rLJzcRRay0huA+DAV90wc72Dw9FZcmOWa3j2XFp+7nSaO3M+rTB2Jx99OM1yDjNKXQBeDUBfXy/a92ODgHzeR3Hn0hrzj/R/N/NnheLATeaE+nd1uVM0y3rlwhSy/gWuf3YN0YWmG6DVjWVeNbzzAQjMZ3Gd4NSCwi7ATxdMpaZ6rcpVhMww6xaRanWoK8s2QEcms4si8TUkB32DY+j6D0ZxqK1EtdPUFcjPX0BWIJNao8i1RnGrfvbO49C9s7+uA2qUua0bhPB+GXxBiAy646x2OhoSWlxpht3ACjQk22lGLZxk2I91nFEGIsvcrX1o1pBFQFDneJSqjY2NpwuM8xq1B/qKe085A8KCUfZfCQ7fLVvrPBpgrCqjxyHLkNdA7HVUyMa9cjad+9zX0+WvvJjakBy1HB0O20obfwmu2nFNOXD8ngCQ82fOpR0Aftdjp9LI3/oox4nXPZp9BDmxbkQBJ4G+18z6jY1NinZh8O13YPBhwb3rwAaALjolM8+0O9VVxTEKmRFZQAE+X0zRBXWBdIa1Rmh25kJ64YVvpZMn76co+jDHDvDf4ry4V7e003XeI6VTshYBeSGpi19EOOsLmrJ81rGwpln8KnO/CUhtAPJ3ossw42DBeGjDWZ+Uq+kqo1MMv3e961L3HgWrWb5n11VBbLVrMCRGFYBsC0AdrBqkiAXoHaxndhBew7q0rvOMuv5wDLPuB+aaYMWsZzSui34TWRYowM99Qiha5zrG9xP0We+UG0ex/kYfh6zDD5mOGQRtYwH4WU6nw5OF3RAEkRkyAMyrstlXuyvb+TZex33tOHRwn/RSt9KPlK0L6ZGBh+y7tVbh1MNaGWuFdQx2T7Y+yIQGX2CxsgHrKhkjazPcH7pYtzvJ7rabGWPdUg64ST2CciizB/r9L4PTLBDWjz+yp1FPYidbi6EzwK8VAN97SenzJg3c5nXQIqAxMHnyo7+Q7vleAPiC3tGPngyd/ZsCfBh8dXB7Af7BTz6c+h8ex3kHb+LnLuNcMxgLj1mBZhed9WnddZ5NM4D/kQ+cSBOAet16XkTLr/Tn5L/39K415W0DfCbH+I+cItMAK6BLw0vYU1FXIEiWRTcAuV2AX6OIWCAflpve8jb9uLqYZv/m7A0ZfIuODwHQzSToZmQGoZXjsotu9/GR17noGFSNE2CVD206+x48GPaXb/S4cwA/N7qKdWwPo7gX5DUX1ZZ/3yvf2T3mZolO+cN9Bv8Nr+nd9ssbSXRK/b3szjbMlen7AI82UZGRMx2Lpr4FFwvBeu42S3dDGBsX9UhnFwuu7H20Szc9bTdFGB5Zfx8lwV3A+iz38f4LgG8Ldxf5DPDd9NYA+I361fDA13ZT1qfWNYI850AUYVbZaCzi1Y6uORh9OwA/sJMAv9js9XMPBt+AJ0A0AN+DCZY8u9B85wB+dtQIn3LW4dzt0YYwdjxVe59BgMA+fK8JwEI+FIGT8M7/f/MqW3nPfIGyRlkGPApsYSujS6kOKoI2m/ko7yikJs6D3DlVQEA2Z3ORcWpPQwDi3v7BnN6foUEQ7P3iM2R70eLXaRz1yA88laYBDpeRuqybcmdse/DWHj04kIaGAUSAhjpe+VXkO4pwl5DcrFpUCEhYZ8NfWEYeSsZV57jBYaUhgnhLOgjCBM4AHWULUTxZ2DIGCxokNoABsOOfDeb3Npp2WcBejmtb5xCu/QA+7qvL84By2PmhQwSVwxng8x79vW265Xy1AFHJg5/TjTuP1pERhFhHEt04AVDorwX+cb0KwC04F1zpxW+2xDqXVg7OTrsyt4KgyMpEgag+4uiMkd1YDyIvjnlOSOg2lUcxNyqApCGsNS+ijW+EsYafkZufmQWwMVUP5zeAJaiWz7r6dKLZ7zjyeGofO5HauhnAmfNp8vNfSuc+++W0dXEa+ddmmulgbHh9F8XSMc+ZX4NIprqprVibxvEHgF+jnmHsx3+Ewae4maPbsJMva4KBhfrq3KkWj/MN6hM2liLrpF496gzMXHB/rfF6wW0UEiu18JgF+BRhVqr9weDvtKu/5xolbCIB+NNkS45O3A+YRS1ApscprLyjwXfov69ErRLFrtYElEFvDqxyBKDU0OFVAmLXYwEhEkHmpSx0APy49wmkdwCmrIsy7h7nMoz7Ck+DPIs7uwC+suh64QvyHSvJCM0A2qkZarOOgGB1m3vDAHAdnfkOzaJsUrUjsWETKeSIylQMMtTHR2F09AFQEpitwQ3ZBPgGjAbVnrQ9HawDqLI+m2HzWmsbKZsfsr0S4DMHl0Pvb2dajAyiX0muxwjppPehskyK0J2vkZ0tu4nzuhoyrR7mgsW8Ic+xt0m49ZChCoBvD5S8VoQ1L3uCGQGzGmZD6xSM16m5UV0jwO9h7Tbr0Kaci/XUzO2WhfT20eBFy9w/y9EdmusS2a6M1SzqD4DvfWNACA7r7tStLUsSN20uh9Tcrrk7SH2e+NgvpmMPvRuKbG/A4Ctbee1/+nLIYyyMPfiJB7DGfD5N/isY/R+kiHaPRMeiGsH6GWwt9Zx/4D/8BIB8MOwklegI8A9+4kF891fjc7TAbMf/vn5u9jqAP/NXr6VLf/QtNPGLyGYOURtwOLz6z/+zr8dEue/vfTQNvOdIyHmF8MQAACAASURBVIB2AT6Bw8P/2Y9cV2CqxEWbS3X2r7PJZEKXGnwZ96tYhcqYuzjqGHTgY/fvAvxR3H+O/PR7dm0vzU5MUYtgduPt2mQq0RHgT/zie1MNa9LLHO+V//eFKLb1/Ps4r702md9tDb7etc0M/pvpj/eC/BIs7VpnuggE65TlAtc99gH+9eNxl/+rGeCXwV72PM9pXzfnFjZhU9Nt0SXRtuY0JJGF0oeajVMZwhqbVAD8SMnCWgJgTBd3WhRmu3RbxLNwuzmpHQ0pvIxObAeBJncBvhkBHTcyiwMYUH8PoyWDuoUue4cUuXaAJcCv9oxB6gHwAYAZ4As8m3X3ty/RyQA/t5Q3cGkpAb5eGFFsDGBQ5+6mG/UDAoW9ztp3YhJoc6ujhvIBZSba9wGe7OirTzfHEw2r2MRtiBPg3k1Qpi9G15Euiivf5HAy+CzZ/twKXtlVludYdA3Y1kYPljwcULQeVC4DwBEIRAdjgMkObGcPsoohbBNbYR4XFwDJ+nW/9HKa+vJXqNPiWuLGct9jj6ZpPn9yjt+xnlfR9nbBgvdhUdmLREeG206rnTTTUR+/Mge5g42mjLjdMFcB/2ts4J348fchT7EmQaDWBuCV5+vi+nSpQebSKB2wENm5LrCRyfQzAiiACXZsrAS41r2mHVC2RcA0jIxn6soFPgf7TAB+O0XcO9YLCAIFR1ErgsMIQN8swSJZLxl832e/h1WlDWbDtD2xRsMR1CFFgK/Uh59ZVBq1LARHEY7pCx/Hqrwm93OI9ZfzCdALvR2NoMIikA/QV1yQzys6APi9fX3p3MuvccLetxm8ttuAiWcX+uzhQwcB5wc4XzImXLO2iQkw+SM0BgKYUxydLj2fZr/w5XT1i8+kTqQULQDQs3NLAZyqmEZs2SuF+dU7TAaNICwanyFVGvjg+9PQJ/8W2RDAuFaQSjK4dwVXVivbqVYXnTXqM7ZxwmonOqmaFYx7Vq91NfhZEpN11fneFeC7hrRTiNmCk44s/k4rwTX1AlpMWsjb0TmcSQfjU+8JGPYGwYTsN7MBEGoGkeyeWbfwhM+ypQD4pfzUuW8hKPeVoFSAv0l/iS0AvsE94pYM8AH/23yHjLYSl9CxI9PyeGXwDcAE1YJ8XWFkpzv70KrTr0MnIJrvEHN0xn2pxGcNdzC74bZxPWOOL2AmYM2RlrTadeb2DdnqEicc11Avu3aTFqwaIIZEhevbrRzHjt5kPrz20W04OsDqjMc8IrCI7sWSMcw351y20c7WuTlzZx0CUkmupB2j477m/Aw4zMgYBHdBiNpMyyxm7kKbe5v42JAUkL03DLHBlYXbBnkch0SANSXWzmxSACvA76PPgwC/Veknn2X2ZTvGHICvpz57jAz+KgGr0islV6rtotuwTbCaAH5XVyWchjwHrhbZP4gHxsk+HO/5yC+kiXcbwJd9t9HS1OdficZIykb0sA8GH2B79n//ShTPqiXvgWEOFlxbsXNzaRJpzSQa/d6TI+kh9PKC8NJFpwT4gteF5y+n8//H19LSi5ORQiwZfAOD8//XN+JzBPU3emi3KeMtc637jT743ffgL//vfjh+ZirFJld+zgz1A534wqutHyQo2PXBbwL4Wn9OkZkwGPC8/fzxHz2VLv7hs+nyn3ybrMOhdPTnnwwJj4vD+hTFxJ97KYIL/fOf+K9/Jg7zdnzwmwG+Hvme86u//5dp7hsXwpJUj/w7BfC9ltqV6hxkgNZ/avy2kEIJ8GPTFnw0sfh7tcnlF+zV4PvzvQA/66j3Af5tXZS75E17i65D01gCfDauLTabFlrKt9ERUAJRgF9D595BIWtrGwA/WCgBvjpOGaHcbCmzb2h6kfLIZFa6KO538Q/7uAzw8zS8ZlBXssyxsQAS3eg2CntMJTpqMgX4WwAEtf2dHEeNYrpa38HUDoOvg047G2mA290sgQ4a1xr/3apNZmTviyAkAL5MXgnwDXiEDLsMPoAhWDUBftb37rkr7sDVNjVtkVlmm3WN0CPd9LcBWPB5sGimt2VWWwABu1KogmHPoP3NH7sAP4J46g8E7shzAuCz8QpA1ZIrzQjph8WggCL1uWFxWIAFWfgqcimDrh3GynWoooXq88+ny3/xRdblqdR+z5F0zwMn0yzXeX4JD3BmTkW5iK476MF7eSprqTPHBKbrBJEbBHoNgj7HYRtLxwDnygsAxQJYJR6yevqsV8kwddogyO6aAI3o2KrXugDELq6Ae4NUs0qtgAJ913V9UktdpWi7gnTALNT5M5BkeM0PDY8BUjhvPt/OmFoGCnocIwNigdaSsgr2tKHBIZ5o0QFIMvvbfJeAyvtix/SBoNuAzHtCqYGyELu5clyOse4tXq+KnUtda2XhuSayxFtx3e0yKjNpNoHzyEUyjLcddGvp1RdehnkXHFvLSDfePu5bAo8edNMDRwhUKCL22J3freMTOLo9wPdQWDt9OrVd+VaqP/ssZOHLqQf3nxYcsc5fNYBjTcD1yGZeVQBzbQBgNoquHOvIdVyDxj/xw6nrIx8hk6CnuZ713Athb4sEJIovDZZxSFnDOx4NfoeSH+UrADsDuZLBD827XvkECCEH0oWLe7xSAnxtMr1uW3ZpZ7z4eWox64KbEEC5ZZufE0DYF0Fwp3ON/vkSE/4ZAF8XLx12vCWK7IjXIbrWQiJs8V6daTaR4yhVpFpUOiNA/g5+/naNtuZikeu+QHG22nmvSRfgXh1+yGIMggH4NoLq7KNOyDoCAkQtPnc4BwG7n6NxgNbCbYyzGYM690Idb3szBB5PAPyo2Wfl4di3uK4y2brbyOJ73O26+IQHv0BbmWJuDKe7Ty5ILVcAJDrK5Yprn21K3d9zoB5rJJ9rJnW16EsQlsXaaTK3rRmQKe8EK9phGtonNxbkPnNu+yHKevwO7YVDFkZWJPT9vG4TQF4n27O4SKaG+9pr309zuS6ySk7WIEwsMHbMlfdwPKvWoqDcWK0bkGfzAtl/PysAvvUR/CwY/ALgR+0U13gJB51g/fmsx57+hXT0wWyMchuPd1CD/y+/HU2o7vm77wvJikBw+ouvhGyk/9FDSEJoOoGeXv38SzRssiurzaV01qkdxCYTWc3MX58FmJ4PUC8Lrn++j70A3yZauvQIYl/7J1+KDq0lwPf7zv3Tr4ZlpQW8le6mIl4myNpVHGcAqCf+7Q/SVOsorj0vpPP/9GvBXgjgbTDl9y+dvhqafZ1x1Khb1GsQ0AzwH/nPf4z7QrvOFYKZl8koXEjVYQqAcfkZfOpoZCrOEcyYMxbwR1Eui/XC8zQcIXCIDANj8+BvfCLO820DfGQ94SGMa9HL//hfpRUyGzob7QX4BkhmK/Y+yo64ZQfdvb93nO3A62RuZ2z31k/c6gRtBviRgAuQX7DwxYfEzW9aTsBVBAE30uQHeCmfwUXtA/xbvQ534+veCODLSDZIEweD30YqnbVbsFMFRGeAj4uF210UJ+qwQEMTWLPYcNnoOnS5sXhKoBTsmvYuGeCX4PkawC+FOpkxD4AfEh1Avu4tweDPwC5eZYGnY6NSCgB9F+x9rQ8vcWQTuji0wbraNOVa4Oo8f+suOtcBfLtkA+5t1iKDDwfFZmLAg+yDzYldnPNSeqQvc9E74g5fbD3f3TRlei3slHkM8CMPGZ1rYYMBQYHm9LsO7rrpvIvb9FYA/q4u2XNwk7S+IjpL2ttAJk6vbQI3GDd/L1hWoiWw9nrmAj9AKZt6BSmCnXQReMWxt6vlf/6FNPmFL6bVq5fTzqGxdPLUfdhRwoICajoBRTsCYLM+AOQazB7wDr0wtnwAVJlU3UtA+lE27Hi7BuvYZCMep5ZNjMLO1QyjjXpgoAXNAnzJKeVDOnOElzbXzqBQDXHIm5RBsGcoV5DBHxw5EM2ELrz2chrBflK5jsWOUbKsNhipkB7frrFKGAIkAbDtCyuDOwjAF7jW0VYL7nU6CUvRwOv6iWR3KudoADI1+roEWVQpoxu/QxRWAJkO7h+fNl6SDbWRkvIfZRTeX/rFV6lDaONzzlHE3C0zXuU6mHnr5T6kMLKLrEjvQeyryYiQI8jAqucg0+YerllHWj775dQ29UxqnDuTVp6/lPrXFXZtpqmZ1nQVa9EVsmc71jkA8NvNthwaoFEY1xjANvbxH0qVJ5+i70E/Y8r9aLwru2+TushwtVAsOcdcUaKzGAy+AF/NuGAxXKHMBjIfzBzluhKCLn3j9UmvwuCrwQ/rTQIdCAXHSBvV1s5R4KTF9WY2kHcgz9kqLEwt7GxT5hNBh/VDuVFUAHyL8KNrbC5cj2w3a5gZOwPWAPjMO8EtdAbX3s62jBzX37m0wDo5h0Xr8hJOOgS6JcAX5BtoCeI7GeNqL2MSLl/MoXABshmWc9DzqKeFeYIevqtBxmANd55V7gdrkCLgCEbdJA8SF4JWz6cE+DZ/cj21psLaDL/XNTCS6bLnBotB3GSpj6tGMPch/XEdIQjU+976DpfmuJ+yRGdFmZN9GdT4l70JCBiqMPgdBMNRL7JtQT/BMedSZgpk6QPgm0mzKNw1iu+wONyi9RXuh8UFzpP7uoN5NADA7yb43LG+IOxcped1BQPAm20D1FsoW7fQliDRDIaZN4uFlb55P4hGOimw7enOkjwHxYzWCpZFBkJKKx/78M+nIw+8CwD+3k62kSa1sh3fedlywbQPPdunYfbP/cFXotDHhSMeAjyLW2SHcXS559/4wfBk93EjgO/PBfNXkaPIlI8h/7GTrSzz1T97EaajPUC1Upl4uDGQTvnWb/0LtPIL6ejfeSKKbQ00dJxRr77tsTiZ4ni8yZg4BBNq6mXlfdyok2283KiQwGD4A8exyXwqzmMD+8pv/xd/gnsP0bUVLDlkjc9Wt2i24BjSmv7C0eZOAPz8BSmCC69J6PPpwnsnOtkqQVK21MqNZMBjXcXtPKJCvrzuxdgJwK5j8nUACYDv/GgG+fnvAQSL1tBl4W1+fwY0zUDxzSRAt3MO++9550ZABlY2Vm3pWn0qmGKmIGwsxYmmYqPIFr9jGs4I8FfZkAUZep9vwuSzUrCoK+exk2JvtCCvUAR7ffaoZJTKQNOZ59wDBLC2u7Gucwyhf+Uz6/gpR8fIFawHkQu0tcPoEjh09eqgI8BHQ0zRn4WYufj3+gD2rY9eXjvCv1uNtG4abLwgBnTDAC9Bvs1UOEdoOTamLo5evW1WuWeCVl38DbJcNziYpqVqN0Ueu20+CDYoi/3Ucuvkow44F/lWlAHYpVLmDGa5uVjwrZ9zfkfTkhyBREPLO32p7UgZ9pSCQsZaUMpzxbb14fLCBgvgE9TILOs002ajI33ekRu0a1No23gkOrN//cW0CCuexg6mkw/dkxb5fbZiBcyzgbcCiLrGYO/ViHMNBCPdOjAZ/NlFkzHgwLgeZDTc7LkiUazK79c5liiKZs1rMHd12vF1QLooUqyoxxf9CIjDTjQ7nggudsJXXfmDQM0i3c40c2USy76lNIKuvYtCT6WJBlxmM6Lw2GJwvnMDj/stAEcHY2AmwaJd6c6eQdhJQPeCMg6kCRb5WtcSlGxxfUOGUoxndm3SLzwHAFFIGLKsssIjgzDv01b2WD+lbvDH+Pfg+tOLE8k6rTvnOW67BrdCMPX1EPRaMAw47+1HQoK94dbwsbTdf4B7Wu31UFrvGgWIkdn42mdT6+Xn2EeRZZ1ZSL0WRPYy92e709kzl9OcWRPGzS63Na/3wdHUhzVoB8FP3/tOpWr/CMdCjY4kgEWtAMsGQTr/F3PHWowGDjRJDT6yP7NOzhEDH6/Thr9XnsfrLaKtsPj4PbLvreF/LzDmXnNu2meBf8vsa7kYT8YxgidA8w73rE2qzH4JepX4tKnh5/2OsACfQ8ipLbVShfWskrccuFIsjmuXch9lRq0A/1aOSY9+wad9DfSgV17m9bUotBsWuRe5mMWu3TTfaw/JDN/dh5OYAJ/vr1QMfG1CZ0deAHtxzZdnL3KfkaHiuC1GXiew1o/f9USHqgrnt76lA4+g1cJwZon3DfNX6WQ3hIrZNed2FL1biK8DGPNjE8DsZ5h1M+PWEhmwXPkk8C57h4RWviDxlP9YW2CTQe99swS1grn3PmEFYCwE+N5DuU7EJnsW0irVE+iHdafkkM42XBulZWrw5xmvOtax1kbo29/NeMX746mMLZM9vt7P0RJ0hWBbP/wdens0KKDVicfg3QL+yJ5QIN8PjrVWTMC/xnW3J4Z3kvfXox/+hXTk/vff7tL4zjH4zQBfyY1yFKUpw++nql1bylILrTyPKGnuK+fSVcD48st0B+OmaEM/ZXHo6IdOAPCPXWefeTOA73q1oWPB//D5+I4x9PnKbfSlHwFoC/gF0c2PV//JX0ahrz/Xxaf/0cMw3vNh3Tn95dfCi9+HLjs24jJAsHBW8O7jRgBfwNt9bCiNPH0yDeMW1DEIA2HkyYKu/74ynXmyDRtzuYmGQcMQDP8wrkA2ASvH5k4CfL/H7EGDCTv6oZPvGoC/C8ZlwixHKjcdQUqRsttlQw0KA9BnUJ+1+bEyNjGm1wcOt3sn7b/vuzMCzRKdJRiptTrFc7qmmJa1YMtUbAHw2wD4MmbhmGAH2yaAr7GMPsw1XC/0wG+DfXtjgC+uLQA+f1igpfxBgG/QYMOUawAfprTSAEza9n0MdmwcduwAMh0brVj8q1XbnQH4zu0M8NlIDF4KgB/sqgAfWUyL3s9260QWo9Y32N0yBRAY/c158zcC+EpmNslayP4GwC/0tuFVHU10BPg6+bCxl0HB25g+1wH8yKZYYJc9rbXljAZM+n3zbJi9AbQKCNTkd8AgGnQIvirquwEwtqK3cU273TEBhxsXLqXZr3w5TT3/bGqBIb/nvsMAfCxQowsyRZOwdDW83EdPHA19d84SUVBqwbCaW5n6AFvmBSL1GGcb6xH63MhyyGrKLgoSJC4EcoJotch2UJaUcMa5lgXbJaCwe5mAX8ZYv3oEGej869wHJIxI/aPLR+Mdsm2uv2OhbGkNQKoF3zqs5DYZgzbY8g4KLUU2Db7bv1v8q2RD0GNjIYFX2DGGHCID/TJgyqBmK9WMD9XWA2wEaUopgm3lOGX6fe+sQNCGUMhCegH3nQQSBsYz1Dds0OG0D7C/AUPcS3dbg8AdGPGuTuRtIyNp6+C9qWUYqU5F//0DaQvwuz13Mc1+6Y9Sy9RLKX48SSMy3E62ugD5l1K6MD2fZi1M5rN6BN0EYNVRrtWDD6Th++9PLRN0d0eS1QD07QDGBe+xs8hEQwTYoXXVbBiSlBaa1XUi8bU+I6QZZsAEooD7bV5rAzeb5ckAdxBoyeK3wd5b+xNZDcCbfbraCCbaCSYic+UcMViT8WbebgPOG8htBPxK6tqx72xVAw+IFBwbMEaRcsl28zo7H+d7jqxQdNO2IZc1FMjTlB/aQVmJlCW+1ioR/E0i0RGwXgfwCRB7yJLo7NRh9gCw7/rUxvHr9BXnQUC5XfQT2YqAhe6vC/RrgMHf5Ng3dedhvODK45y2lHlhP7rB/Nh0nliXE3PfwlKLexkn+1FILzg+Zo0kJ2yCVxR2B8AX/JsJLG72EpxHYS5PM2AOicFDFPOTvbTgVXmOTj06GwUp63rHumNwUH6G88x7zrnu9wvwqwxyWMvGdFeGhlEK98Eq2NQsmgFwp12kiyDBbIKSs5y54FjNVKndB7uuIutxrd3CAlOAn78nSwcF+L3g4Q4dzjiBNQt6zVSoXuMVjz79i+no3czgCySVy+h5v/vg4JV5RGdUgHHpOb/7eycGg7KFfmnbOyIiVgAaQNnXGyA0bwzBgPN69fXKQpo7rYZHPLp3v6OCXZYZAl8r+688Z+93q1G31bUMuhIePeHzOTBpuLi7GQUZeS2x+By1kOWe6IK5QYOTvQ/98Cu+1vNtKuz08xwbmQs7CMb2aupz97Ov6XE9D4/Bc/Rcy/OMSWVhRnGe1i94Xn6uzUBsmmGn3r3SGsdC+ivOgWvhZ+vPf7OHY++YvO56FW+I66yFp4s6AVkZ9LzVvVuWwQ1jF/TEfna9FKdk4K8x8XnjbJbplAWZGeAXUoTiz9hJi01zn8F/q1fo7nn96wA+3Rpl1UylC/Br4a1cbrZqXrVRQ39LYKsGdR0Q3EIRmmRcWMOREq9RWNYCc3WrAN/1aT1cdAT4pMh3AT4a/GUIii3qAto2kYIo0RkFTxwMgB/6VmUqdwzgm6bOmQYL0SI7YYOnKLTjKRNr4XAU2qrrVabjNrKLOW8F28fFvynAt8OolokAntADC25Db8u1YHztBSCI2mUvbyGYeLPZZvlndIeNJQCAr1QBcK/+XeeWsFiEYXNTXgkd7QbXgXoI/h0WfgEkdXvRxULnDgCJ88J1jCxHy+xCWvjGV9KlZ/4GcmYEEn8wLSxOp8W5xTSDb/sC6+wAHWiPPXp/6h8DiMLUbVqEGt0qYQBN/SuxUfElyFBSETah2ksyXuxxHrq6c5+x12kdqgd9jLX8rB8XlEYEAtGlOexFtT5lX7QYkO9cwLe/hc/sVTJk11HOwOI+ax88Bv26BfiC6nXW2aiP4D+tCSsEPB5JQ3tZswFkJaxbcByUE21GkXQG806AUvCYf8aeClOrfCTWXfcx/ousSAG+InCpufnHKYR0yz4UyoY2lAuFjIv3EJgM9FnAKOtt91B0zxTHViYeTq2jh3mNdpJmS3rS2ulvkl35DAoXioq5VpVZjp09vML95lJwEVA2LwtM0NDVy5iwf3VglTj0wH1p9Mn3pIStKZtVaOH54vCAj+vCHNpSqgMZwKygjmIOML+C7ArAi0TKWp6Q8BjAEdRvEwAoi9PmMnpFMfYdguN2m2aZLdNBRizjtSKo9LsAfVGEGj0prLMFe1gga02EcjHAtC48rUp8bFIWjQyAwkV2O3ymAMFbuugItr2+BNU66GwTYOuio0TPjGZr9BDI3b6tvbiKREeAbwCwy+BzP/RQ7Nxpfw4dZrSA5Bh0gLEY2POwOLiFMYrgMq4yn0ewu7IwA3tPzwizhgQaglebpsmMbwHw7Zxs8akBZHTesOjdMVI2GGGUwJjfu47qSBP3S3YlikQXc2+N+ygmj7KdGAMwWAS44CGzbYWzkEWyFi1HEXA0+Cuy9r5bKRznkjtZ5wBagO9xGpQL8MUa7Zo0xAzOa0vOEkMcFN1stdy1N0VkDyKzZrB9jXS0ziYsQWHvferQZB2CAcIaMixdzvhUmr610huiAPj8ZJWxWzWgiTu3JT3+9L9+d2vw32xx3v/9/gjsHQEBfmmTmVH+jQH+Nd1yZvIzoC+Z0MxC5tdk9v51ID+4mn0G/900A/faZF4P8JXozAR4qrBAd8rglwAfKYyaVhu2KFVYN3XKRhcAn03KVG5VgA+wryLRQUz9lgC+rJOuDQ2dHvjMNWwK9cFvBMBX67wR2v5dgA/Qb0cOYtfMSOHvztXbvRo5wBXg+wj/bm3blBkI7n2KrQS0weIXgUXYt5lOLL73zcn7eOF1AD9+4MdkmWHYTgqw2agFnVHkynUI3+ho7V56e18jL273rH3fLsD3PKKDrxkagrcA+DJlZEUJ+JQgzGFtaXDfg16+AxAclqTKhTRu4ankRfC8IQvKpl9pIeOwhN7428+ky9/4/9l77yC7zrTc9+u4d0e1ZAXbkiVnjz32OM4w0eMhZy51KZg7Q05VUBRFFVVQ/AFFkYpQHDhQ5JxTEe4lFtQB7oHhAuMzc8yMPQ7jbEuyYucc7u/3fGt1t2TJlgXjskGbaWSpu/de61tfeN7nfd7n/SCSEphtGGX1x1MnTpUXjpzEEm8V9v5guY6OqBM4vayvVrCtO5O630g+HIdGRqCMaFDCwmETBAX48XeBCF/qdXXd8FkJPHJ/ISMqMq6SAK0aK3MZcCh7CzsbZxR+1nsVQOnLkwZKOtgAmvTjtwBcpl82t5WdCoKUKtiV0/TXhtdiUGaXU56dJFGNnyzqrM85QUaThRAArXiNjYtMqyCJikRQZ3dhC3KjEYedFQTGEaV2W3ab1sPcWxT8joYpV3eu3S0Af/ee0rnuTWRQrrRDJtcC886aOvH//o8y8+C/4MwzXUZ5Vl1i2p4ZgB0g6ujJhXJYZxnedBByb2iCLA6kXteC6IMHyo67biuDV1L3ZkaLNd8DGF+3JsWUh/apFmkTqA5SsJ96Ghj64THsHKmdWVcaVQsTAvBXiSaUhmW+CfAbaWDVz3ejQRfwGZQJ8C0oN9PTF/eo2mFbxt3PWIPBr8XgZrzYtwhANqxjCMA3OHSdpw1XPffMrigYVEeuLE5LTAKNmjVy7fM7BAHelwDfWqWjAPxpAiudWkYh7kbJ2gwzLmNoy4eQsw3qS5/xh12P05a2lVp22mGW/SON+bgmQPQy9z8Liz87iRzRGgOAuZkGu886b3nMgHP2IwNBsbeQPhr6KoGJ7arMvk2y7L4ddpuGpcprmBPKX7zveQtZ/X3eRHejtkusMjnXg0FDjBUMeNMHRbvkih1CgmaNacWpY09l31uA7/cE+LHvVIfP+SE6UIaXdaraQhcr7sN12aGmw6WdNZ0mghXgGw1EouY+RPYCPB+JzjpN2Zbpkq0Lls/A5+RICPBHIHOTLeC9FpRZeZMGDjzuO979vnLwDa9hm8x/z8Z96Xf/a47A+QB+C4KyqIIwlNo0i9eDx82u8gM1wdNIcurBWqPt+mdlH+qhuSXX+a852q+fuz6Xo0wL8FtmahE9qGlnN/ghGwDF+k13CNk0mDQOUx1E0ugKgG/XR7bd9H5qJTqDHPYbFwjws/3DzJhy1X7wTICPNnWWQw8Gv6AVHo5EBwYfmc4gHW110dFHuQd9azu3L/5pbAH8pKoBEwH4duglQxGA79HqQWIhowy+9ntN86/aObZi/Qt5nfks2uhAaYlaVuQRaHH1Wg8TxzpT5y4zOLjZUdgDbauo9kI+BowN+wAAIABJREFU83w/U+ttKtsmENBpRUejJdnQZDCQeaiG4N5PI03QHm9kYldS7R7syoUCrhUO6zgDIFfH7Pf6yHL0YI83RWOiEw/+7zIxNhEZxiRdYGcASSeOEsgB0vdcd7Bcc+cbyk663Nq0SJBiy/suKMC7NGUvAEnDH97XpkgBv/HFrjaYibOcTs1zkCEPsx8wlBvInlVZSN/H3wX0CJAABjYu8uV7KRkYtIssbKXuHetcDxMievEFJDwWIgtmZBoFjGHj+R3ZTLPNAn0Z/TY7nUxBI7MJwI8Wutk7I4tgvmnX6H00f/ffDCASFDTMvxluP9vGWYMGKzoawd+u6FqC3t5agH4kFGZcdNixx5xtGzr79pXODXfSHp6mXcsA04GryuLJp5C3/j/43j8FGASjw44PzjEms4BO6u+emp4pkzx7ZSDjOAp1xyhmVB+PfKb/wP4ydM+tNMuyWJdgaJyiemQzG0iyRKGSBMtk5NRyDxJIrFAoLXhNpoNMnOtHsOiZYxDgOncPCDhsAL77jl1gleLojONYW+dj0bPGKq45AX5YfGvKUjCrS1CV6KSbbR+1Q7p/qVEPM10tZyOTCqmlI039N7Xfyj+UCuloZCazl3FV3JOghZG2vm1aic7JyQB9gf8IXvSjFjMD8Mfp/zCE9r5D8GvwuG49SRxqDC4NTgDHkANpYMX1rfiMAflKEqfonGzH3D6QqZ+nHXHqxpeRv/DfGYPMaeaXAWVjo+oc1js+8zeZBgJyFsgQz6oDAHYuCNQXuFeDRF1p7BBrEyn7Sji/HataFKujFLJMHaoE3q4nsxy5TofZDArPv5H2tADfb7UMfhpopZdK9Umzfsgg3OZZCdJYCwJ849GWUIzcLtFEC/DNqNjp2OyX9QeQBvnv+ox0+XEkhjpklrQFTXBAbYpBhm+TwHm93Pnu9+OD/xruZPvv2bgv/e5/zRF4KYDfAiEZgvYwkz5M1JxNrIKNGlk32vtGohOAr/d28/d6oNZD89LrtT8C5wP4PnsBvp7eS2ivTav34aQjg5/W8TCZsvcC/A0BPgexTiVq5lc4tHsB30phdREZxBLuwgB+I5doAL7pcYsp7SIp8xcbOQ49mb0VGiiZypbBHgHgd0cpFBzFczwuOvjzW4jXzNmLfwpnAnxBo0W26ewLYNALW6CbA8m0ODIddBhVHqQWuO3W+4pA9xawb6/bQ3oBFlkGX3lO1d/jlqFmlfuVwdeGLy2sXtFnvdTIbLsONck+X57Dsp7csckUxNStYQpZjZmaLsGGAM0dI/0OkmLnBwBcNitbZh5FKgm4WpPBf+xjZfrjD5cd6Kp155k+eRIJCG4kx6n7ADnsOnRFOXTnjWU3fxb03EoN1GaDT/jy8AbM2syrKaoMOA71Lmir1y8YqgBfkKwrTRVbZ78y/c9/R+bi77qXxXKyeoIL+JKlFBfYddaur2jOZVztB7RuLQTs+SKs7TzSDEGVQYfFsb18aPsZzo8UQQLwhwB8auXjdmNw0rCtbRGt2Yftdpk6A1VP9irTcg5uVkB73QH+qqD9qmDVVQT8gv0H4FE9alAxTDDuXF0148QAdoZYx1deWTo33lUKRbbr2Fb2DmJJ/cj/h2nGX5f+SYAq+uZVaiJk7rUEWpheKUcsVmVMdpA5MyPQ8f0twLfh3C03lOG331nWqc9ZIUDvAvD7zdyxFupzAUQyj8129G1gf6jsZQV2WjCmy5ZF+2jkBdcrWqFS++O+4vjp8KKdaD8gUCtYQfKKjYv40z3GM0igqACsAvzaYbvWlFmPgetNNPPWXyBVMsgUbDs/nRO61Gjt6s/HXN16h9pITmnYogy+/R8MmngecfZJdg9nFwE+RbYnkJ3NYP2oU8swDP6I7kKs0R1ktob1v9fZSKjtOERuIsNuAKgRAfI26hasEaiBipK8aVh8GrphDZw1lwyVfQLUwxP06w7lpaZ2rq6HLH+vO1awda8QVOsJP8I1uX8P6mijNz7zGW4/HvqOpeBZcG/Rq842jm2yWgSJw4xxR/tYfreS/2SOtKZ07JIZ05azaveV6pi58npSGGsBrNfM+Kdzc1j8qv8XmBukmZ2xaZ5BRH1ZNFyzby3Aj989gaKg3utcRra3RDH+YnqwVImO8cCw9p1KzzMYuAAphXMS+V4M7l33fWm5+hLAv/hj8dJvvvZG4GyAX1U29YDYfHk4hLWv4L5ujtvAvWukKU7z8Ir+OIfUVrGtB5aOAJcA/mtvDpzvis4l0fHf3Hzjaw4ws8DKDo5h69DxWkRpR0i/dKPwIF7VC78B+GHwwxTa7AWW+YIY/G0AP64pHDyAKBn8ZVgsi850lFgxdQ/AX1+nmRDMYWXwBfkCfBl82ECL6P5DAH7epTKo2wC+4F4bPVn8Hg77HHJh8RuAD2O6oc5WbcGmtvbl5sSLwb0HlKDe56DWO4wma1OHCAuMuwFGtoYXWDfOFy/3MRf0/dbdpQIG3UOU6azJZKrFTbq//swchZx93H9lt2tavdc9IHScABu9sAw3z1ANuLKNJezxph5/tCw//3QZYaz0/J5BnjNzAqvMU3Ppxjq2f085eOd15fLracBE0LRqPQZyGGUSA+w5/QZVjSVohT7RKmz6mmcPqnqCpiFvo7UWyHtbOf4rox/iQgbUG1LWYHaA/3SPC1sJIBEoD9iIx6DWRqdml8hYzZ8+WeYnJyvjazEgQCR7onukgUTYSgAhgMoGXoMw1ilEtjA6jGso0YCmWGE2QF7WM3azjVSyZe0jPWqCGUMTO8NadJtaCcbGJnHWPyg/UYdt7dsIgYUA33ZoPQL8YQLE/ftL96Z7ysY4Vs8A7d7e3Wjv/6LMfAS3vVPLNBPjC+A6QLMymeh1LB1PM+/7FtbKiBk8PnIA0NuPRGKQAuKxt91dRt5+V3TR89SpaQepY4zjlXVgbVyyfDL3gHyChQB8rkebUqV1eZ5KMay5WTidLErsdnnWyqcE+Foo2rhK1tngLs473JeAM/alkYTVHhA1RDcjI8jXWtaMD0GaFpKRbvnwK8D3macIVYDP3iPjn6AtXZmRQdmTQHCfMvpqUWvx/TxBy9QUXe9pAjbHOjXTOYJ8SQcmAf74TpyXAPgd9feGBUpXIv2xEZRV1DaLGmOM8chnXK1ZkMGXTFhgr5tDyqQ/vtPZdR9QLMCFcV9lrFcJxMwGJNOjVwy/q53lKlJC54rymmHm2zCZnC5zoQX3g4B+Xeq9DgG+XZDNCszx7OaQ9Mrop3AegG9PCFl8QX4yRHbPJTBwrru/9Tb2mD6LdMyNDWwNZlqZznIyf9bMmI2oGbLa0ZndS4Avg2/tTu6jBtdbEp2aMUimIYEI171Kl+mA+1oHYRGx9+bYd8g0a5Hr+hDgrzYA334Rd9/3ZeWaW955QbvgOX7oE++ic7FXdun3/uuOgGnEeNtugh7T1xXI+6qaTptFNKm3MEFVp1rbS9fCHDfUFtDXdup+VVa/vndyqZcA/ut4qrVBnRuz3WwX0L7rZGNhaZfDOABfcNK0ffdAMhW+YhMSJTocTD09HPwCfCQbFtkO4qSzriY30q6WpTnbJjN5o8qmCvDVWZvCDYOvg0u1jFtBMrS8NMlcnc+hMIw0ZwgGv8ufHVjkCvBpJLM51y/2YbSA+1wAv3az7CH9H3pTMMchJ4u/YSdNQIZdNmX2e8LkX4h0psKRrVf9u9InMynVwaYW22lVOoQ7igC/D0ZTEG3RaFumd7F3vPV72wE+wAfgKIu4wSEtIyro8r6VmczbDI2DOiwrc0Pg5FYj4x2G3IY8Nr/ChSQacBjw+dOzZebpxwt6nNKhkHSO7rZTLyDReUE2nHS7WtrLJ8qB268rB26+hvk2VMG9rihkA7Q1tMeCTcW0yqujJuqu0pXgtibjGJBgLYBbHreVzrFmPHysMt8CRx1AlK+46wmsGwY/bLjBneSGhggApV7Y1g1BldaYAOCZE8cA+Kcjr/E9A9AF1urpM5f5fZ11HB9/3zoW7QCVpljMqHbZIESQr22hTHI0x7XIU+Ce8MV/y/fUY2/JKNXbxxKyIWfqM2wzsLWGagBW04ZTNv2xPcJAl3UMwB+6+S1lY2w3bjas2eWhcvh//F5ZOvJ4mT28VE4+a8ZmoUzs7i+7scEcQKs/QwZl9RldtRwX9gOY0xHA5ch115SRT35bGbiNRlk8htmpmRTD6nqTPgieC4y980Rb0UV88G3opE+91xWATyYqfSVkd2H35+nsKrj26Q7KDIfBr7ULgnnZXJ1pnGcy1Xqu9+spnxoYfdQttlWGU5tWpWbCzEpvU+iaDJMBoJ11G4Cf1Ax/53Mj75FksHCZ4HaFYMZsShrcJZyuBNgcAH9mZracwlJ0nv1SGctovOhtOCXAp9MvDa4C8LMXWDugTeQCPw9YZy4NYw4wSifuLtkPe2rYC0BJ2xJ73QJjNW8WlX9zv8u80LzD5l1kAAT46XPWSHuMPiMf032ItdixMSHjpi/8oO5QyYbItnMX3L4ge5n5uWTQwX/PYV85iyvWIsDfz+qi1Rri90e8J7O3vKese5xrDIqc+WRpWnBfu/daX2BPA6U/BkhIDAmIncv9Zj+SedKFyl2LYD2BAZkM/qwWnrU3RFx0XIPikmTHDKDZBiInYuzR4i9hhqKE0bVi0DKCq5NEVNaIAN/vuQcY0HGf97wHgP/Gd13sFnkJ4F/syF36vU/cCMQHn8WWQ6/5mJqOrCxETfWqOa22WgH+6uXiLFEr2gPmWwY/7H1l8Ks8p9HoexSl4Kn5nNeAVGcbTPvEDfB/lnc2Y93CJbsNcnjNC/Bh0Xs80NPoisOWDV8trOxcbapkWr0CfIspLbLd9MEH2A8CujcA+ZkXmzISAb4HbP4XUNKEoJVh9SCL77sMPgWemwAfd4lFlMAARhmtYfz144UPUNFFpx9Lzkh0zggmtj+gcLYX8MRawF3RoWtDJxg1+JHnpNDWQ0tdrFKOyuJHhw/IEOhHKtAy+S/5mWeD+2Y8OOy0xpwH4CtjEeCrs/WgbwG+n6kGV0ieIrbc2YXc39ljco6/RxsO2Am4h/+1Q2hkSfryA6i4jhVkCUtcXzppNgV8AlwBv1KKFN1GAgGgs7AUxnIeBn/u6POlh8LafubNPEB58sgxvnBOUe8tW7lnrBy4jR4nt2DlCJhfYw72WzwL6KTFQprqiMM1hXMvklGuGnVZzDoCyTA2h3udaOqU616WEQ/JX+U6fjszMAy5WE5ZAfcarTZ/V54AcOmFbU3nW+55GXnOzPFjZW7yVCQBvo+/UwF+9bWXNVzVix6wYpZDdlO7zB7YfO00t1sS1gZDuZCaRZVNrlMhAW9Y5gQwtTbD/16EBddyMzedy68BgFFWOpT6n3h8dgBqBlg9/LduqoP7D5ShW95aNgiMe5dxtDk2Wx776z9APkVx59GlMnWEIB3wvXf/KDL9y0rnyqsAaXTrvf8RZHIEN6yBYdjUXWjMx+9+U+l/15vL+u7LwpwuMSfWKIIcBORbQJsgN8oXrleXH/T1vWSDzByECLDTNQBft6W+nEUw/YB/i4eVmGj7OGANQ4pUkanEJUntP7U2PnfZYECtDjAWiOqsI+hUPrhOVLfBtfo8XSFaOtbiVrtqu7ZrF9TUXqhZdz3r0hTCq/rHL9gYLdkzGfzK4ucZKNFJkS0ZqWkbvTFmAHxZ5HSyBeCPTcDgj1WAH2carkIGX7ZfIL2CbmqITMf42GWAaeqHCPosA19Os6tTTPfTMS6w2FjQnIIEwK0MfiQ6atGbDsmRIiXQZZ8gqPHc1krXfdLxq4FSBfgy8RIQymgWI0PSX55sIUGH1+W9yJgP4wgo+z/Mnj/EfQminXd2gfbLYmelTwb7Xbs/89UCfNdTmiAK8DlLnM+OXzJlAvngDD34tfi0cZq9CXwE/IwSH8bSegUDisjfIpuyey3FtjyOOTIZC6wtnY58hkPM8VEA/iBElF2szahZZLscu1yjGQD+J39FufbWSwD/Ag7ASz/yehmBeVu3N6njzeN/W1q46gJxR0jDiHpYeFi1nrTxPo8jhLKDCtJqG+wW3G9jZm2r3oCrtFc/WxfsyXohhOZZg9ucX5v/Wlm6l3gCZiUEik2wscUbN7+znSzd9j7n0qW/Xp7zv/s6g3rqwMiauClPwa4K8BEcp628DL5ARS98Qb4HrazbMqyS1nzLaPA3dLnBZUWbzC6Ae0AtbopQm+I3j0eBXzPu1Y5RVNb+QwPwAZZKQ5a1iITBVce9NnMsenyzCjbJGaFByjA64oFhG10h0xnaxSHIAd4UYJ4Z4ImAhMIV7J35aljrdnpkHOpcT+FfU2i6TmDRp1Sh1+I1GUZ/rMoB4tQAEFQqsNGjHSJuHRYFNkV/LfDO/Z5j7m4fhnBXBN12kLSrp/aHgkdBYQdHDh2EdOaoBYVCjsah4oz3rUXvZ7y2zfv6na06myDEvDyCtW6EQY6UwkJFAZL7QiNdyb3zDh6+dgtlrqzY6RfGVKAvK7cGOy+A9bptGqQriaBXBxytHFdgensprt3g96eOHi/Hnz3JM7a4FDBNx/L9N1/FYXwjQdsw9RewwgJWAIN3HFbbKcMeZJFeWkdVfJ6XrHE7BwT1YXO9W/dBZQHqfR2AVMxWzbX6cudoLCe1weRLiUsAPl/KoXoElQJ8nsvy1GSZO3UCfTrNiGTfHT/3G11WMvL+olmB6nojpy+4H7ZhF107e5qGW9U+sCFQGv24nTd9Ni4JZUIylDbz8d98Or2MRbVuJdBoOt/GFMExymMVGGlrqLiuBjLDYzYh47l2WbUHrikdtMhm1nqnniprjz5SPvZP/1L6WcersLfK7oYA1MNe5ygMLh2Hl7o0w/qbfy19p7EO1dece+neeF3pvv3u0nf1NchuAKDo+x3YaRht10G0+MqaAKLryis4i+Zp5rSxgj0Pzdu0NhlAnjMwBNuvxCbTkb1kVYBPMCfpzXPoaOcNy2tRqIGdhampATIAZZ0kyyQD7zgK9GM9SdGqV6M8JxIdghuDCIG0TjoEmxvqrZzjrG+Dd0fLbFUKpnmG6uWXdfLSBz7ZlNYlziyJXXcJwNn3ZmbwZ6cOScebVqIjwB+miLyDdLBLIbHOU86z2pWVNYAdrDaPgxTaTiDjsXFfXJe4aeVWyVrOnkAiiVMVUqllPn+ByTg6MB7XmxTEJsjVV746DpmRsP5piGvLGvB+eb9aD8XeIcB3zbhXMYbLNp2CXV/k99Wyz1EAPzvNPk7g3UN2Zggb1q49IZTqUHcxxH87pyMx4stOskqErCkR4FfrXjJUrnsm4pL3IQBH+mMBsQa1sXkVbzv2zOcO+8Uo991xrhJE9DIuXYMnFvoib+K8EdwvW6y75FoaANj3lFn+fcYMC8+nj2e2A+Z+TMtzJDoGuc4VKQndgvxse3Dc86lfWa65BPDPPBMu/e31PQLzpJPjIuCqClKuDI9RsYeEC2EBYNY2iIlkzY2hsY/TDaWj9Ab2tpXotOD+TImOkXL9mfp1DmePiwT4PoHtmDyH+Bn/oB6wub88rvak3w7kzgR1W2Bg6/n+VwD4573HMwC+B5YFZDZcoSiOAHAQQG360w3cQzkafDWYLcAX5DGP1vlZC9EG3PDxwJfBp9XsKwb4OsascugKYgT4OkqsceBpmblMJ0yt14bHsMpERzw4sqc66ei5bxMZTzkb5zgTmtghiusLBPjbkGIO5RWt2LgOW9bTPxGgagGbX+qt1fyaUlaOL3CELS0CewCIloGbAD+QuE7NCwD4yi9kxxctOgRQmnWzgFWA34URHBDgW2Qa7t63bIOUhL+bk/o8sWzz/YzQti9BsIl36UGZe+QNkYpIlVfrSdnoVb6Xbr1+hSzQolFLwcp2prEQYFVgYZGdAN+UvBIBUYlNrdZlMJ9+njHl8MdP//CTL5Ax0gGGIkqY5t2H9pQ33HlzGaWR0hIBTo89ANivvGPZ3t4WwPisLd9zW0txbLXErBreuuY364tERBbcNo4etWK23v+6zXVkdWUKBen8jAFVmEOzBIx3jzasQmyzSwD7hVOnyEAgJ4mDTnW9UfKhnCM6/BbkCy75TRvwRKdst1slOjr6NPus1+r+aV2LADXPxVopYZGStbDMgJzoxFtZCUGgHUMjW2maYdUbzvW4Py+HsKFYUucbm6cOM2f3A/Df8A7mJxmJww+V0w/8r/LUAx8pI4Ag2V67Eqtpdvg2AE07rzlQFju7y9zffrB0cDvCtqcMXQE7fcctpdx8fVkTyBLQFuQ/zsdlijXN7mkBaQ2FmSzlWjL4C1MvsJZpdNUA/D7Y+0GKTM3K+CQF46trBi4Abh1kgGlek3NfVtk9ZzBFuawtfnbNjreZcynx5pr53ATZlrw6FHY8Zi47J3WHYS8KwNdSU9ccsksSCboi2cRKxyYBvu9m/YVSJQG+GTT3zpq9NsBUIlLNCGaZt0tIRgxIZJEFxe6TAvzuyA4Km8lkxK7TWg3cXahZmqbYfNEaBgKVCWQ8uoI538wIpvOsXXjJVm4goZKdX+D5zsFCD1IP0c+4+j6LNnriy2yDgZG1AWZeuurRDPzdnwDUBtoy+YJpHXUch3XkSgbfSpDm2ePnwAlzNGtbmEM6RCGv2cIurjTKjeRmOqRwzeC60FaYby3At+7CDJbSwWjpNWHgF3QpWuK6bBa2IvnDnJUodA+ozdvMSOIIJri32BoGfk35GuM4qMc9z36RfUK6XsvPJTac1XXwBbK8dYpt59lPpiRADARZw6N8/jAB5iDXTMjBz2zEkWtO9yNYfWmYu5DoHLr5kgZ/C/Fc+q/X/QjIxFarqvqqjgw6BNSDN2k6OyKqPeRMMcLetL2Kdq92qgtTZvTPAk2r97DjLZivf6YzZDaVht0/F4v/Usz7hY52ApXqd13xSbX0DHhtAF0lahu2VvCfw74FffUiAoXOJjkb5P+ftVj4ggA+B6cafJnWRRl8DlGbXeWA0LNYgA94NQ0uwF/hoBKEapOpPr4yuQSGFtupv+dADrUU0C0rfg4GPw+kMqtVNmaRmw49MPi2rjcThS51fuY0n8fBx4E5bEv4APzK4HeGdwIEkOg0bevPBPh1ntQH/9IMfp1XTY0K68XOul6D1n69ZDPUkvb11G62OmFUxliaV0TkPejUAZqy8ZZygEC986jkG8C//Vr9/DWCm0W6Ay8S3IS99e0D8AVq6ptrpmIL4F/o4ml/rt5j7XlRv3xVGYhAUklIdSAJYDWAEQB7n7D7Ya2TZW/KVeNPrye1bkoWiNb0uw15BJv+nIe7jahk/dfnYA0ff4bDmTfh3448exxffRhEAMsCgGZs91i56fabaExzdSxT1+f4AsyCX6LJTg8CLire4tKFdcE3+1P15Q4hnNvkv1pZgOBdrXVTVFktgnW64Rl2HE/BMUxuwBywIPaSgE+ZdwO2dPACVNmJE3nOPEWW+tHb1VeXEzX3bQPHKIS8ND7CqxGoupd2aXiVIIWxVEoR+QXPMi26dCWxeRkgp0qM6hukTkp5SrIhPJO46zSdSpVWNvr9ZGUaAsfnKbHuWHR1dhlh76bItu/AdWXwprezfofLwuP3l5l/+5fywsOPlwFY0VyjjSHjkgZm37ur7LrtFgDx7jL1zw+U+Ycfw71qsIy+8VDZoAvxIh1015G+DDPn+wm4fR6JdgH4azwXewf0qS9n3CrAP0Ejp+PMD/YJi5sZ1w7SpzRq8uwAqArwDRb97x6CiXQgVrZhHQV1JwLmaI0sLGZv0qq3AnwbJVUtfuZFFf8zZvYHcA0B9HiGsteOc+pJ+L77jEGAgW0au7HeW8OJagOsZKWeN+lxYKDKewvwbXQ1B8BXy+5jVAfeSlVqrw4KaK0xyL6DbIXnNosGf5IMlpKYDt/bQSAwTADZkSHnWa2mQNU+IGSHYj1Mpoz7V5aiTWR1kKoBj43mnAf9OubYf0THG8gYi5HtdqsM1+evvMYMrCTNAHNvZZ09mam1wD4zQ23ELMXwgvxl1l9vAj20+7Dhyo16dUzivQ1GI9FL1kAGXymbQbFru85t9yilaG6DAfjsCasG/zZPZY4rFTKI7vN3CGhdBz0W4DM/1w3o2BsG/WVAv83b1g1iGNtFHxXjb4apxyJj5vuka5BrGGROjDEnBpnbGwM8J8C9JlT2aYFKiFTLMbobF51LGvxXek5c+vnX9AgsWuQWbaq6zFqwYhW7BXypyteSkEXuplLtsbTRsgCsLZ5h42YBCvAD7v0KENsOkuth1LqyVIedVsJzFrC5aIDfMI25D10xaoov7JuFXzm0PchF+OKQWiTcIJNGOtE4m8iWNU/tXIqh7Q5D/1mBfsCc7F4b4WwLlGQLnRsV4CO7YX4MAGrVN1ok2BHgc2irr026lVTtqm4G6fpo52k2c/WfHtzKAAT40kANwN/OMG9KdLwgn1fzqk4W+uHD4APulQrZ4XJ+BikHLd3tLtnRBhAZgEW2gyO4VeBG0TeIJCgt6yu7LUHbxA0VaeV19iRswG0b3OXnquQhtSnprIsbDNrgCvBluLhHwFk/ml5BRcAY/0sD7XTVBNQICHPf6m9dBznmz3xtA/htcBqmj4NxoQH4KbDlktWBd2XwG4BfA5WWwT/PNtTecm572xpq/KwN/gOOovnWU17A7joSCNeCQ/8uuK9OORXgy8SrG6/a8fr7yooESwLQuKDwf0tKSFpwy+HuAW3n1w3S9stPPl/6+fwBHUlIzZ/ARef0rHaMeFrjxbkbN539FNr2yPoDQGzmpMe12uJYHRo2oLl2XNuMY92HmiLuJrC3sC/31wZuXm8Y78p65359TAAax6D6n3PvzCGLtztqyfnMDd2S1FIzJ9YhTpZxAJLBXzQbIeCx+JDCv+rFX/emWpRcrRUFcEOsnxH1+JmC1TFEu8jYjLpnmi1VErmu3FEJklKLWmi70cgo19PZtwbBEjOuVwF+AoHsj7WpWcNQAAAgAElEQVSeKlkF1qy/bwfq4RFAGOC8/8D1patEhyB05qF/LIsfvb9Mk03p0/HHWgqLGpSkMH4jl+8uO2++CUvN68raC8fL/KOPsu54zwMTZXbHQFkm0BrB8z6sOoFLZDJZf/jVGxuq0WavsD+CmZu5aZqanTrKkAjw+VmuS5tI5R3aoPbJovM955LdY3sBfQYbtUmZdqUjFeCj8/f7awByA+AEOOwvZo4EwJkHKZYlCNDqUi97nrRF2wL8BOYy8fHL1wJTAMqzJ5icT81LzYq0TjCRd3l3IbicJ1sAfwl3IaUy/nP09ymiVs7IvSHRkc1XnuZrmfcR2E+i3U9hLuM3NkZXbgIdJTAWfMvim8FYwhp4PdbDnGUEfYsA1yn2Ipl/MxX9AFujbA0JOlzcuMGFbDhzWcZcn3hdcvIUIB8smB1WZqnWf4MGY9yRNQbTGBjMYGG6YLZfKZ2SGzP30d47TnU/zFxOoKzszuCS9W4Qx/mrBC1rUJzgPZg9Yvzmef9F7qGHeoM+9kHrAJg+RV+hLtkdHZQ2uB6vEs+tQikxY88clrxIxo11TsbF21gmoF4gY2KNtEHEPMHAKs98fOfectnuy8vAWLfMrU6X00eP0FvjOJ1+WQd81kJsVPvK3e95PzaZlxpdneekuPTPr8cREOCHtc8BDBBTuxlwr77ZlLpRuEV0FWm4OadzoAAtLcLZeI3M+e+WwW9B4ZlWmh6qrfuO4L5+1c3QrwZUXQDAbzDPtuFugIkgPs1eanv69kAToOQw88D2gJORa2IQD5G2CDKFwqbvLfzaFqCc77n+Z5DsnG2F2d5rxmkzW+FQNuBAzXnTxVGAqTzGolb5RW3XPLw6AEx1+B4yYdbUgyq1AOCvCfBta26AOKhWHPtKmPzzAnwvyHMjYChCmvoKi68EgXkKwFeqs6ZlJtZxK7hLCLZllewUaZFtFyeKzjCFfrSjD2sej3SLPbcD/ObDzgHwtwd1ZofC8jYA3zR9rCqVBqHBt7NvHx1Bq/ez3TGVIVSAX73VZZj5t1hnWrvitdQAZ3twkXl+BgCv1xeAnwZXdpCVwWeuy/YK8HEd8as/TX8aMJvEx1YR/eZ8bj8gwNb3rSxk6gqSIak+1T7vFpAOeUhLwFpQ23TsjDRHoJm1zIcBwOpDq4s500i7QaU4BCYCfIMzg24L+FxqaoCVCQgg3H9Mvc898UxZPHWy2Ht4gPE6PcM9KxPHknIAtLcBXT++//Locxfwm+/nus0CuC+lADafr++1oKJpfOWVJ873wdfC2rD0sb+smYpIMwT8+WqCOZ7pKpknQYvAy0Ctn2BKFxSbFcnir1s0LcB3L7WLLM9nDptMLWLXLSiEmVWeohwpQVOaVfG+6qP53GE6nI5wbyPupyEhGkY4oIz5kWxBLaakLDcypARWAavscQIqAiSllZvSKPY9n5/7e11F1UUnvSS8ZzMTeX5m1ABXY+zrB28oQ0p0CE4XH/pAWXzwQ2X2+aMAfK5Z0FsLERKEdHaOY6t5RRk8dE/pJUBYPXqYYmgCm0HmKB3POszDITJV/WNj8amvSVSfhQWj9howwNAr3cLoVTTek+X0iSPpCp2sF8B1kNoG7RiNr3q0eiSIFngzqJHp+I7qqA2C0uCNn99Qn824puOtAN/nqASHtdh/BsAn4DRDrQxHoMs19keHX/3w2+xVngVA1rU+FztPCAuJMAO3BBCtQ1OV6LgOVngWavBXkJVkDfF/7o/DWqrqkMT1uFZl9AW3CfW4zkWe3zRzZgYG2sc2NjpOcywaY5GR9IxSEqaufpmGYD2QKwHQjN+yNqSM4bQBJRPUe0n/C/6tyzVN2EFXNys084tcswBYGY9zQzKidcQRvPf07sgcn2NvnQLczzKXvXd74pjF8WdtaqbdpxZUVQJW7URrZ9laaJt+WimAceq0hgMGKRREc92RANnUbMMaADAE01uN/U7+Ywc1Wt0dNEVzv2ZebPCchsapMRi6LITcOvJEszQ9kWORdSBbtighwH0qc1s0EKA2Y2TX3jJ02V6yAF3Oicky+cyj5dknP0oN2TGKbJXqGF6P4KLzvnLNzZ90vuP+5f79kovOy43Qpe+/+iMQBt8DIOC+FmtpLbXEv7cAP2n4BowbGZsitkum4N6iSg8fJRe162ML1rcAoncVcNawPm0xbpXqtFaaLev/8gi/xTwNfKhgQgYnjWiqlZ0Sgvy72CKpSKUAlY2s4LUyDm1XPhmkpDZNIcbC0NOk+Xr1H8ur8olnZyLav7fp5+qutBnrVJawAfgW77UacNvHW1Qqgz9kSt0mSxyyyiR8xvpxB3wQCPilnWJ8qi8Y4FdgkqLWbSPjgZJOqoIpZRA2vdILH3cJN3KlJF2upasLBalwAX5/d2c9MOKTXrXZ3uT2WffioGer70N1IpGhrlZxgjVT9HbhFOD3Ig1SrtTXX6UDev1bj6DEQkRUA0wBDgA/3W2da2rCG4Av4ywJ3txnlYhkBTXY38BGEIz/vYeunuueotxDrWuoDL5Fh5sAvxm7vM1m0FZBfb6S3SK9DVgIA6esSq2xjLPt7LOWlOeh39VGj/voa5h8sYzgWcDi6ZzxSZamjqtMXda+khE1+DDbyhrU5CucE+T7u4OAWAF+CkAFnnzNPvd8OfzwI2UEwDPM2pxVfgAgGtu5kzeH6eQah3fviYvHLHp3QfGgAN+mR3Y+bUiEPtjcdiK3t5xoy+fuzwj+lFg0WZno2N0fImepcp1VvuYZ82kyBTqKDMOqjkwgrwB8dZFQuG8oRfE59sr6AoZWAUdz2GTqIAWaoYYAyQBWg+vpWFT3oHREdQ4DVDpYDQqYRrkHCx4HrWlJUbKsuU5M9ctgsWaF2qDKy9Vy0/XAvLSraUNoVDDPv3sfzqro9t0TZZUZ5yQtDRwsjgewj+HCdOgGGl0BdLiftSfuL0sP/luZfu4IQRf7q+8i7lZXzdztQ4O9TjH7yJ33lv6rdpWZI89haXoE49xlwDZWkAT6A7z3+vgIBADvpzwoYNsgl6xHchcyu65HeydMlamTL4RVj7tJAL4gmAAQMCaT7pi5ttXY97HWag0C601dOwWrAza8SiGxwQ4gX3DN3yVvzKjZVTn7u2DUIlqA4zJ7mEGdHXEj00lQbpavBoOeFQJ3A4H5AHy19zw3XXqsMalRY4LatsbMTI1FpEvWlMg2m11yjTIustlpxtUQZUpREhvzFtpSCtKn6COhu9AY9zQ+OgYDT9Chfp33WWL9rHHd/UqWWE/uIXrQLHOdKdIFuOsLH/kVc2cUYD9OBmCUtbLOmM3zO3PI4Ba4vjRr49zWE3+U52lH8r4BAD5jNkcwO00Ru84++RyeljKfIf3zkRiNkDExA5eGVc2X5IBjb3ZO7iGWl5ny1uFVkO+zXeH9F7iPBZ71EMWxXd3XmAYjyBsv5xleNkGTwl10P3ZPwjp3gcL1YeZmz5W3xYVs4/jTZeP0swQ5kgRIeHhu6waS2I/2sO+vuO4lI8kc9TDufuaGHaZPP1cOP/Gh8uxzjyD3Y/3RLG9xZbi8+T3/V7nujZcA/qsCPi59yKszAoseuE3K3MM8zICMJMDBP6u20PRidb+QJTSdqzbQFKOgQrlO/M+zeBtRS4BMw5RtghSL085016nFto3TTljzc4lizhyLMwF+3Vi1MZPJNEDxABDwt+A01xEWvzJZbsZpO94An9jjWdBmYVtTUxAZkQdQw0K/Ok/j1f2UM1jpHPrVnqyVbLWsX226k6Ou+X5lMquLC+lqDhqUoQH4NpjSFSI6/IYp0+lA2cAqwE+AL7Nm5kR2e4D0fT8Wli/N4LfApM6NYPL8h6ylfvgetsxVsgn6Q68t4ofvnxTIOUeH9JEW4CPT6e/C4otkAoArY954mmwO/vkAfpvV6JFxtXOn0i8Ox0h0yB7IqCnREeD3Uwiq97vdem05n8xQ9YCrnwfA30iBIQA/h7sAR5BfA+QXA3x/138XALNOAY9mT2QoXaOynQNxJqoM/pkAv+Lb+skV1Ld/1h4Xtc/Fqi5HjilrxH1AYGIg5+lcsxGAcCV66bbqmq2Wj6m/Me+vLIb37l0D0Jph8VOytgRTfLoBg9kWJS4c6r7s4jqotapyJiU+TVbEzMUKAOTZD3+49J08ReMk5hw4YXDHDoD1Du6Cwjrue+iy3XiLw+4ffwEAyHUJ8N2LGqa7T5a7Vd+0k6et/Wn3HcGfAUgjRQpBkHGqnT/dH800TAHQpwCgTr7L8Yofw/qRiw/I73U+2edAFt/fYz7aBE4f/KUZwCNBrn0B5rWJ5LprJ1x7AVDIyF4rgEomQ9kD49WVUbXDaJoIaWqgC1PV46cbsGMle99mtZIQ4P/pJKP2ma9kZR0pPm81kkXXUXBWPstiyFUAjuRMD4CqbxAnLBj8oYPXlYFr6DzLhO0/+hAs/sNl8unDIs8UFfv7XebtkIQI17aKm87wOz659O/fVV54+gl6GRwPqysIHAV02c143WJM6wgY43Sa5bnIMDv347YVm+VepFhovadORXInwIQp4H+cN2rDeU9reixutVC/ZfAF2a5D2Xu/UhthbNZmjcIsu9ztpEp9Q1MX0wL8NawmtZ6UMDDQsH5IyUv2h1TH1/PJuW4QrHOVz1Zp4DJr0exB9szIuSppJUkkq59CW6xepRA6sPfK6DxDfZYGem0n3j7rc3j/MPg8rxnm/iyuNT62TnzgybAwfiPjZiRHWQsQLEgSETplD7SuwOe1KgHDk55B5jNlXQo3PgabPcHXGHNJgE+OniCgtby0Yyz3vR3g27gNmZLe8nNknOZ4HwOB1M7wKXYstxvvyCgAn8yCgUrmWLIZZjbck5SxkSGgIDeStJS5SHA4+ayNgRLi2ha4dnX44xvD6V9ROqtlYmC9HGDfFuD377myynmeeLws4qo1evMdFIHfpq6mbDz1QClHHy49PA+th9d37S59Vx4qG5dfXdbpf6IlspgktUKcBe5rVv/3UcMx8/zD5eOPPVBOMd+WCGRnF/vKPfe9t9xw61sv9hC+xOBf7Mhd+r1P3Ags6EAiMG6KhdT2CexlBl2gHkaezymsbSQ5gqaOzIwAv2lc0RepwZnsewuINoFRfLIb1qw5XFupzubvBnS99OtFAN+DTGlRAhRdI/TgrRrRWkdbryupQzazZCwaDWxAhgpBAX7cBJQfVQ9qmxPFwlFodda9vdw1vh6+vx3gh8F1k1YiIe0SMN903pQx9JDbBPhVY6mufhF95iqHYyQ6AnzYkti+ySIH4MNUeRYnO0Qwib+1AF826wyA3+jiq5/I1jyqQN5/ioN4QGpbhJvDXqlBPPHZwD1wceAQ4C/NHQ8r5/wcQnvfHcXJY+QywMLuMH1YczQM3Ys16i8H8AX36IAqwHe8PKQA98scuDa4GtDeD3xgT4AOtnX9BDIGi7EBcQwFG1JVaXxVZR2hrjYB/lamIgx+650Z7biFfmr+rT0AaDTgRhCtNeFQAD7ZE9aqMzt685D/CXNdBZWdFnC7biLBken0gCblnXlgjYUAv7re+Oy1cNTqrnplVyu9CBFcY64VAI2Htsxp35o2hxax8amNJjnPUSJBWzxZTx14+CyZabu3+thrUyeLsrX0k4nfUSY/9rEy9/CjZR1NsiRgLzKFzpjBIyElc2IQJn0ckHHyhcMwymYX6jo2YJftTPlyGHPvvmroMyZ+J/Na3ZTXZuZCdyAlfpIaAhNYSINY9sJZANc0LiKCEZnpg9fRwIlMguaU/aPWnOifXhsl+bsyhdoryjouA/AF3nPTAHzAXhxCAtZ1w8E1hc+Y4XuuvRANXF2KIgG12iraSEgmP+41are1u6kangrYjUUslvTx2snVDqQWKhuwCOTd82SQZe+b7FAF+Oik+VnrZpQb9QKsumP9Zfiqq0vP/ltSvDg683RZfPjpMvXsUZyKmOsJBpnfZJqG7FJskeXunXjdv6tscK3Hn38aUAtYpvDS5zqiBMXsroGJDLiBJEWQCoZS8Aqoi6wpBeFeE/NuhrXkWrbOQfmO18e3CSUiCzJotOupDjh9AH2LXn2E49hJ6iCVZ5sxEXhXCUoNqpkPdtneBPg2EIMYIPO2yjVbs5CsYwIeXXSUQjmP6vUlG8nat7Df7Mwi4FD2WbtHMwgurxBhyRRQ5MqaWvTZnj6Vc2Wc+eJ7JatlcyV1+QbI1lnwPO0y7Nss8ntz8xoZ2NEVwA8bP8/cQ4NTrr3xxnLwBpyJAOmTJw+T6cJ2mPszS2LfB5/NBmtjFh3+aftQMKfsnLuLIEyAP8J6W2OeLzA3LeadJ4h3btikStnNqBJLiAn3TYONBYK6efuYEDB4tsqmG7iN8X4V4FN/Ir2j7aT7IHvukgXAjJM/Py8QNy3RlPEk0eE6F+Dz30u6D/H9q8auyPjNrU+Wic5auYIxGUO+OXDFwdIHyF+dYj298EzpXnttWRvYWdaeYz4+QfB/+pnSy70qj1vbDZly8Kayvv/msrbzGo7uPfRx4Huzp9I4bW2Q+T9M3QwXs3L8SHnq0YfKsycO85nWLqyVt7znveXGW992sUf3JYB/sSN36fc+cSMwj3OBbJ2Hauz+YCaW80UUns0RTVv00hbV2Eod5h5wJKvin27QHkrVOaC+WsJ+O8APg6dm90UAfwvwV6nEOQD+mXFDUqZbsgre1wMsjipkHkybyuomMKnMvJtpGEx+L13v1AAnBV//TRAQx4o07qpSgRrQwLzK5sQdYEuX/x/zNNowZevdkvNo/nkroDjr5tsx5s9zf+elry7PJqffts91/1X20cizouluxqvWVVRHj/DHDTD0ZwQ/KS6lgZWpc5lGD1hlMYOkb6MB1ZJOdjRWiNVJR09mAzsL2tS79mFfGQbYBjRNsZlXt3l/yQbVZx4w4/cEloLlBmDL4NvwKHaZizS8QotvExiBr9ejFj8AfwiAL5jRwSYp+OqctPV5L/7b5n1XGgoUAqCwME/mLo5THGyA+6U5LAKx9xug25J2bKbjZfANZAQzm4DMeR5QDxgUEMa2UYDvHKvFv1ttqRpgnj+qv7ZrUwcdC4wrgFESxMHVOOhY5LzJQG5mA4RArfabuS/oacB9zQJQ7Aq4igSLZ2VmL/K9aG45+Hmudt+Mj73gNAFvZYRTVB/2Xt0z6f6V6Ty9dYO71LgApP0ZWc7G5UXP60jAdB2Jq0aVE3iPyx7YPJfO2J5Sjh0rx+//UFmlgNNi2lWCyL4xZEgjZmCcMsgPcGo5dZzOt8ydAeapY2FmIH8qmZD6D9O9BfDrLzfywJD1WQTZS7Sb9CsARZtD9sgZin7nKZA1LzGxe1e59oZrKdxG56usg2vp41n39AN2+uxKakYR6O+8UNKTAmDclnwvwSvfE9TZ3MjrWAKMz6RDqAXHzuuKhvzTbqFjSDNG+XLsdTvpwIaHvW8KiQyUEjXmy6L2CvDbzr0hNQw6GAPD5MZTLGvZ4uWODYuUjSjzH4GZ33+g9O89lOcwukHg8dhzdK89XPoAmHMAPoOCQdDZKOM3Apvcf83+svGWO1NrMKOLlYCX4e0QeCnhyP7K59o11eJOEnq1tIF/r9lf2XKBp8WYjJOkUzzkWWdh+mHenR8WuorwlVMal9mLgGDaXi6OxY4dAHwkai7RZncIaM/4eBXK4VJka1BRrUbtwLzCPrFqwyj13K38yZ8lpEgGyKJmP3OzRgRJIPvMAkWuOswIlmWpjZ6U2th51ToQveNPnDhRllmruwD3O/fsTebCLIY3YJbF+e65I79h8JWGX8q5BNXMt1mA/qnJqfL888ieGPu77r6rvPkd70h28Ngzj0WOqHd9h3vS9jG1F1z5AnvulEXL7BUWnu9kzUzY6Cmy09rd1zlnEGFQbuButsh55hxTFuZ61k9fD38BvsXlqRUhCBhHCjOqPI09wVoQ90LXSwA+AZDGHDrxWWBsTUFiTRx17DJshsHgP9OVax5hHdx21RsiWZwk+zdMJmmU4KSX6x/EBnfoJhj7HQSddFIu/bznUfz/n3qmDCDR6bNAl/fNWphgD91zqKzt470Ovqn07TxYVpE5rR9/tvRB+vSMsx9NcL188NLp6XLsuWfL0RMvlCn2wdOcZXfd+3+W62nwdpGvSwD/Igfu0q99AkdglgIa5ThhQU3Jc7Dr6W2qjdKlZCkFYkovOmyeHYCRG1iKkdiYZe7T/THeui9+bdd1ZwPdZO7PtNCsgFbG/VwA/0wom1SoYMB/btwidOdQi70ss8kmIxtWLblMAwug+GF+NqxlNIICjFaL7/lfIVVrTacfdc1O2H3PQ0Ert8q4NWdT+19yQxf8hLbY4W3jFQBbdd5uhL7OtBKth+EZIUFQ7hYIPltPf+5nUQMan1VjYpox8HDy2RjcaXspaPadA5AMkhqHpFyBwKPRDs+hzVT7bjdZNbFpwW6Rm0W2gMxBi9V6ZDSr1lU/ab/UdPu4+wVhNsTqALw9RNP5tt7nVsKkAlzHpRZk13toA6C25bkgdQMmbkVfeLo8rswBuPnvdTSqysiGOJA6yHT6YXV05ejXuQeAHdu+Gs1kDtRXnYu+topwk/OvAFD2XoCfoKUWjM5z2M/zuRvY+w1SDdhVUx6Ajyd9AL6A1CLumvKv+jELJmXyBf/N12ax7VYtS2ZcO3ct7GPM9b+XKZPFlHl2rtu903szvZ7Ouc18zZiha408LS0u65dNqgy47E+gnKlXOQLvtczhvEDa22BZIDSEhGpUiRNsrImBOIUkSKzPRlavBh/azfFsl5WxuCfwFZ14ZT/9uRTtcg92vs0zl8ls2PS2ENa3DQi0zoffmfzox8rCQx9Hb4v2mUvsm+A6ZPH5PW00B/bsKCeQdQzIRjNOemYPIG+JVzv3ZCOl5lLr0220+dFpm81Lpo83NvjgPTYAtrLgAptZrQ4NZLkeiwKdu3v27i433oRrDOzxOrT5AMWkNr3a6Ieh7VMW4MQhWLAplE5HaLZXAatKGGYpilaX3QPQSeMmAQ8gR6Z1RpkZn9Nx3+E9zKxYSC6TvwMNuxaLg3zOIEDMgKoG3tWdLPKchlkxyIq+HoAYQkOA70fJEPuceG/dWrowsZNTrOe+xXLZOAEE471GBm5o704A6YTxYOmZ2FPWPvpgOXLkqdJZ6i2T87C6i4AynuMufmB0x2hZvfW6sn7joTI1dZrx0VPe2wcksr7cR3vtkYBOKgDfPgaRsaiWIOvHM7Ipm3I1u9D2wfzbIMnXFAXK1hX4M0lYSMo478xysL5W3EcYqDnG1KBzHEbZLFMC5PXaMEm2Ohk/JUCZiwQUnlnsbQ6/vRzsQr3Ce+iX7ximh4KOO5Ib1j7wJaMvGeH7VjJsimLbEwloZOlbnbl2kAbaQwQ3U2RlHnzoQTJMw+W6664tEzsvI8CBPeZLSZKOL+4ndR3UM2jDuSBjD/Ceh1We5M8Z/u1J6lFOk0W68fory7vv+4yyd8e+curJB5lbL7BP83ncy6xz0fEl+FpkXs0BsGc5zz3vdpBlumyCrGqINjOp+MTrtW/TKj485AzrZiQAn0wR7+nLLI8ZpkUzegag/L5Sox07JsjO7GSdmZ1pAL769kiXAPhaibq28K88rr0mgz1IIa3JsUXuc8Xz1sCCZz3BPLvj6lvLKEHlGkFajxlIiutXj7Dme06U/msPlo1Dby39k8fKxqMfJeD8GA3YlEM652uDLFgFtlMlODyjnVeV3jveVehaRQ0MZ8BzHy+dmcPsGcyLiTH2zVWCpoVymudjZ985LFy1373pns8o+6+/ozkDXvEflwD+Kx6yS7/wCR+BaQ5GmVjb3gsc7DqpREdm0M53Hlz6ECdFD8AfVJqjXhMAoRbUphhuEOcD+AEXmweP0o/62tTdb/vvuOpsB/jnk8U0DH5wWUCXwMWOmaRNBSbch58pQNdNJMyNpy5ngwe0ADaFZ7HZcsOrjWvqddkop7KUMpdmLmowQwGQtmMC0C38V3/nFQD8rQfaIPl8fg00opkNtdVYePrOgo8UKjrGZwYSZ4cV7Ti/WE7UfoZ/NsFMMC2aTx09HIt0FXTDr6xwDjgBhF+ybIJ9ryf6V6UpbIwA/OpgUzX4OkQMjeCME4DPnwHRjH3kDtWyzhS8oMVrTME247vRQRuv/d9FAPxWWmSx7QZAdVktPEBbuUwKX/lcD2mvq4tUp39kbxh9r692tVUQ8dIAvyq8KqsazbpNZvwKuK9t7AX387j3bMDge0B6YKYJHBmgAS0CZerjstLUqfiRAvxIdZyfLYvfFtwK8CvjnFcCMWU0Suh4TrKcCZbUxS4H4LtObW2vi0hPW9jb1LRsbCiNMdNVA9xqD8jBa4Ehf1o03Jc6AJ+t7hpaOyLP4dqGRybK6BgAP/0NKmOfgDhz1a9mDTYZjR4Z/MzXqrUVWKnxVRZUCyLVRFOULfgz85eMhlKILSeeGjPYQI+BggE/9eGHyuzjMHZ8WmecZ0fBYIoiec9BAP4U674fANJvK3sAsQykbH4PaDZOLduL+Zs1W3NSdQ+J7SHAfk2ADwBYUnssA2pNEuDZmgavz+sf5/OvxDlmzWZmfFYHUNSrxUsKM2Hyw1ZWG1WoUrJJM8g0pqqXOO+b5kN8Rj/rrzquqOBBwqOFKNc5rqYduYt7gm5myic7ZC4E+F2DaF1OHCvHTcCemqJKUOSe+O8458C6+r5KLWSxVwzeDPLUTPOnBb1zCwL2U2XnKF7h6Ls3AKODO4b5O1aT6t+RSMzd/4GydOxI6Z/l9+dxYLEoViaX5z6Ei9HgPbeXSRx45gC7qwSKqVGmwHEQkKiVoo9YR6sRPm+V+1vy85mD+s/7Ppo19LJOVnlWZi2cVgZ7U6dppOcz1cEmrk2NzKgJbriT7MVLrIOaZSKz45zSHUtpDf9npjZBeoIhQX7N7LjeUonC9a6QgVzRBUsnnTAsdd9VR+8eFYLDc4D5r3uRgZoF9fMA/DxRbQAAACAASURBVFkcg/S61zHHz/V+vRZlT4exY3z08cfKoQMHy8033oykZTyyJwGmz9aiawNiz5va5drOrDbIEuAvIY8B4Ovzzvw9fPxkOQZY3bd7tLzr3k8tV9OMbPbIEwDY53m+fC7XHYDPGBrrzfEZizx7a0ck8OxRsm8PUkU+a81OwFyHsrNFgkD3GVn7IZpVOe+sdxj0vGOcBfgLMd3gywJuPsc6EefKcJdGhdYVbAJ8Wf7Wtpjsi1K/WYIMnlM4I2w8rSlwDmiPb3Dbw7/1UyD7pt1Xlz10Gp/TTYiMWBcWv2/pJHPkGI44BIvjSHhOHC0rzz5RNsjq9bKXZR9yBXPfNfvBvOGNl/W8R6vfd8OtcVNaPc3Pk9XtG2YNsE5Pnpwsz5+ieJiC91kb0SEF7BKQvemd/wcA/66tI/qV/dclgP/KxuvST78aIzB5+kQtFlLeQqRtal6Nr3Iada7qiIdkBU3/22xDz16Lq9QONx0j4xASPqQC9+2v7Qx+tK3bXu3PboH9LQY/3zsb4DeBQsSmMnMNs2kUL4NvaneBjIR1BILiWjNA6jkpWT26xWj+bPWGrvZxFZyk6NYDxO0uch21lNUStLoG0SEwxVFtF8yWUa9c+Ct/1fHK56e4tbEq9e/bGGqBtuBa1rTqVF/6s16kH28CmNY9qN5gLSuN8wbsUC1OZvwM8GDwZQ7TkdHDrdGTCsAdFz3DtYtz/GZhQMJ+2Q7c7pWyf0hzBgCaFeBXu7lokk3bq80MwGceyMgpg1LrykFhMPFSAL/q7uu9b7/HmvUAoMm+obNcTtMrgAFgO+3cbcTFdXesDbCpzAi2irlGCiM9xATeDSg6H4O/CfDj0MQhpxTI++aeNuIn7tybAuBP8kDR4MuACTDTvVEpmzIvgwlT/fU5JlhrrDpD30WL79zS4rGR6zhhW6bcZ6Vm2nVKQBWmjHmegmU+0wI12fsOYHwQkC9gql1yq9d/L1pdx16XFYvQdbHx2S1RO7BCRsLV1M81qvPe0CJT2Q73q/3eEF7dI0icXEt2fUyFQDOvWmq8BtnKldg78Jp2T0gAY9DeMPgeyCl8FNwJ7OLWUZsUOQaxrBUNOuCCxCXb0wOp6JY698jj5dS/PYwWfy4Md4ozZXCRaAjwl9VPc2Ari/Ee+gX5BsdZZnXe1Jqc5vPqv+T/LL5T0rICqBLkrwKO5nGMmaW4cJnrdN0PwYC6DpVH+RqHubbtfRcwPoT8oYe90oY/AR1J9rCukDesIqtYAkjNAM6m0d8vY7w9PaUuezJSAbuaqr9Wb47TXxlDbrQTpnWMzrKuebMocxTn+tziVW4QzVxm2GqmoNkTN9cE7+m+ZhH8GgDRNa5bifKXFLi61/D4bDA2zD1t4F4yNXes7CALsUv3ETIjPWQ/BOODFKcPXXNjmf/bvypLjz9eBu1nwXKaJ8BZHSd4BYjtuP0WdNE3NMXCNvVSomHvFJd9zZzUYK637Lv8cqRMeJY7N7yOZMGqXE9d/DrPxvGKXzo3ePo0lrd2ylZ7r7yz9p4NMVEdUJF8cF8rjPOQDjqMix1T3bsrGeL3PSWqzHDTEjlMvo5PngcSD0qC6rXXuVkduyxcTZY61pLKUnnmNP+S3LBeZX4W338CgznkJEq5vDalLsMUoA4h33rimacA+UfL9VffWK5nHK1dW7JY3FoGskVzSL+ktKsdapW5Srgo2VI6M8ccnLZJIPuCbLN9ILqd9fLWd9xXbrzmpjJ/7Kkyc+oZnifAnNudV8dPUatqs3mbXvFZ1kw4ZyVwdowNESCQRUDWo9xnnvcW4GtjqYvVcFPU3bUrrc23uB619anHsT9FjBKqO1jV31PXZEE/z6pmUg0mBPgSIO7zAPx5slbpu8Bqs2DFDIiBvgScrD6Zng65oCvoCzJCB1rXoXvGEPcySC3P4DKFxGjyN5DXrBNAFgIqHbYM+VLzkwIva+rc65izzLUVAu+e3fQ+ufxguktvSBIA7k1zSF6dmpotT5/CRQjwr1PYHD0l7Kx7N0W2V998SYP/yrHMpd94zY6ADR8stK2uHAB8gINgz8MwRYKkPDs2DwHcD0V2Yec6GccGcMZqcEsyca5i1E35SEB0ZZPb13aQH+a6YfAjxzgHwHe7bmXaAX0eIGgxa+Eh6W82Ta8/7gQWBapH1qM/TiUsdMFgwzS6mdaiUvWqrU/+lvtOUrT8no29dCipRcUCMEFIC7bPovPP86RfzK5vkzV42BlsmEpvAP+mWIRrdvMNwE4haithOvfnngnwlSTVhixhnwV67rGNK4S646TwBWaNxCkSnbgqVFehZGk8NJtOxd6eLJvyFBlJ/d+Vq9gERgbfAk8PQkG+TLJe77EsbZocpdGRMo4G4KcQF4bbca5VqIK97YNY50ts7ZrX2UGMf5d1Xg/AJ0CBxbfL4xIFwPNIWQxW9VnvIDUR4A/J4PPftqWPdKZ1ftoUQTWBRL2a+koBph1aAU4GEep2I6GwcZPFmGitAcvrMILp6hjXGdeP0gdt9yqAj1QgwYyygSq1qB8ruJWZbXT51iM07HtwXACjRZHVvUO2UTZ/BemTrhC1AyqaWLIUA8METHYH5b18j7RxYWw2lOE1FpWrsPYLueZp3pv1YuEsRaK643ivka7wmbKYMvddayoizVMsXO1Sq2d8Ldh1TSVIFEyscAiHwd+SkiRA9a11NPH58zjdX5RLiFSruUYtjs3z0HFjBUDdj4QBjXgPDa6mn3y2TD/7PEVz86XL9/t0KaGhWGcPxXXICyzEXbUY0c6aspAWHjdjmGydM0yXFAFgwJ17QZVdydwHmAKqBIxzaqABcga5Q4IZQJuBjQW3ugvV5c/apOHWCDaRgwD1gX694X0/QDbvsQzYUi6xssj7cV0zSCJOnZwrx4+dAuRPpvpDIK//fR9B4TBBw97L9/F35BKALGuBBOiyp4tIfJT2uCcJ8LuAFvXom/tn5qgApnYRjZwCMGVTIIMHGfsogtwCzfmwflNTBXBdIuOyg8zAxAR+/gBTLHzI2rDX77yydK97Y5n+n/+znHzgQ2UdCY4FssuX4X1/7eVl303X4mryhrKq3a0NyJxTrIv5GTPC7q0EFxbXs0Zkh6/cfwiZxAT9C2pRdZyo7KSub78BnoWSXGBkW9z3yVPHYwer/K+/D2CZLCvvyfvGEYXnuGIGjRtLIyjPKqU02q0m+vF9nFs1cLQeqM2gZX66upn79vEQ4FuzE2lq0kc6MlXZUj/ztDf1ZzuQfSnTYc+E9Z/Hkndy8kQN3NIxts5rMzyy3B/+6APlJC5Kb7797eWG627J/q1zkUDZZ7nIPpKshEGkdS3WsfD8BNPzzEWdcGb4c5Vi33nW/tPPHGWdr5a3v+tTyvXX3lQW0KAvzNCfwEwJaxUxTu5XCdASY6TETIDvE089DdK7a645RHQnQaDGvwJ8dfEy+MOsM4u5u3RstqmW555OOouuDXvjmLmA+fdsNvszZhPB7AsAZD4/1snW7+WZOv/q+Tqta5YNLNC5rXt9eYzgCwqIh0+vlCtOsZjYBthxkv1x1S5b1Iu0rZ++IrtGestElznAT3TYW90/KVNPtkuVAQ8jWYseCIoO4H5VMsOA2/4LzIu+veOl5yoyUmMDKXw+NbtUnjzN2BJ0uBdMElMYRH/Sp39FueH2+7YfPq/kvy8x+K9ktC797KszAqcpTms7YrrhqJ1L576maE89oY4oKeDjS4BrqjMnXEDXFvDyil8K4NdGMltykfYOz2Tyqz5zk9UPKmhBVjj7ivtb8O9BrS5Za89kItjmUsTGBkJQol2jrikVYFVGqW3qZTpUPXD8vuO8U+0126Y+3lmAriAfFs8CY0FOtamr7GS9/5dn1c++12Q8Wva5DTiUUKRzYv1eghneum1hn8xJMhFubO3nbn12hikSnPofbb2BB09AlUe7w2lwpnxCZk/3lHQdrL0PBIBmMmI36P3KYPmVItjKnlf/eQG+haXTkd+I++zCmSZXYfBr90objQgYbTwWWUiaztSix1qczfvqfxzEdPEAP9dkwxpSxEqG1jmAtfBcRIsv+NeFw2vqYJ/WFejz1YtDkoziVmakTjTniPMvc63+C/+zxXkF89rqWZSXYEUNvGl+5WEW+AJmnHvKAATdWtwZHFb/crs9M3dk8VWQZ0yrhlpAETcRZWBmPTjxtGiNf3euSdCo/l4GnyCGoEqQXwE+un/XawA+DP4IwQv2o3pAW7YoeO7V2cR6ifyeMjyCYYIznYZkwTtmaxgPC/JSVJz6FOd/lVEZ3KbYMcFQzToF4DunnMdNUWqK3OkkXNlS14mBaWUn631Uxs2/Vwa/kUo41jZcyt5iLYCTzQ6WNZPoeluDKZ18/nCZffZI6Z6eK4OwkNN9y2UAwDmyc6yswYrPo821YHcQQKlnv9aCvqosSKbUbFj1N0+An1oE5iaAR2C/COhZANwvqgPnejpIVoZhtdWPq1+OZSYAX6BvUay2hMOw+BYbDtMuVFcX2dGl6N/ND+BPzp8zgN7pqZlYH8rQuh6rO5nOU3QrRWM/DMMqqz4AtalTkQFighG2A6Uqc7DEOqo4H0dh3G0st5nVSo1Ga3NbfeFXaODj/S0BDs3GRHMuDx7pD7KfZGSViK3gV4/sAverPqQ6vTqNIGkb2H2ojN5yT1kjk/HQ3/0lTayeL1cc3F8GyTD0TiDpObCH54d+vh9JmA2dAPjzZLJmCbSWAPjpRWXNDvNrlHvbvW8/jkMA/GSoxGYAfBvlsXe7j8ZZCj5X1kYwefLUCe5jIdlBm+dKIjgYBk0W67qX2bBJ+80hnd0MqO3Jwryqcyh5qQQPZsvq/GoaUW0D+OsCfPaLZMZsjOX+y5ub0TK41Z3KWiGzfv0AfK9hTQZfgE8GfFapYqxfDQ42ys5dO1N4e////lA+851v+ZRyzaGbsp8sx6EKCRxElKBbL3+Zbo0sJAUcLwG1Ep1ZJSSxJlVStVGOHjvJPFwrt7/57eXyvVeV2WNPQ2rAcENUDAK8F9NnAwkVc3gJ0fuCbkpm4XQv4nrmeDZ7qR/ZMcS88Od5b0G+QWAyDzD4OqGZgRwiYHZ9Khn1fXzPWCNr1cOeZXA4sZN6JuZ9ZJbct3KenCFiCOtsJCW4n3n3rQWe25zBGOPPz+t538/f+55+oRx4DltUAT6fu45McH2jS1E78iQKZM067mRdXdFVykPWqctewu+vWNBvpt2u4ezBkf5Zk+OzscM23xuMyxN71pXshVfTTPGyUWRLPUidZsuRRdakHv2M/QKfp4zpnk/+snLdrfe2R/Ur/fPVAfj/8A//UP7bf/tv57y4b/qmbyqf8imf8kov/Lw/b5e2P/3TPy0PPfRQ+dqv/dpy1VVX/Ye994W80aOPPlq+/du/ffNHLycF+I3f+I3lttuoum5eTzzxRPnVX/3V8pGPfCT/cvvtt5ev+Zqvedlr/aVf+qXiWE5xYBw4cKB87ud+bvmMz/iMMy7rp37qp8o///M/R4N39dVXly/4gi8o991334Vc+mvmZ07QmGQeoCa4d4OL1IFX2t5rcZbGOYI1fe9rx8EUCgZg1gMm6VCBSAO6zyfTOR/A9/O2F9+e6+9bA9YC34bJDvBRf98U98hUaEPHtZg+1LKxn2u3EU0AlIdco3e3CKims2tDn0guZLpTiKvmk01FtjtsNoDN+xfsBPDK5AvyvY4zg5yzH+65MhZnA/w06Yp0qNYGJPXoyc5hF0efAEbt4hoGONrlCvKTEGnHPvfn//M+qrbeA8TTVuAW8BY2i9/n7WU0qi+5BVK6qRgc+ZkENLDAKTA2qIkNYmUIo62EgVrANUY3F50o1AhrkZkDEWA/INslwOcgCEuVMZUBd5PXx8OhE2w1HTrDZDdZkZdh8M+1ePLMYKiUlgjy420No66Np8yiAN16jC7OLAL8fpx7+jkYA/C9tyaY8r1bOdAmwA+jJ8BXxw5bJLgHEOg8I4O/gURmtSl8rWxkExgKNswiRdpVn1uK0psmRTVoUirl+LQ69MZPHfYwAF8RSYLSKqVqAb7Mpp7cCV5o4e786JAx6dD9cRBJjQWBuo140CVzQyZjVetbxmIJcG+QsNisdwG0EgeddwTYferVk02rwDrt5VMIyLyxyVcCEsek/VIHXoGLgfYiY5PC2sYCVOYyhblNdsD7rZ2wq0Qns9KgyuAi87oJ6u1G2hQ6WiyrAH8RMDX95DM0YMLVZRpWnI7BPeOAxyv30sBmsszhma8Jo4WoQ/YhMJhNIF3rW9LfwjHPLVRtum4mSgOWBfjY+smeKmMZgNUeQX4zDOg1yNaRRyCxzPcF+YJQwU8fGTavu6uOWvCcIEFbWGeQUpA+ft6uplW2oGuKAYMAXT1PBzA1ShBhYbCAvwcWsgL8Ghx5rbKsjq8g368hfeHD+laHolaq5r5lVsL5soTkIdp7s5QW0reEgt8joNHuU6/9XooTh7i/MTJbHYB4H8HDAAz+wL4byvhdFCsCdP/sd36hjLLOb33LHemGCq9bhnaPADDdK2BIXXey96y5OdxZlhhHGfz6rKukadee/aUHgG+Tuaw3nZsshLdmKhkWsz74mTOGMtyn6V66TlM8u9UK5Kz9cR9xLATKuUc+V1tHtfcJcpUzOu/dV5Cu9Madyn2lEiNV6+7mYwDgNmnQXt29DHZ1IHKcwiMTaOfsM3uTBlgU5xPMODnWlnHPoe5mevok5z96fLLfC+AhP2tsYrw89/xz5VGwx34w0dvufne5Yt/BvK8ZB4H9gu51IaO0oiZI9Yzh2g3I1LynwJs5pg6/YmqyMay9oaENbDJvYc7sKDPHnuGu3Hu5RsZknYJXi7UXcHwySF22wWBzlqyzf4WM4M8DZLwkGHTrSSDK77o0Ze41B+gBSA8BpJXCGeuYUVg0exhpUc0EV9vPyuCb1XfN5ixNgC/Ad19kHjLIc9a2EPCtzPs362qQvGncAYjvoUPy7qljZR0wPwj47+NeljG0mEWvNse1Kb0bxCBghCyltU9d1kYKqaMciAgLUF9JMQvU+6y5UV7F8ydeQELH2XlgtKwfHC6L1JZMIpE7BV6bobB2kfUcYw4K483e3X3f+8q1b3znxWKzVwfg/87v/E751m/91vKFX/iF5ZZbbtm82H/8x38su3btKu973/vKO7BZ+o94GdE98MAD5fDhw+Vd+OD6/q/W6+GHHy6/8Ru/UZ566qny9re/PR/7t3/7t+XWW28tX/IlX5J793sGIP/6r/9a3vrWan/0gQ98INcqYD9XQOKC+PM///Pyx3/8x+VaPFe9J4MEF58A3s9y8/Fn/uiP/iifN0775EceeYTK8h3l8z//88ub3/zmV2sY/t2f88KzT+LNDFDT2ooNTvbew8pFmy6gsuBx5jCdKzhppC6h2ZvD0v0yosgK1M/7ajTu2wHv2eC3dUo5uwh36z1rQeoWg22GzhQ2+nvY5KQH2UR1oeji6DJKK3mLo1qAX4FwEFOqcmpbbdk72QnTyW1HPsbBIj4/OFhaTX+jyZeVRXZRfd5bkP8St50Do762xucsiU584ivAT/FmJDWp1gswCuNp0ZvFzRa8Cg4FQwlZqs46j8S7awFNIymRde4RoKYPgY+tkfuEGdwCZgY51RYV9sO0L89ef+9kP3juSfGnIFcAY83GybDApkg9GCzEVnffD3usDlynGhn8dAQ14GgyCSk+FEIKtiLJqP+9CfAzUO2IvViic86RNrMQhxZYVV2ULIJtQL5/epA6Zl10xTLd/QDhPq5PkG9n20hEmrlbm7E089kPc+ykI+Ntrk5ba1C7TArY+BLgRzpT5Qa+lJoJXrWzM4VtsXrbLbm1D02AWHUVAcuxiFWmAyu6DqiS6Qz7GFxTa0fS64HPShAjQIKtktmy0E05geMfiZQ+//xbPKcFUwAQJT1LAfiCe7XStrkHgAmQEgTXQkTtGy2eDxjOM2oKg63BUIQdYO8aqted5ljMC9l7g8UFPqMtaNT/L97usvjJDlQeubUSdC6HrG8BfjJU1gHwvoCKjaaJnqf3BtchQJlH1zz36NNlBakLMxadfl/Zf+hAWZmcLrMnT4bBs8i2o8c+42fdyJY0cCsYT6KMhSP7KmAX4Ms863Tifi+wH6Gzqwy7AZpyJ7N+FlQqcfCaBT5CU9n8PEeue1l7wLCoenw7lSoZ4XDJRFvwqIPNoOBa/bVGBilG1aa3OhT5p1/OSUG60MizSSCpbace6gZhAfitu5Tyw2QlzNhxHVgO+fxTaBuff0der/XK6o/A0o9ii9lDkDTAz41JiKj9HwEoj6OvvuqNZfSu91gVWX73F/97OXjFzvj/D/C7HeRIY/vHkfzImlKDwNxSorYEs50MhwAThlgZ1CByoh2w/jt27ydDQBfiNJnjf/aTUEKn9t11BdDcAHh5nYv8fYY9PQ48WQCK+pMSyJzzHtNFljVpYagAWdckvzyj7Cps9sQamx5Y4QR03KNSqCR1mgDPmhrX8Zo9Ohp7ZTXstfaJgmblqXzJ4PcJ8GXwrXPwPqnzmdVJR4CvzSm4QBmQsq4P/9u/0Rhtrtxx513l9lveXHbu2J1n6PkSMwOeo0G6shn3rOT0uDAZdwG+3WgNNFOUC9A1aOnHInJsvKfsPXgjNzBUpo89x3Mw20pxPeB4nf1XX/n45qN9l6X3WXue9FiAy3OYgsy7Yif3xDPQUGuFINSfMxDTHGCEoFZnLhM77ueOm/PZtaH0x6BBzb7rY3THzrimSQI6B33WkmXLnA3uNRXgY9mp7a2eHavMbc7NZebMIMHXxCqFvdPU1CycKOvIj7pIeHopRF4GdywxjiSgkG9Gy1WWjxwjgKdYFreyrgSKgbPzW2Kxkf5aPD5IMJ29x4XG2TmALKcfec7SfsaLmpFp3nSJZzBvMa/Fwfb8Yfy0Jb373e+lk+1FY+NXD+B/3/d9X/nRH/3R8pmf+ZmbZ+Ff/uVflp/8yZ8sn/7pn16+5Vu+Jf9+/PjxgFS9Wn3txKv1cz7nc8qhQ4c2f+/JJ58sv/3bv735d4MDAf0nfdInhdkWPD/zzDNht2UcfvqnfzoA+kMf+hBpSQ5/XoJrf88Jc5TN+Td/8zfzM4JtgYKvd7/73QHGar6PUSX9T//0T3n/O++8M+Bm+0sGQwD+cz/3c+XHfuzHyj333JNv//qv/3r5rd/6rfLVX/3VCXAE9/798z7v88pXfdVX5We8lz/4gz8Ii+9YGAR8/OMfR5t2Tbnpppso7Dld3v/+9+c9/Rn//YMf/GAxcHKz/e7v/u5yirboX/qlX1o+7dM+rXzd131dueKKK4oB1O/+7u+W3RR3fNu3fVs0aq+H19GnHieliutI410rCFRvrXWZWuUwsgJ8HWV0OknxnJtlZfmq1tENc6vY9LwgvwH4+fFtoHf7f29/1ucG+Q3A9z0alxEPB/38k4mIBl9HEHSZYzvCMujqEl/wOP6019va+3nwmXKtAL9+VcmOAYAuD9UWg/tTW60eXSCF7lRGXfC7pYs//xN/UfHrNolOCmAt1owW3nR67T+Qf29kNYL8Ttx8ZBNlVE2tb8mEtgP81q5QZkgbOA8xdawWqYXFN0iQ4eK23Lw9mGRdTIeKSNKxdKDpiKrN6GaX0ur2oaxnIT7pxyPRYTePh7IMvoGP3WkHANCyyOsW0fqZDYtfC5prtie6esHJJqMmyG+ilIsC+LU5kR7MgnwZn4DxMO5oeU3bIl9JwEqGoZfrjA6fsdx0KAqz11wDjzOXEelWC/BtEV8ZfK0l9fYPg6+7jVaI2kXkYQg0BN0AZhha/fhTy2BwqDQo9ph+FvO5qZEwSFaHb3O1NbW+/LdFoZFSJbBSTuXBLeOo44enZtV9p8GOtSKmvv2KjIxDV+s9x9vsjIW1yHP0qraYXmDr5wu20yYeBs/13R8rQeVErUNWHRLnYr8FtM2BmrqO1IxUEBGpm1pd5px9I2zo49poGfz4fTumPIduahOq9CsJJ4e8DfgMSgTL6ppzDx7nHuiNxS1rfA5f8BmaL63q0U3fgYPXYrGHNEQGP1I7dfi8jxp87TRbgJ9dqgHckbFEVmCBOSylHu+iHq59CF38+BiFm4BdgZFrzSLQ1K3oUGKDINeP65UbmBXgWaSrzK6p7Yk3Oq8U63vv3J8svzpnNdoGfnEj4u1jGcvP1mJLM3aNtWjGHRBmNi7FigQXZg7wr/dzarauEggJ7MPgm2WLuCnZkciQeE612FkmuOqqR2Dwx0fN8ujoU8qIWVrYe73wR3bvKyPX3lk6tyFZAIT/1k/9aNlzBbUdZAX60TDvw6p09MrxsrpjqFyF93gv7zELo72E3EU9+iIA0yBHoqKDXGoCCdU4mv5+NfisuQT1gOoetO+kZULSrOguo3Ut17ykPSP/lvNAhjbZ1aZDuTOR910wkEdDr3e7a0ArTRvCpgDTonaefp9/YtUbTsEk0CbAb8bKLJyBeph0Mx2CUrMote5pCPa+Sw2GAL+XPgcDMvg8eLs+L1GsOjN3gvoKAL4BIkBW6Glx6wf++YOp3Xjnu+8r1x96A/sj98z1BeDHitqAQiLCP7FN5foC8HnG3rfuNwJjg8055F0G3P0DC2XPnk7Ze/VNgPNOOX3kWTJU1skwttzjKutpgfuI/AbAapbGDK1zx6DGo2qBzx2CER8FmOsutUZg4M8r4XHsxsjgmJUcpObBe/d+XCPKolaZ+/mTa3KO2lV3mPfpEig6x52GEhBx4jM74Vw08JALYN4UAH4PWeEZA1/APGLJsgvA3fWsff5Y6WEMV3CKWrenhFaiKO0HdjIfka8tz1D/cvTZsvjcU2UdRyqiBN7fuWxgYdFu7UxPzplrZ/+gqHuFILR3olPWCEQnd3fLFGfUmn0QOPrsODGoU5UZx16kO1zC3fd+cbn2ltd4ka1A9FwA/+///u8DQN/5zncGnB45cqT82Z/9B2EYMQAAIABJREFUWQC+0hZfSk3uvffesNsCW4G73//DP/xDfFyvCxg3UhP0f9d3fVdA+4//+I9HyvITP/ETAbXXX399+fIv//LNDcefvZHua1/5lV8Z9vvDtB739/yZNE7g9dhjj5W77rqrfMVXfEW5++67y3PPPZdr872UvBgtbn8pmzE4uP/++3Md7UsgbvDyZV/2ZeWLv/iLEwD81V/9VUC+wYIvf/ezPuuz8n0/T4BvFuKNb3xjueOOO4qZAYMPx9HPtqDJ+zZw+Yu/+IvyMz/zMwmMHCfv2+s1KFGu9EM/9EORAjkW7eedH/K9Nr7z/JOPxN4sbAKbg3oAwbzyHAF+bDEBREnTh9FrJDlx+NhiPTU423p5iG6/v/DKlflrXttBfXs4+efZwdx2kL/5y2H8PNT8Dw4yN0PYnjmbytgAiHkl6zMagE/zE7WlskZh27cuTGYv1+XWEC9405oypBXkh/nWVUHupWnEU+UKWolpGaoeX0lF9W8/83X2389+3o7HFrNoAyDvI9kENcFp0KJuWOa9FhbL3isPMptS27w3wUUjOWgvodr+8fumSRsAKoPvmNi4RWcbA5MU8KULq7pg5R645wjiWG/q5w3ulOjEcULrOeUMah25PrtHLnC46VrTy8HbBawMqdmPrIfgB5a8TwcDu0Y6Oq3kKNrumm6owZYgsEk/RKJz9lC22Y+XGc/oGCyaFGDx7JSv6NIhyA/Ax3PaYjYbtDV1An1cp4VYGYvQepnQzQXUPyvArwy+/vfrWsgK7mHw4kpDQZfWmNp0LnNARestyej9CfABc302hxK0aaG36arTuDHJgCuhSuAjyAXgEFypa2YA+XxZKg/V6meewM8/8zkGbHbD9AC3KFBHlqrzN7gwKIx9rQA/B39tJV/7HWi3acamrnc1zJyM9ToZj3iFZ73XdR4W2WJlAH4kRWFVLYqrgNJrk9leUsIEqIjDRYbQjq0WqivTUU5Su+Baz2NGsMdAtd1TXJ8NmZNeF8xhn4cs5qCOPGrJbSpkoMJan6XhzeLxSbpQLuSsWIP4WSAbqZTB0Nh5hnxbFXbmWmL17FO1467rrBYQCvJr8aOWkh3Y9XEkM2OjNveTVed3ua71yD4YcTuUIrdJwSS/7+/EKxxphHuH60NALajvwNIrdYgVonVBWcdN8ybf08wN1xZA73DJMjf7rFMxDcJ4yewKDmP7yOfNAbJtpJTiYccqWTtlXJU1T4JFMobfTdDJ20RayD34OzowKQsaHbLmwffg8bO/eL1dAP745VeWsTcCdq5/S+mZebb85o//97Jxiizvk8fLENrpqw5cXnbiyd538Ipy+a03l4ld2C5S8yLoFuh6bY6FKvihEW0VKVTegaUmNSJQ4pkf6QhNAL5hhk1ppUGsYJyLF0R6z543kVc1UkNrOOLGxPdmkd/5bEYBhQbhZrJ67U2gB2OvnaoNcllLMPgGY7U2RolOzShWswWfV1Nb4+cnuWi2qUp9ZKdlqZXy2QtlQOmcGYQ0dJoE4GuPa+aY56HEC1b5BUhCCc7rr7u+vOe+T8WeEmlS0yixFtFaL1YBvv77ytq0nE2nXK4r4D5Noww4mVsUMNt0qjsIwL+iU6644TbGo1uOPQ3YZa7Jxo9CnvYgb5qzM69Ftkh7BPnO8UoSsQfQeEFOaG76FHObe0qNj/PZuhHdodaY99RTpMZmnswIeznr1veI7EuAb4Gz9pY8g2Ge6TBn6xCkifuFlrTuAYvUbCwpR+N9+2Dqe9RoMS5rFtkyJ+fsSs09jVKEPwbg3omTzjpjtso49hBpqlzrY0z6e6ntmkBqQ00DzS6oDZ4u04ePlBNPPl+WqYzVY98g3f4J1sK4105o5428aIm6khVqSVZ3DpWZnd1ykkB9oamJ6vB9jxozcxonrDBuxmZ33Pvecs1r3UVHYPod3/Ed5eu//us3mW03CCUle/fujcxEwP03f/M30eoLvAX8PrC/+7u/C5D97M/+7EhNWhlKq92XuVb+YnDwIz/yI+cE+AYCMuMC4auvvjoAWz37DTfcUH7gB34gAP9tb3tbGP9f+IVfyDX9yZ/8SfnlX/7lvN92Tf3ZkOjl/v5rv/Zr5Vd+5VfCqhvI+P4PPvhg2P7tLz/b78vqbwfiAnmZeIG/4yPob1+/+Iu/mADpO7/zO8PyG6B8jDbq+/fv3/wZsyaC/u/5nu8pb3rTm17ucl8T33/m8Y9wWEzm8Bc0uMmor9MNJZ7mglhS/ptWd1XAGJYlWKw5gNo08dk3tQnQmwPofDfdAv7tEp32Z7ekEw0QlIlqrkLAIzDWv11dY2Umbb+9CkM1gvaTNCKbmcxpXEssamyuXb3s5ku87SEqyBdoh1H3fZomJvxg1RHXlLjgJBriuJXYsbUCh61XCxQv7DFH2y3Il0USaDRyIQQElX0PSytQqvIgWeBewXPbxKsNenL4WTzL8wTkbtAZsLBZ99jW3cSmqWubdnF45TCJm4OWi7JY8SYIOzPA87fINlmKWMrV4jzBkzp9A6E5G9twEGlh14WBTBG2Uo+4F8B6mTlh88xrW8amHZFNoN9mgS5sqM79U8nBC3qrK0qamZn2lyWLbRvgHAs1pTK5L6Us9kiwW3GyO86NtqttFOg1Q+SUU4QhsLYLr9IYAb4sPgHEugBfmY5FyqlhqI11bJ4kcI3sgvlqVqQWrDdBk+x4NOkisVoE7SHKBXGY6WNPURjPKiWv3JNa1NWwVK45WU2ur3FB6u/hGQhclF41cg1nYus6EvTGNUbDHwa4ut1IsAiqlPcoGTFlrXd/gKBSg8h0zER4mTVo7F9HomPhpIFJAyjTSEmpi5Z6glsBJS+Z4mRNmrWSa1Pmw59DZsH4TAYloF62vzbFajT5CSLMoPE+gKdY43mQp8aCMed7G4DI6aePlJPHTpcbr74h9RZLMMLaMsrDLlNoqOWlTL6ByzrgRBASPbt2hfEkF+QD2GMpafaKplKwmGPaX8I8K1cTqLte1s02KM9oAHyAskWKkU4ZoKvPrwXrgtJYD+JK49hWbf3Wnll9+V0XNaZMTUyC3oxcxrvOwkRXmVfaXBo0OU/mBfg2WNIeVDbcHxPsxKPddcDsjVa5Bmau6UH2DJGNa1enkQmlGmYOtL2V4ma+6UYzDiAf2Xd5Gb/n3Ugbbi/Lz99f/vLHfrmUf8Aq89mpMkjB5Njle8sV97yp7Obr8A1j5dDV6K65lznJAmsacp5o7ansg+J7A7ode0IaWcwdgM98zprC8WodoG/GdJXC6gQk1lw4EgY0/lxjr1ozEeyIKfKfznMa4TmxIBPo2kar1vATKHA/qzQ+QoDE+7Dubaql8xC6fsfE+dm6iGXPN6Dkgbhes9drj2wPGGpadATrb/Z594PWhWoGQklbSAN/CzhPwlJ/5OOPluefeKTc+5a3lre9+Z3IRGkW1pwNcfwSwAvwY7drJkCSoNbuuL7NClUffNcroBp2WW39CAXlI/vIVt1yexke2FuOP/EsLj5T3D/BJAB2eA2duZ2AmdcWz9qFtvY/8/+xdhlSwe1hCoN1HBqy5kZZlFKeRh5qXYZKi3nWkk469vPwXDA6jqrV4DEZMTLkZH/MiA4P0aiQ++Yi2Wu5t2n2limCO2KGUZ7nOsy5GUF7P+RamCN9UOZa7q6z3oYsCMbNrw+Jl81oLSRe6yHoGeW8GuP3CQ5W5uiTQKA1y/x95uMYg7yAucNUbTi4xN5mJniCjMKey3cSSFKku4J6hKzRLBK74wR0p8QJXHMX8qJDUDtAttKmau7LZnwWGetb3/X+cuiW14EGX+AqKz9Kiqh9aeWkBOYbvuEbAvBl5v/6r/86QH376wd/8AcDxpWoKJMR1Av625cg16LVb/7mbz4nwPd3BfQGEmrSZfC///u/PwtGRl2A/573vCeAXgmRrL8MvsDZgMDPv5iXTLzsvbp6JTpOUqVAJ9Fk/uzP/uwZbymAN0OhFMfrbV9mMMwcGPjI+m//3u/93u9F2vPe9743mQ5/xiBg3759m79vEGCmxOBKhv/18HrqsQeIqClmsviRxedzskJegG9jKx1o+uPjXZ1XckhtOrhs3WFt2PJilnU7A1+11y//Ol+xbv1N9dqN045/ZTev/rvVRUfAaldeD1glI6OAe7X4FeC3evl6srZO9nlbd9YUcFWGOgBfj2Q7sMqG2wY8BG8FKMpk/JKxrn7qDdu5uZG3DPXL329+otGnb9YDqAeVWcImTIAvSIsMA8ZjgM8zc+CBo8PNpha/GX71tumyug3gWxyp9EJv5x48h/nlOBw4Xh42skg6H8jgD8oCp2upgYQaVjdBicLayXOFw8iAMPNGgM/vyOBHoqN/Mil46x5k8OOK0b7OAfLzrYsE+GdngdIJ0jmWgl4BoUGTjLsaX4uva4ZKSUpS7nEI8vm11pRN2CjQehmAnyJb3xdJguDCAmLZK4GYQCcJY56HGmkBolId61m66Hn7TUFHLhbkHPYxRdYenrBaPbqSAPLt7mlhZyQ6AmznX5xALBxtUtN8nqnsYOeGbc/cdi232uXIvRoGX0eLTZBfQU2Y5cxlg1YlROrBAfc890iLmkyA7GMfwaLZhjYjo0xEy8J4rGvJqL1mghytDCvAN8PZFoz6d997SMAkwI/jiTIRM0tmNczWWkDnejOVL7hXLMz4xiXLTssUJQIc+xiXheOny/TkHJKR3WWStvMCRosyZbIXAEnKPpI5cDTUEctwg5JlmecIENTOe7gL+u3iqWxlVEAKAFArn34GkVfVYvDcl/ffZARad578aUmCjXwan3/Bbb3vCsDdNte0bdxMtfnsa4aq3TkjJQrDzP27XQqqzN7oQZ8AT8kDwYv3ZmAhs834V1tbAxAt/2bjZKO0RPtDi47jBEZdjYS/a36dxmfjAKGuLklMQzvcShZ0CfBGbHp14Koydve9ZX73deXw3//f5ZGf+M2y48FjOJrgEEOzq0kY1OFrD5QDn353ObFjuex710QC/DRW4sv7SX0B9zxkLxV99dGh19oQAw++kayY6xP3KdaTMpkVwJxSkHQ3bqRVNUhp7I1d14xDDaiWcP7RPcc14t4lwK8ZNKJkS61hZ7vMTQ0CAPeaFbjEtcZkzTk/k4GSVIkMpXZqbQF+pJiegwB8m8hZc5WOx7yzrjt2k57Vmlm7S9cve+vzZDf+8f4PlnUMCD77kz+13HjdrQDhyzazx/GLJwCUVBHgW5yfvdd+Fg3Ad/yU/MxbZKokBnlLOg8rQxqfK1ffdEO5fN9t5fQLuME89QDXByGXjANgmD1AWU8sMJnvbofp78HETEEqz/q0VpbM+xHWui5Tsd9tskFa11pTOIdFpete6WU6VScjlmRRnp17l0RgLx3CR9ivOgD6ntM0FpRko/ZgBTvYgdOrZQydvXU0K6yjFbX7Oq1RhNyhJmNYW1PWywyWsbMUJVNeS8Dm/ua+BMBHLtZDkfsiUpyTp/vKLJ+7zByf5L0XT7H/2vfCx2FB8HBf2UNvhr37Liu7kPQoTaV9b1lCSnaKH3nm6LFynGBoLUSLEjklTy7pmp02iyfAP3jz61SDrx5dBl3mWoZeAGuRqizn2S8lLkpmZKgFyurO25dylu/93u8NiD6XRMfgwc9S5iJ4PxfA18lHIN3KW/49AN8FI6P+RV/0Rdm4DFi8x7YIVznNz//8z59xi96fmYazAb7afq/rh3/4hyPR8V7al4HN7//+7yfbYW2BP2NR73aAb8ZAgG8Q5TW8Hl6PP/y/YIOwlpMZYYNRd9gF2Gl/VW0hBUE26akFXznYsn2fCebPpbt/kYb+fADvrIE6G+C/CMgF4Ff5hIWwAZ0W96gl17quCVZkI70H06zKamqBcFuYug3gt9fVsJIpaBSoWIDFAVTZnWqz590LpDxQKygSbPNl4WtbgBzmtx5SObwb5u4l50MYaA8cD/PKsMbnPL7MWuNxiAsWOUSUYATg21FYsKq40pO0eZly9QCsDL5FkTQy0kVGXWm81nVowXYwHsccJDL4FmHy84JCWb3+2FxWm8xkPZrN3YM2emDdGmSu7IBqGj49EwwGdZxgPJTqmN3Q4Phcr+1z4QIA/tlz4Fxv2Y5zbR6m7MVumfpzG7zYWbGOpePVa4F0JAsEfm0tRZNGj7zmJQG+BbwcZuloq9Udh4lBTwqkK2tmKxZT49aCCDBlc+NfbmMYDrZahKrkw0cr6+i8NTjg3wFiPeh9lejUbFk9VA3k0pfAdLhAT+eMgO3KPNZ1qTxDpKm8DN1yXEKq20+bnQrAj3OS/2Z2qCniJkgzoLOYu5Xkye7LPvuIZD17CTgNgmXwzXFEFuJ9yzJ739F/N51UDTJ0NmkAvuDe4DwOOjr9KJtjjSpxS1Ms52asEl2jAmazJXYy5a927ZXxTGEimmUlcwyuYGjqxFTZB3g8/uwz0XN3BMdmE2QTBcI8ED9TJdg88oE55AHq5f9/9t4ESLP0Ks/8ct+zsrL27qrqVa1u7RuSAIGFEGBDYBtvjEQYbIMN2AHjNewJwjY4HMYYL2EPRBivgdewPUMANgYxMotHgCQktLdarVavVd21V+W+Z87zvOfeqqzq1tZmhGT335FdW+b/3/vdb3nPe97zHlnRBK7eC9d1EB94GeE4Z1no6nOLe5XrxhocH0O397AfKiVJkZ/yNcffpIPJnqxlqfmqofHLl9ISYZZyi+yeytUiK/MZctfurQYQyEwS4ATgG6zru17uWjaoSn8CQRbXqStLMgZ8fyxtmVPKRS9eQobBHj6FT3/mYZyMcFkBNK5RK2Jh7TTs6ET2k8rOWUhstmUC6cXcPS9qk696U1sZnWsP/eT/2VZ+6v9tM2dW2zRdp0FnbZW1PvbG+9ttX/eq9uH/6/9ut/+RBwIM7dJq0JTAKHawWn7C4hNsjB8Q6GoOwDM2y5X1yR6lbzmadiVvacoVlthiY4O96kLs7BaQO4dtVuT+5v47ZaFyJCUaCXSFuK4GQP2WgZxWqym8NMj0ObLHJlOqjKvchsw4CfB7m0vHNs5lWm8iT7XRWwB+ZGtei5maJcaRL7X0AHT/Vj+rj5+50P77e97dXnTbsfbNKBnmZo9WUz2DGqeH2Tj3d38uP9vZSspCOxuZA2bBVnhGq3Y91hIUgO+YjHAfA+OL7eTp+XbXfV/F30GgfvQXM18ODqBTp1YkJckE/wm2LaDtZIs1PmSoGNJt7sG6S9nsKfYkg+EN5kw57uy1Q4cO5SwwS1IZnsoyZS+ScDBcVsonCWHvE65v9tJSmwHYD7k/wNDvwrAPXSpp0Q5SoRX2v6GjR5B+nWgTJ29rg7DrSu6Gad61fe1au/SxB9sc9rBjB13/nHf8m/NkDRLgMo46F67yhdJgs1NxjjGPzACOAuYH+AL6twlYezHntNkq58c8Jhv339mGDh9pF89daQ9BJJ/F9WhUByqsN52jg0oo2Yt1CHrpm97+pQvwfXgWjTqRldDIpJ89e7Ypa7n15eRWQ6Z05osd4KvXv//++xNQKJHx9y5C702ZkPehdn7/y4JeC2QdDwtk+5cBwnve855kH5Ta7LfbNAsg6Fdnb1bA7zFrsF/iY/ZBiY9BxgMPPPCscf1i/ItHHvxNur9StCK4Z2OrNtsAEX2QYRzTadTGVh17XwDf86sOo+di2/cD2pvS0t0APJt5/ezBgj/6bBmPKfcqug3I6IpkbzS1MRWn8wwbs0xaCoSLpe0Z/L6TbF2aWtZ8UG38kezY4MMCMMFSSQ/6TrcjHpqmObvmKil87SRMHmBhoT4XcJ93zQfn0JfNldWxUEnHkxTLwtIqNVBDn+6y+UwAtQGGLjed5aLvIYO/baCTwxPteeMAcnPvAL6Wb7IWajXVyqZg1mZngCP+Nq3KR8ZISzt2XXGyJI4uBUoEwuQLNgTMepozniXDKM98DzM/w1oB0/6f9fXsxM+zfqR/9p9tPCVEEzvEJpS0d/T4VUS3h9zKwtQw4LHn9MAW4Jdfezki6TzSsYefVqLTOfTIwAHyZceFbhkXxz6Me7GOxWJaWAmDj0OFLL5MuQGzwUUoqDh5FNje1RoyQYdNuGA741Sls4zOSTzz1H101n+pXlOSVAxb5myYSecqgEF5GXUDcfuxMVYnPwvAiKSoJDouidiwcqCOGRQnO6SWv7OH9SBM/OjnKL0QkAoy3QNce8XgmwKvrsK6cyiTMQWOjjn2ugY0OgkZ7PD+gB79rPesYQmD7z6ju4r1LJ7ifMYuafa4pwA8kAwMwOrJ4LsuHNdxNOT2D33fr/9mm+f9xlifM6DiUQMApTOAWUHSauczbrdfs6+XKcQV6FrkO6Z2GeSvLnsGNnKS9SSY7Nd6AvkEOQCCrAvrHKpwOAwwXxbLxuef4Cy15K7hyEqKHd5J/UtJ/FJRoxpGsOSYRVIDoOk02O4/mwRnAf1dALAHyFPPvB/g+w7V4VrGm0CGs0vm2yDb3M0lAL4GJAcEQAFo1h0MVnBDtnNsfDAAfxiHHIM3szC5V+bo5JHDbf6Bl7fxl35ZQ23RHvnB/6M989Pva6eWcM0h8zL/h766bd8337RYPn3f3RRNrgCkOmmH2nt14YzTOOyvAe4oz3yKwGkANjxpLZ63Y+Q81KJyAFCohMzieD2JzKaUxaXZwzp7XNPJFJlNtVsp4zZDg7Fx5pcZHdd1bHitl3GmAnI3ALibsL+7AGPBeTkVOaUYc/eFSFeqgF0Sp/fAj6TOYCfkEJ9hh2hlqmbUBPisd/tIrMHgixmsoXH+XKWw+LceeiL2mG96zcvbV7z2y9hDmecAYTv1ipKdEyWPq8CgL7J1jebwYXjMMq3A4C9T06F8zOkhwKeig7Fcwwxll46rb2hzx17WnvnU+9r5pz/WjowdbSsmwBIjmJ21mVl1+ZUAU7ZmICTA32EQLkF82vJ2Wocg7km5V7IijIWBmrIqi4dTt2D2yVMzGKCKZlPLwTOyOH8K56k5rvUgz26MrNsOapGdc9fa3uJWu8o1HVAKeZgu4g+8mKLXI7yR+54N81gsBAW79LVY+K0PAsyRiOISxBWjwdf7nw6+rLNnmKPnrlGLwJiN4pg1gxvO4cPzbXLuQNsl47aG1Eer21ECCQOPWa5tknsenmcOvgyAf+xIWzh3uX2CIOIxnIecA8MEQ1qmxrCC77e4+uVfJcAvR8bn8fqdddHxgmXdvSFZaIGo2nR19keOMOi3vPS213HmVomOf6dbzaeT6HyhGHwPJyVE3/d939de//rXp+5AiY/358uJqgxI5l1pjVGpLyNXi4gdA3X0Tub+JYiwCFd7TCVMFgULXDwUlCkpyTEgcjMwA2CRrzaZfqasvgBfu0z98fcz+89jsnzBfuSRj70n9pJh7418w3rTACUabNtQy67dYO+9sN63ur/IW5n65wL4fu9nwnH73+O5bv5GUFCuE2G3knoMtLmeOpfRTJMemdOuwE9Pfw/k6obaC3PKfs2DxoOzdIr13p0/UP6uGDLdQTxAAYdh8XVrKBZf1isWZl2317BTOVE7Tf7nCPBLkuDglsxErbGyI5kiHVNku2TKyzLTwKLaqIfFF1R33uoB+BwGgoaqIZDBl2GysQ4gXF13fIstnlKiA8C3gY5aUj6LyiXYeLXYFtkWSC+LTJkhAyScCwRyFl2lCLjYRL3e0yVUp6X86rXJzn4aBn//Q/4cAP7nuiC6+KxYU/UI+tQH4AsCAOJIE4JWAQ4ZswD7+srOnyDQkOUzafBLh6/2dkPP9+hnMyETNKlHF+SngFK4xcfZQCagh4Mzvvhme1JEy382ZkmxH8BFxo2sh7UBQ0ipvEYBkb8aNA2lK24nceiZ4lSzCvABk8qSAPa7fO1ZxMf1Zf4oKQpLqVtMX3chs6/Fpusepp1MVAB+ZDocfLKYylPschvmzGJvGU9lQQQuHcAPsxoni9JyVwapCmR1i0mtSidhS8GtgaA2pWaeDDaTURLMefCz38RyV0BjdoTnJXizn4EFnLCmJdGBdQNUPPzRT7UnHz0DkzveHrjnNBCINZrmX4BBHXaUKjg2On/wXA08rlyh5T3jLqusrEWAb1BrIJLGUrEPdKyqZ4PfMwJaHlUKYLBi5i7njGAHpj/2ogBu6iciBeqAf4Kf1FaUm05p5V3fSsi6IFlZF8+k9h72Jp19FNX4LC0qVj6k1KKzv5SRTcEzb5kiUHTSgnwDNuUxE/YtAZieQ5JgY6452PhBtMZme6xJEOCnPokC4mn0ycN8dOasBfYUOI4REMyevqMdevnr2jBdbJdB+L/y/f97m/iFR9rkwkhbBlytv+mONvzyI20OsHWS/gNDB+lqes+hyJ4WOSstjrWwWA23Xv+ywHbr3WWvcn3KzCvtslB/m2elxEwTADvebhPceI8IuzrGXKvYcmgpUkH9fBUxz+P6J8mSwmsDW0G7ASE/7ZCrQbdfmYGNGvDUQhCsVq2VfveVDbGGQjwRSaTPO0GdzxzbX61Du6Z9ZYustEhJqHJQsngGKZFkbbcLdCr+zY99iv10vX3tG17bTt92e8wGRkbJVgnw+VmDlGoqCKCWvVc6aL0CAU7Pkm9x8asEDsu8z4puRHZEZkzMzkyxNMamNtpxOtLecc8b+Pnd9qkP/hz/Rl2DrluRg0neSIJ7flVGrzdZGCSDIYGxSoZgCSDufNbRysDJDs0GOz67Y7DtS/YhMFuXE9/tsaxzq2CZ58o6nV7Za/PIqjD2xceee7De6QpFx9d4ttZ7IAM7cv+96OkB+bfhdDUKKF9id2VZu6/skrlZ//iDbfljD7UpnJi20OzssR5Hkfbs0IBqkTPkGvNmfctsJxkFu0Xz/KeQZo2iPhlE7jN80MLtadY6gQprfpLrG2f/G53abhN3kXGaHqWD9LX2yJNPtzPIdCw2lsux7KUy8Xbsbe0VX/22L12A/99pN/1jP/Zjsay0KZVSkh/6oR+KneQP/MAPZHM4uCK3AAAgAElEQVRRTqMrjiy4TjMGAYJjm0f1TZ7e+ta3fsYi2y8UwPf6lQoJ7r0fwf2tDiwWDVsvYHOrP//n/3w2WUG4hbf+jDKaW3/GA/C7v/u7Uz+g1EbrzHe84x0JhrQP/Yt/8S8G8H/P93xPCmzV/Z8+fTrZDjMFAn5/rg80Pldg8jv1fY989DcAd0bqMkKkvdKSu7x/lViE6RSE3ARU9+lI/ddOuhMQ3/3+Vqa1l9R8Ovb+M+nu+5+pX6NCLRDvf/m7wKT8WzBPXUg249527ka30u7fK0y5ERhE1lE+8ZHgFGUZyUE88tmUlc6oG5U1DdCWkRQAaSkYdx1/7e0rY3rX5zY/6+MNm1SXHeaumknZ9ru6jZpJUGYjm+Imm89SdhDLywL4Zb3oJVoEpk7eg0+GDOZa/SYAfwQgJXPq7uYBsGFTFJu0pIcABYqky8dGYEeZA1WM6nsL8GW2ZbhN+Vd3zZR8GkglXWvAIXAtJjyHge5XYWS716cLdn4bAP6tNqSZAyleFTzL3muxJ1hkLCzgC4svg99JZdztu11f+dJnBPgpDNRFg2djh1gLmPOoK/gRXASoy8Iycha72h3ShkaC/ABci7vMbnAtuhDJCiYDlQCBN9PqkmJoawS8TmVVQ7L6yuUSRHa5agOZAOJinZMJADRsUxug04/NvmS9t1YtpFf6pftKsbjxxxaEc6C7X+mikgA/XwZsMp/lImMRrzGrGmTBaYqx1ebLgAqmk7Xwvru5Z8F+pEmd/l5pi3tMegNw/5EtMDf6zr1h751bgrkqwBwcqAJmiyJ3APi6bOhWNJAi05X2+IcfaU++65PJijgEb/jyV/Ee6KFx3xgG1LoGUqjItRlwDBoIcb+LixzyzOcZ9nhBlwBITW6xsyWH0AFGeY/Bhh2aJwAo43aPFdy7TxqkGQxGQy8zW9m3To1TZEYnuTGIimyHl5k0C2PjdpM9p0iGqmGy1ABAZ7Dnz6SouJrxpYDWomCBqWxusqra9mrFKjtf/SkMWnQ/OXPmaSDyIOcYDD5vbbBi8y0bUHndgnstQKnPDvAX4A8jkZg4PNvmXnR/O/gK3HOO35Eg6t0/+hPt6R//6Ta5iCXli+9ss9/4ZW38XlxNnny87Vw7106+lWJb2Nmr1Ost0LDIxlrOnTGtc9U8EzypBBjoOlZbEeE9pW+CzDWAzXWi9GbbYnAbLzHH7SSbvS01QH3DLvXz1P1w/0qqrCuK3Cb3X2BbEO06ksDQ591gyHU+oaSDbEtsXZPp6px0rgP86hIswI+bVEd22Vsi/T0iIXOsDcrMriorqr1F1vnpa0vt1z/wcYpXx9s3fMXrqfGcYUrbk4JsKOu2AH4n0VF+aTZK/X36WVRnXv/ns1+FeFlesZut61WXKtl3ClIBzSOTMOZHJ7CGfSW9BR5oZx98Z7tA198pG465D+XMVvOuhMvzy73Fcea5sC4kMDz9VCJ47lhYK6klwHdteRnHjh/izwYhnB/SO+7z2dernmGIdTFDkDBxdrkdQULj2lCkNABZNLBEhoMmVlg7tFF6J0y/5TVkJX0D1tvIYXA6c4E6DgvntxYvtJWPfbitPvoYoB6Jre/BPYzs2UxtFGkPmQSeQxpLQ1IhtW+D7JPWEhBXtCFcf2ZPHG9Dx29vV+hTsHR1CfZ/i4Lj5TYzvNLmDjM/CAoukaF+nNa1z2y6D7l+JCtK5meW2j3n5QL8+78EbDIFmPrH75efPPXUUylqtUhU9lmv+Z/92Z8NI903fJK9FqD//t//+1OQq7ZdJlvW/q677soGJGDSN96i2P+/NPhe68/8zM/kWt7ylrc8yybziSeeiEOOwYhON97P/pe+9wYkHj7q5GXxjVR9ebjJ3CvT0ff//e9/f+RKAnODHzfdj370o2Hhr6EN835lcwwS3va2t+Wz/LPf4+d7YHow+Hf2BvjDf/gP39RH4LMiu9/hb/jkR349XuZ96/i4HZCOlMWXMUyXzzqb9oH8316Avx/c3+rG0/tX+/k9wB+waLCT0ZQu3gCk3G3K1i98Q/25s+br6JHro12AsG6sl5x4SHizvVNODnC+pTy+1XKXnlkglUCA/wlyYkkoq95ZaOplnoAizhi9JOgzP+jqnljvqfwh8iBlOjCWskUehIMWYgm1E1So1RacFgs9DECSJXJzFABEt2uhEYw1W3c2NR10PKT6WgQ7bQpiwuDzOVu6WWwvA0hhPpKeLq9y7R71ABesD+gr7f1x0FjQ5UD0kqGw93FC6QpBQ/vebHHbTaSbB+PzBPjPrcfvShfrlHS25CBX4mEfgOhG9I2X3U4Q6NyQGRcoFZ2TZ8a42kH2szP41flZ8CzAj049nu4CANLj0aFXMeoQGll1yPkSkHUe6AXw7X5qU7XSBZue34ZxVIcvW1+MvTIsi4IpvtUBqbdl5Tb7+V/3WyBHVnDba1uzLwRfyq+wNDVgjH1hmgp1jlkAHoOOyD30v7eDcQfKBffqs5NsEOQ71x0rBjDe+z2ADWBS7wtYTLMxAVdvt1rynMxtg4UUpxOM2mDMNzYb4VekOgYuBU7COuKkUc8M0EdB9zb7lHayAwCXc3TAfPSDj7Tx8xQW8rSWmL/33Hc73VKthRGUlPWomvCNDrTsIHcQ4Flr5RqZZf93bjsWFkH7LGSzy2YQJxPAlXKRMWQ7MobjMNLKN7K7CJIE3cmUdTU7thxNUWMf/PddaIsp9pUsjQX8gvuOkIj+3TXGr9UsqWoiolMXoDmm3Iv+6uvaHhow2kDNrFAyD+UIMgxgmZ2GcYakOXv26TbJnJlGGuNYytiuAhjtLutZGPvPUa5gTWbfTqbU0UzCyJ6Yb7MvfUWbeuC1bWcSe0Ke6+WHnmzv/ZGfaOd/9d1tiud37EV3tbmX3NFG6RA6emiwnXr13Rg/zbbLAPylJUCrzkwWVzOmStOc97EKtbGctUqMYG8H7B4lsI/9q8GPcjIlTJIR1jZ1dq3pyCsQl7RQbw0BMYtrisFCMrBx2enXkO4zMvpl6RhJGXPK+/b5+wAD8MPkm/Xqnol7hDtW5HNVtJy+FbqWaRzQuego/dsigN7SNjdZA9Yta/hpGq2950MPt+MHD7ff9epXRuayw748MkJXb2Uq7ItpMqbNqx1f7ZyrI5Tg3v2/I0AE5XZIXmH+lUzH4Ad9Os94lDXqUpmY2W3HYMRP3vnGtrZwsT32+AfbxLYdfF1ogmOZdoJVxjJd2tkT0hSPObJnnQ9r8RqBrk21zCiaETPj1dnutPlDOqAxN5Bvhs0xJEhtgkQS+yPzYgSb2okzC+0IDjpTFPoOjvKpOmxx7GytbLdF1tAQ3WPnvvZVbe8w4B6//j3cf/YavwdoD6L733r6TFt8/wfaMlLr4XT29bwq0mJbEopr22B/Wve8JwAhaUTmQLUBhbFKsqjBmD50sI3ddXdbOXGyLV8lI0IgOz4AuN+4jHSJuTGy084hHXqUrMD5bc9me/1IWJQJQGSoDNwrfpcM/hc5wLe41ELR53oJ8AWy/Uu5iiBfGU7/EvgKmvtGTYJpWfz+NUfU/M53vvO6FaUAWb27QFwWSAcdAwS16f7ZoEFduy+1/wYWFquaOdDpx4VkIGG2QNZc9xkLY22gddttt8Vu8laW3fdQWy/Ifq6XrL4BjprK8+fPt1/91V+Np78vmX5dfHrJjsGKnWpl52Xr+5eBgWNpwZLfa9GxIH//Sxeihx9+OJuyMieDov3dg5/z4r7I/vLhD74L/d1iaWU52HXOUW+oX/hAWIeepXpugH+98LYDqP45wPoWtrZn8Pvbv1W/37/PZwX4AnM3c0FFpDUF8MNqp9C1AKagrUB/sXa3vjxcey5fFJ9iQQ8a2bHuHgJYZWXjTW+HVF1ZSnPphuxb5yv/67TxjKH2lQHRAfifG4tfx325dCezIBub5kkCSQ8TGBgbw+gUkcxB8otcn4yKoEnGVzefLmCx2DMNrgwK1J3LTAnwq4tk+BDwiG3N1wE8stHbuFnsai+GJlbJg37g6otFeAJ8gwlZZKUjSnyU4shKRT6inr2r1eizJ15n2Fjv6dZnsP/PnwfAvzmb0wd9NWamksOaJqhynpQOv8C9wZtMuQDC511Ml8xe9O3XAb6HZBWxfjqbzHTKDXtva3tlJBycst2pwRDUWeRWYDHuFTJnHCpRAHFpOVBtFWlTK+eaLjiRGBTAr15LFrgL8GXt7Zrsr2iYtTpM8WG9Kiys4CZWloIcPbphu9eXr8QX3mLotcVznaygXKEE7xb9TtLMppem+Pw8vHv9fa1Js1UC0GLxgWyZ+8qOMsoy0H6ummplIGYhYNm9r5vsMfneGwDfcVe+JcBX0iXAN5C8YVdad9bVTpCJ2AHA63O/Q4AyzHy/jHvOM09cbvOjd8EaIzEE/Fy59Hi7+/QcIGi1jcDyjnCdFs9t8KuSC1n/Sea1gFmWeZazzDWujKaYfMICv5+vNfS812ADl5cBHTzGUZ1/skcCVFnT1ivFlYfrCR7hm9KNtCMavFezHZHLxZu+ZDoGfmZ3svswRspZbGyUGobO1cpiUAGXW6qM/hrARl/0VTOJyr6Ya5Po5w8epBgWNxL9+idBPpMA/Rmep4XB52koOUUx7CQe8WYMFmHWl5fNXsECI5epMnCufV0QaAE43vezfJ062iZf9so2cNfL2TXQrVuAy17y9Ls/3M7/t3djW499Imzt3OlD+OTf3saPzyWI2KaXijLVZbvYpg8JYDQZIOe3XVJ5r0mazFkLxb8Krvs9V9vO2GqatYnVrY+j9rR+T1G7bnZdcAyKxK/9ANdMkGiwnv27PO19r8htNFrgfVKIbuDFs3XdOSfdtJVAGVD3AD/WnGGq6xnmVyVq7OcaB4yw77m/1j7mWjVLVgGo7PgKvz/P/Hr4iQvt3pN3tgduO57uunuaDcCs62DkHNuy0ZXFxJpCuI9YL2Lm2JotA3azTcqXuNcV60f4Wsc/3nk0AfEySo1EyodGttpBgO3pO17VxufuaWce+X9p8kNTP+U3zEuDA4M5M8rOJa/ZGoWS6rifD+Q5LeNM5TzUOU1PfZu4SbZPTdPIirlkvYsBSOyHBdZppgeRxNgOU9w+dYl+Csi4RjirRgD4Zm2GCSB2V5ldZB7WCWBmTh9uYy+5s+2cPN2G5u4EoR/lOvg8CNSVjz/ULv/Ke9sKmG+SNTLqc/M5mnkFvA/jorPLfF3iw5eR1o0yPjr/SHBtaGxgYMuYDJ64re2cuhtdlmQUkiGyHLMLz7SjShWJCJ4A6D/CCr26Y+aNn0GDH4Cffaoyh69689vbHV/sAP9WIPN8/6wM5cO0W7aIVc16D/h/+Id/ON1odaLpO8g+38944ed+50fgod/6ZVJxS5HmKMvQHlOJTmwl0wBIzWFH4Qep1f96q7f9AD/cacB1gTq/7wY7XyCvgEi9300FuAETN75ujIybdwdjor9RA1HMi5ulG3uYhchESjfs4u+71l4HlqXb6a7f35fEp/Oz6Fh8N+5yy4mmlk2vWPxqoJRUJ4fxnr7AHesiy2Gqz0BANlA9fLSaAhd3YoHj58Di99Iizw8BVBgpi3uV6ZjKVUeNNESQWvFEZQ7iSgHwVs6R5lemkDkMZFFNZQc8wiDrdR2bTMBrJDZ8kOzWugcI7J4Wo9sy+Fv4UZNcnQyzK0tYgUpYbQ850s1DI6Se0+CrPPJlrvtC7AqmZHorsMqjzm97Zr1/sh2q/5zBfWncc2j38yBvVW41flDGrfs7f4l2tPcu7MC+UphYaHJgydgH4EdWJMDk8Fc24vzpQq3EDP5P4GGhql8A5i2C4k317aTpLQuLd3zGpMbWYtk9DtjKCjlH+6ZUOrp4qBgQljuV/t0GIgIxZQXRIDO2o3r0021XYF/yHLvbdoW33X0KFbMaAw4ENDp8rFI4D7hfudxWrl3AMvFqW1+6CBFhQFJ2fMpOZpBzTGkjq+uR92wtR3d4VqDtPKyiRud59PgCWN5ABs210wP8FA8CENT337DelMEt55Gs7Z4VNYgIy8jPm/0S3PvV22QapfryWZk569yKXAtbAMgRnpnAbXlFu8LpdunBx2m0dLh95LGPtvuOz+PGQQfMIQA+TjE6pBhnCUzWcNBRO+w+sWlB7gE7GVeG1gDF8bM5kG3rbST11JPPtIsXLrclgLEuNhMEIIfmDrb5AwBnQEE0/hBATo/0EjA7EXkHv7e2gDm2hF2l8hjXqp9tox8BvuSEgD7AnSBBC0xZfQH/oIX0jLOg3/HUilGm1WY+Btxm1nbpNHoAC8A7T+JHf+wA1p4AdwE+cgvnj/7oszSVkkEX8C4uLHFPNg8aprBysmN0Le6u5oXTs+Pt4GFYcerPRl78urZ76HTcsswgDeyQ4YX53EKOscr17g2vc0bQ7XRCgMSXdQHotZfJsCzZbCz+/M53iRelHdY4GERUXY/3Z9CUfhHOG/Y15S7lyFV/7z5qDw4zoNnys/8q4WEsyVzMznJvjHHJqsrP3rkfC0rd1JQ4ucajsa/u0maO3M+yPlMfUUW76WuQjJbXWoFZeCHPEuucDLatdTJbmhNMmRTBJ1/KRV1Tl3F4ucizZidod952Gj93FQPstPHPx6bZ7Gpcj3QZsqN0dZU2g3GjKqwAftzNIqliLlpDIoPP30+7h1MHUt2xDfLQtx853Q6feiXr+0x7+qFPIJPbaOfQm5+9cI2f3Qk5eeoEdRLWNvBcqps5/2c9c8Iwt1hTLBDlee6f68g1RzhbJvmMGYrYHc/UGFg3YmDP2jWjZQZrmAzwONmfYfzodcIZJOM8wfeArdsoQYldj1cW1toyUqDZF51qk699SRtlfg3O01h1F139Exfbpfd8pF1678faKsHJLGtohj0mJAys+8TRKXz/0ddDNC2xHs8/eb5tL7uXVt+MHcajerMQFBHsbR45QeH9oTZMwImBTptfvdBm6duxytp4GNnpYwS3zNrKhLDN8+TJcnE/fG2wPl/95m/74m90dQMY/Y/9TlZd73e72Co76YtRtcCUAddqU4b9hdeX9gg8+L53REdsIdE4DMs4jUhGYB0EqbXLxe/hujwmwL4Daz0Lb7rPiD6Y7jqg7XnFG6BdkBBItg/g7wf1zwX4i52p9HZ+ThDHxpzCV91lAp7sBGlKV7ai9PCCiZte0iPXA4/uX24Bl+WaU3aHec/usC52r1LEW2iXZToi++AALIBfcUNp48tDfC/ONrLaXdHtvmBn/xj4+9z3vhjKP5hWNl0pcx//70iElmJ7KAMhgxpnEsGpshutHi3ahN2ULbSw0nT3AODRtKxWg16jgZBdHh1Ri8xkOJXprK+wSavB36IAcW8ZsEBaXVu5TvYUK0kYwcHxg/UrRbhKTNLBsJPm9NFTQfnuWV0H97nT64Fhf98d/n/WIro5CPS7ZEBt7uRhX85JlQQQ1JdjiYdjaaGdE+Veo+91zd/qGKuTTu+6UdkmmXSABAHSgHr3gMwuj1IfEKgfV55kcQBapK230Lavr11hnKtA3SZCAUPKdJSyeB1KpcJwl6tKgjPAwQjFZCN2bFR6EzmXOuzqVBsNuwWhjO2YHT/HkCEw1mHy+f49rtdaiBs1J12XSi+x60qpL3cA/vIFPOKfbgtXn2kbABALxR2rMU43O1keQOIwTaMauzL7HHcFJV3WKwBfwJleAqbNgS7JjsGyAhIz9wRf3p8Aj0DA7qirBooCAcbE9SOLK4MY339Bbpfit1VdilFlSg0ClIL167bLwLAxEdRW91oD3BRlErg6980uGTudffh8u/q+R9vUweNtgQY2Ezz7YzTIGRldZWwptGNjMh5XoqFkwwZXWgAzY2iIQ7MzfibAETmB46dOfXFBQLzWHqOR0FW6t7pGbCylC6MA//ihI+0A77EJYFKWEpkm0ivXi4BSID8ziZyKRaYuXVmNLGFkUIx91l087Et+I+B0z0qwlvWm1Et2H5DH+K9rWcjNKi+ZRoIjQL9IUbyB110nD7d7YEhnECePA3wtsl0gkLG+Zg59sutohbW9tKBkayPWiNNkbjbwK7cId5VrnABMzRwcawduP9qm7n91G7rjtemkbB+CdQL68Z2LgD/ttJVZyP7Dom9fJtGHE8s6+4VZTXT8y8y5RTJGZr11KUrHUyUQsKXjAlKemX74OsrImOqUkyZu7Gtra5dTNzJoxk/waMM8CaYEAeVXb7DmOh9knG1g6J5vNiNWo0q3DJI4F9Y0DjCDyRibETADK3g12PR8ytJM476qH3GOu2eMpJjcILYCEwN991bBeRoEZp92LzLoNeNAEOnKYAzPX7vSLtH478TRYwSAh0gy2MmZ+W5hvPJJ1zk/7zPfMACRwfe5mg3mbXctvu7OOO/Heot1xnCFmolqWIUVJc/XaxwFwI4xD+wjMUGt3OHDRwnOjraP/ub7ydydb48/c6F96plrOCDttLvuvKO9+sX3tJ3lq23TTJfXrw2rNSqsglU7Oa9bJ+TZScMnMn9DaNYnOSPsCxG3IRealq8MnGu+Mn6es5JZjJFKSORfA4srbZSvSQLJcTzqh7n+tkw26dEnE5jO3X+yTdxH92O86ndWB9vCgxfb+Q880S6fu8p1o5mHsT9CoIk6GGBPN+m75trYcfZAZ9y5jXbm4XPt2gXqAghKNTlVg6+t266NsriGVTIOg4fm2wiBz6mDBFpT9sLB3Ygi20cY5Kc2yVrQNVeAz0e1NfbheQK4cfbTJcb2NV/z9nbPF7uLzrNOyv+Bv9AHX798C3T7l+4zSnDsQPvC60t/BD763p9PqnASr99JGJ+xVP132vsO4JTzw42CVg+kDsJl00pRqvCx87m+3hBrXzCQ78v+eBOSvc7a75f19O8ZXNUB/OtafH88h4LFWLoXCDiq0LUH+CWP6bMI9Yx68UuHCvN3YfC7e6z3r45+Anlf+51y/L4UEwZoaxVYBV2V1i0QmOvo/fYF3vFb91CREb61ULnu7eYMQz+fyt9cgG8RlwA/Rb4wxgJ82eCA1zj4lNTDIszBFKRpQbcP4Mc9J5x93lywNUh3x3TEBPSmk6eFtjBvBfCvBeDb/T0A3+DNoM2DKgB/HoB/gD+rodbpxRqAspfMnPCe+tnhswtPe4Ot7/+1Hw/v/1kFss+aIz6r6m553YYwQV89M8Fl37Amja7UNDs+ykqUknRBhunpXXWz8YbvmvGkMBlWPA2vBOjFwtdz6eVFoRBjtynY7AH+xvoV/kx7db53TI0uhXjpiitI6OapICd668jKyg5wGOA0BFCOrCqseQUgKQ7kc2TwAvBh1ndpLDTIe6fYtgP4VWBbY+oI92GTY6O/vY5IazTaWV0+3xYun0ECCfPFn5V9RZrDQagc8gAgqQf4KdBWvpDFUlmBuO4EVMNU8nEF8KvhWmpAfHYdwDf7IMDXF3xLtymdlfgsQYNOJ2Z5UqOS9eBzVF5XayD/5rpRvmHWy7kkY2gwFcmPwXzJOGQSLSy1YHIVacAnP/Ao65FsGy4bc+xfjz71qXb7yQONJq1tdG8lwa21JilmtqGNoC/MLICTRjjjuMIIAAW/yvrMoFzDm/vK5UXkpFcZh1GYzDme/W5bvEqhL4BoHAB+AMZQLdVVZAOrsJ5esyBNdxSLe20YpXOLDYRk5XtiRPmMz6AyncWea5tqgboe9wHEAbawqaz9NTXq1t0A7HRg0o1GFvwa/7ZM4fTc1FA7hUzm6CEaDoFaHFMBvuNsILBOxmNxEekMwGuPwHFS/3rlDQB8exms8HVkYpTAhfl2371t+AHccw7fURIK1sI6E3lim3HATnZvEIkYwC9LY4fMxQZ7BWtgF/adFCCykAWyBFdh8q3p0XayXLaUT40C8i3+nSHosL4rtUOMbQA++9ryysX8qoDHALZqf6yvKEyd8ydFsSWnOjh/KIGmZ5EUVPZi54zmBKyB1ZgMsMaVcubXsmxNNlJQznumoZb1TsnG6p5TNScR5zEFbb5m5lJzAokAP6eYGObugM5H1N74tzz7awTVV5YW2mGu68A00i/3Kl3HYlBgRqYyudsaGxBMSk5FIiRB5We5kiODce83YDF7IwC32ZUEAVkWWBoDvFGtLdOE0r2G4In7uuOO27HLfLqdO/NoO3vpWjvDHF6BXb/7rjvby+65oy2dfxpdvEX3ZF9yHBnq8/j4nOVlG+3ZkMzmdnYEJgNGwfsE0hcJpvS/0J0n+7vbY0kaDVrc63K28vPDvNc4z3zEBlRkM/aYcxMX2QtogrVIRoETpo0fgUTE/Wb1ynq79ORV1tlau0QgMsRnHjkw0U4emmpHD4+3+TvAIqdn2y4Evutz98puu/D41XaJLNIm2YFl9zkLzs1aWkvGOK35eMg6j04Ot/tOH2kvvutIm+H91pjf5xjnJ8iGnFslg8LPjND9eHecwJY5pPHEJvvBawH4d/+vItHpocYLv/7PPQIffvfPRXYwzSE2NUWxCmnU2PB1rLVshyn52nw67WgH4YLfBbUCQIsFPbSuH169Dr9n/Cv9GVCyD8D1YH4/qO9/34P6/b8Wg28hXKVrc4B0cpqw9ymcLJnE/leOgVDtN/7+VoAvMOy9wtMSXVATMOD7siEk3avmEoAP0Is/vYWcHS+dFG8sIouxtHjQNK+HQ98o7NPOppxibrxCqyqy1a85riidtEKAv4v2U5QrSKhCu84/PJ/hQVQuEXpKx4IuRZ4dCOS9HaPBIQ9q8EnS42x40eEjO8H2bXdrgWJeNmY0i+OmgjvPb91bhsZhkwH5A35FMsJciUToRjFxn2VJ98MuaApmdA5dHyn/7LPopBu3PKvrwVz3c3X8de3rZWx6Rq9zJPEASCCkfCBaZ2QwKehUFiGLL9iP8rcaXgnwPfSdCgnEZO+5l96lRhZ/P8D3ygX4cVLiuSuZooB1Y53CT9hHg4kx3TJ0hjE41jbR5xkGvywKZVurLwFpclLQynIEMZH2GIV41VtxGFoAACAASURBVM6/aInrEB3V3YHGQgO4QwxZXBsdbwHgPkx2ZARq+Xk+bwO51QpAQ3nO8sK5dvXSk9jdXSZdDjtqpgEQP8kBOyN7P3sQsE9DMx17XDc872Q7BErKhdJwzUyQY1Ve/pkP+2R4BbyUsHUA36ZpBFFpFuQc9Tlcd1ky06QcCjCcZnRdkKssQiAlcHDtehUBZgJ8iyBlgzs5HkMlk60ry9LiavvYRx9rm8pvfvPxtvBrD7YNdMAvecur28l7jzJXy1JxGImDEa3jKWsr4B614JImUONEsgGZAHELiAX5ynMWkR0sLCiJg41nb5zg+20GtHgFf28Yw1lkjBMAUJl/s21plsN8XEnzIu10TfBVwy/ncyRABoKslfHUYJQ72Wb0+NUB2O6lFQwq04JZNSg0EwUYGYN1V39tYa3PYo1xWKUOZHyYjMX8NKAIph03HYtp11jTBm8WoBa4p46HzIT7tADflMYGEtwU8/PMjwLsDs4DGF/1+rb34leFKBihhmRv5gRSIObrFgA+YFfihD0GO9MBGQI16KyBXYD+IAz8GtezRFH3Mlr8Vew4NwFdgmetGS1qdPxn52wcpXWnga3FjQalSHuQkG2wpgZZK+6hBgEyxGXP24FeC2INUpmDAvw0UTIYlmBIhk6ZThXYqmH3ORhY637mM6heDH1dVN/vwjlYxfAueXepnCnuVZ6BsvDx4rfoubaFyJKU1cHkj/AXSr5W2H+uIVGyNmCGM3RIcJ/qA51znOhFGCiH2YSRN0uXwmLJIeNZWXyzhGbDdEGz0BvgG5tXpX4CfJ79AepGxg0gmH+DzCM78mrVezvF0dbKPPrwJ2kKRYdbujtvIhN80T33AHZPtgtPPMa+RRaM7MGEklI2A22PV9cpouZ715CbzbIeDtBJdoi+KQb82oq6/s02aCKQcRbOd1n6ZMW6ObzBdbr/GPzOsq9N+QwN8J4424bOkeG5ttmuAvrt4DsEs79Fx9+r2IBeVD7G+r5tfq7de9uRdhR3pzHOnol5fr2d8+YIgTTymiHW4jLBwsJ5AyPmOc92AdZ/keD6Kh10rxFUDhPg3n5kvh1nLdxxx4l28NTxNsj63oUQW2e/P88af2R5s50lbbWtRJJC5UmfL+fhCGvgNV/zv7U77n/j8wV8Xxgf/Od7dS/83P+aI/Ch9/xc0pozHPZTbBwykXXIVkMLD8RYmHUavAD0HuC7ZYU9T+l+Dp7yu+4LXcvdpgfWPcDfD/JvBfi36vCfE+RHc6mzRNrGdABf8AEQj+2hG/PnB/Dz9DuAL4PfF10pMTAVHEs/Xun2J3OgE4nyhQAV5Rc3OtzKVCaLIFsZ0NIXoN58Tf04FIvte/g3jrsbvfphAb4HlZ0eZfAF4IBE2SYPTIGCOlSBn1ZyfMVSLgBfLbQWg6W/9+X4W8DXZOIsANSPQokOjEtJdHTRucbhTUZnGD9k0up+v/eSQk+attjFcgAvYzXhAs9qDnWzW1D07R64kc2Y3r1RdN1nfzwp+2ddjPSN136A79/6KNOnwNc+gG/wY1Gd2RylU1spWqvGSONdDYEMct+syF4AOwDsZF94buWWxDOycBUZzCAg3fu0SLrS8V0WKGkD0/9mbwT4uucI8K8yB+jeyHwfFeBPYNuHrGZQKz6DmxziBRgqw8B1chjr5KPLiwWHvXQjAVCAoGC55pIZqTbKwY1MItcY/X0FH8ELtRirzoCXfuprBGqrOM4sL14Me3/typkU3eoP7yGtt7cAa3r6QJuaoTkUTXzsWOz8FgynaFHgoRypC5oKpJXVYeZPnz3wInJ/JTURDKzbnA1vazN6ZlBk75XquCb8bJn6SBHCH/JOXcFzgnTnWTTXxWYK5pI1C7CrwG0w9ouCAMAuz251aac9eO7pNvwIRbe/9L72FI4i977hJe2+F+PVPmzQsQrokIAo/bBzYQVpjZKBEQDBSOcjH0tKGPmSuBlEAr5hUJWa+HOjBItmcNaXmGeA5QHYykFA8DBSjPTb8I4trBUIuSYsOAZQhFS0+VSQobRx+az7D+qfryGbUF/vl2tRGdMI625ATZ0ZKK5xFAefYVhI3z97E+B/FWBnwDYBMz4zRUaBQlszQWbihKdq1K0bsAbArr0WD6u/nyCw2FUiwpfstvaNcxMAqtO3tYkve0sbOHZn212mJkuIe/gk4Ip1JzlOE6JdgK0NpMgBcWmsEecd4H5v/TKM7YUA/MXly8jCYPLxhBf0uRaHAWg66QwD2A8cNFNsfwf189UHQua+B/hDBkt2OraxlAGuen2zYClWLkJF4OnctdZApyrdn7LdJzi2UF2rUeWU2k8q8dL+km3PYlN7SvQ2vsnUORmTbiuJjwRO56YT5M18rKLbUPr8Uelfx+LDbCdLxTpeZU9ZoBB8EnBv8Jd+CHy/AcoNxyTtQbVs1XHK92Cup8ka38evKVa3IFt5UaQ8BIx2XGaumYOdQ3oyzRk9DhFnnwznlPv81YWneSdImQn29I3Btsw8PnORzAqffd/dL2qnkO+ce/KJMm5gHQ1DcDhH12DCL+FXf+7iAoB5ox0i7XX7URyDcF4bZc7P0ENB+dIqQNpXL8tL3RLv7XrhL5PlqE7W3gvEhOcd/wnwT1nc/WH6VGCNucU6XGMvmmZtTzKelzjXPrV0iQLalXbfoePtbjDIoF11HRNcd6ZuP9bGaLqGu33bO/dxnMDIwNHNS5OHUbJTezhBLUK2PINZzNlrSMZwgXr1nbe349TW8GBceNUZWatPHcSYL4/TQOvjbMHknuimS12NZ/sgNTW812u/5luxyXwB4Hcnywu//M8wAh957zsiBZHBV6aTQs24dBRTqvaz0piVPsxeGIBRCKMsEd0Ey3orDHoH+suy8gZL+2yHnAJvvS1lHwzsl+s8F8C/AQCUyPTAuvNe71j6/Xr+XOdzMPgesjfLQ+o++4ZApctUV18gVyAaSUJnBZgGJZHqdIW5nsnq9jttfGk4ldGUNWUFOvtmTcazZDrXsxpdtkS9qfaLglhBpQ4+NisSoNpUJTZ0spC4HakRLW227H156Mf1x06zplcBFoIBN/WkqYdm4zSzx4EdxwatMnGACMCXwfewwOssHW0tggzALwZ/gNb1DYAvgz8gKO5caHqJjncXgG9AGDayvNbz7DNn9g1ANz8+G8CvEZM10yKodLP1DGSY2bhhhTZJka/r9d6xdbqlTCG/UG9eUisftocnUoWuaEzm3eDIw7IRrNwoZi1Lu5KKiHgj/C9wb+AEwN8C4Ms87mArKsAbGwfc07xpOPaypaEWmBTD7ZcFgGRVkiWBGebZpvmVTkUGhEo81Bt3qXrvOMHyGFIExtvAYz+DX9mebv4mmJLxW4U5XYC5B2RdeaZdvfgUf76EqwwyC5heCwxHCUDGuMZxQL4F9T3oTlCcsF7QrZtGZaiq/kXXCZsqMQecSGHYO1wUtO480s5Pb3CZW45P7tnMSdZPClutkZHBd54a3FXtjN/n3C/G3wBdprRztYr1oV1G1SETSPOfTijjsNm6fVkAuYd2eNs9CMC5S4Od81cuEsAAhpEjrOO2toe8bSTzn2vWpYP70EDC4ozqVAozDostcHQdqMNPNsEgD1Bl45z8nYL6ODIx//RXJ+u1BUs9SCHhgBkaWFmzmGZjxH8Gd+4j3rOBURrmqSHnPzNLjqHdZ3XGqU2wvmLZh30lxjbRlw8CyP0yltL1xIZWFpTKYttIynhrGIbcbrEyuBb0uk5G2HMMMNTD24BKMDbC2E5w/yUzBOTx3Eb3RnHEYT68Bm/7F72OD+Gz8VQfsUcArOomPzM2jBx30PZb7EXuV3tKAQVxBO/byPo26SuABGwTic4iAdbVq2jx8YRfhzhwXN1yJAusKZkFfE2wLh3jAd7D88QasNUVaxnISORMYR7YUTi1CJ2kJnVFBgx0HDbgsUu2HVvNknUORSnsdy5atxCf+ZJRCph9RdIjuE+dVJEKkUtl6Ksg31qndC13BWeqF2Pt+jQYiV0se4kySPeTUf+ePy9DvCyx/jQjmSE40cpVhlzPmrjQJFulq5K1FW4nHROe7B1BAM8uZ637vvdkvQgB0irzT+cl5+IUbPQ40rAR9pk4akVutElwdI6A/hk+h0B+giJT5vRFaihd0yfxh59lf7t28XIVIutolHWJzIsM2BNPXyEYgKxgnct8330bOMACda7BbrFm7FYgDYrw8pwq0s6O3brVVJM7+lJkjjGffMYA9ekppL5c+9j7PtwGPsX8wFVnlWB0j21shrkwwfpXfnaRHi2X6Xr1Yq77BIXckk0DRw62mftf1MaOUYzLOLUrZ9vepQd5rhOM0QzBG52RmUcjRw8A4DfbtQWKipGKrVD4/RLm7CEL6xm7beoK96wTYN0Mk13Z4iGcQ5760MpwO8uesjlLNkO3wIbZAJLJ173129odL/3KfQf05/XbFxj8z2u4XvjmL8gIfOz9/0/Yuil8jMfZmKLFjQpRcq42z3RV9NeeRe0YfA+dAuceKOVo0FtVpstrz+T7+w7c9azt9SJKt02BVpf2r/RfBwjFDh0I3q/BLzVLpTh7iU6vCywFpZtQsdbXgX4H8PPnnt1/DoDvTuxmpiWbh4NFmlW022mDg2eKxY9TTUB+uQz4tinM7VPBKYDlgE6xbWmWr2vu993b/uv0TQKMUxDquN8A+Hswo9qzeWCULARHAMDaMOBboKOVpUxksVjKG6rDYxp6yJDKNIfxt1iO71WfrGODGnw7UHJAq8Ef2IX1pMnQGCl/ZRbx+JfZRoKiPKeFUVZvjqNO50JT0LB7RZ5Sc0Z/99xz91y7h1KBn/MowOZGM6x+XvQBZT0vH6SfoKNRSbQC8MMYU1AKw2SztnVAgs/EZ2hB3xTNiSbUN3sPEnBq9QHX/mycbWSWtYJVmkN2QplOudVYz+A8rM/L6SzYTcMYC20L4MvG76JFdgxGAfijEzBQ6osBocX4BW90kiL7GijtISjg523gpC5Zb/UAX5lKZR0B+MUoZk0E4DPOBiHJ1HRNrro4KUWHZp50Y4FB1DFn8eoF2PuzAfnkwgF1PncArcyojezi7W1X3Bvz0mBvRJ9y62i0i9WOsMuQ+YwcE4F1rWPJ0oow8gw7gL9GFsWAa3vDzIZNdfjM+OtXx+f434fBd07dmC4u1QSgPifHrVsb6QjMWtQmUqcZQw2DDJ1/lBkNCpwNPNDg+4Y279oldZ9aAZ7x5afPtoUzsIf8PpkHMzvMhzUCQtlGAwQLbifQtrtr6P6yBVBPPY+NxfhVgC9rHteqxOfaKPr+XJsMsQ4ngIktwWzkOvzeX0Vxne7bAmZdexyqbQObeHDX83a/HKcmwmtxH/R7dlkOcQhRJ63bCfNvQ1Zam16fN9805s9xL8UmB0bmOThfzQw5ZZdwzhHwC8YMAH0WYwC2Hd8HMOr3W4Nx+LX3tIlXvym1NRswvTtk8ybvurPtUZy4Css7NUsnUjsLZXbWcqgwz+CHucy+NIgT2w4SG+VgC4DLBeoVVvDEdy8S4I/j/jKBFGxmlgBTm85k7diDlKwkSKe+gb1NZb7PsvokVEG5THTmAfIj9+QZfr46ebPv8W9q2v13gbf7r9+jY5R7uPto3HTcnwKIDTarG3G2npxfkZIHtOtAZZCazFTSY12WOiSBzmr1q2MnsRPXH/5bBqyuEnxNAcCnYfC1m9wGnDJNunoTR879BNBP1keCxXqTkpMyh3zOniusm2T+ZPC5r3XmljpzC9BnmPMTkHAWOu+R/XDO6OizsoxDFhKpZX4dwE53dh7ga9dXCKA5gwG2RBuWKV3aDOGCxI19YIls1OPPXEKvTzM8bvQQRed3HpltB3CfGkFGeBgHHnX4Anz7ZxQeKLIsgRW/c7zdE1w3So/MVk9MzbBOkdYsrbfxd/1W23iMDA8Av9HVdnAGUgMHqHHtd3lei6yFM4DrUyD/I2vlaDVx57E299J72hjXs02Ga+fCM21k8VLbHCCjMDjbLi2SgUO2NjOHYxRB5xrB3DWcnZZnKDonMDxo5gitvU3GUjuhcxiBPhtYW5o92h5fH26P4NpzYYTgn7U/Cuif5hpeC8A//bI33diYPr/fvQDwP7/xeuG7vxAj8OBvvTMAf5JFqS1fNNUsXEFGQL3OMnbqiy60CuN6kFY+82ULN8yGkeI7bROTkq9CvCrIKwPwsgS8Gbz7Xj2gL5B/M8DvD/se+OXzO4CvNKDcVGRV6rNkGHIAPQvg1/vekIXkbbpb6dCSaMwDNs4KxRBH4tK71Sj/kQlU3NI1SBHgK9NJlRIfLKjpAb7sfWnxq9D21v4AN0tR+oLbYvNTOBrrNw7jFBuid8VObhcGv5oUlRZZxsQmSNUkiMODQ81r2tR9R7159PrVeEf9vRZng6OkeOMWYxMvmUtS/qTyN2DhdjdhfkiZju8tUa9UnUwzts6NaPBl8YtByq8B+HaavAHwU+gagF8NnPpnHAYoz6BS3gIa54RMXf/qx6R3TqofrkO2L9atTr92kwTgs3ELbNftdIru3DkqDy74keGUwS+Ju+hZj2Wt6TqbUw8nAb6ZCED0YCwpZYb1364ANZNJllmgILgX5NszAEtRm91o6SaAE9yP6DDUaWPzs95vcBczJpIBQIdZBn5ei71R5A8F8LUOLN/zKioUXFg8zo3TJMfgI4BHFl/dcueDX2NVrN8GoHUZaY4M6gJFtcs452yt4huNVngSgD9gPQWAQB10ug7H7961mqsMszdMAXXsL838WFhrAXu1To5XfXTRMv3Oz5CiNa8cW2VSFtjqdrO9ejkyCYOF+MZ3sj211X627+e99XtJFUHXPtCtxA5I6lwFOwjwXgHkm+EYp8DQDrTTEBJDgI+48FC77AVt6AwCCz/C95kV2SQrtUgfl7ULZ2uP4l4sHBfIKZEQ5A9bk6B3PH/fd68trbHyNPX5XcDl9XbBpuvIYFm0o2YcGhHZDgBIu0uudcPfA/ANRCugL5mGWRD19AOAxHie86N+vsWSITaYqGFEeRrWCdg0zDoZf9/LBgVX2oSqAzc7YjYgO5LzUwvJMO4U0QJyFmE2k4DxbhjzBFvsiwaqe+wTWlceuPdkO/DaN7aRU/e1HbzI1x59OPKG6XvvbXvMm23kJG3ubsaT9e7cS0Ane+2g20iP91IKSKZIgmAZic4yoMyC5GX0/9ZxGFtNUvg4zd4zic57CAa3xoT7NRtihpK6jTSMczYxv2Xwq7C8AkIB5iLvq1RxRt9z569yOH4tXXvJd2IiYLGzQXjczqpXigF0dgZYdL3tlU3pSNPPPadx6kjYT9Z5hoL37BkGnl0GUDZ7pMtq+vCSOdDtjN+vERT7NUbgPE2x/ZZBn3KcLoOX4yhSxi4r4dmZovKy7Nxhnsjg6/xjA7UKfJS9aQFVRcczsOJm3njykDM24fJ5wISzbwvw3QNXWHfjswauPFtsLicIBLSW3CPTJIO9AfAf2CNzxbjZTOvMpSvtLIHgGhNlBrB7ClB9yMZkQ2T1JUjIlCUzZ7F4OgP77JUa6T1rPwhleJVZda5JZklGbPs915bb/INPtIuPnWtrSIEOUGB9iPec9f0ZeA0FLnDPz1DgPcE1+jXImxy8/VA7fs9xmnnxHho/cDYNE4+uDU62Jew1z1NjYPNAEkHsURbHU0d2AEvOwzRdY/+d32Js0doPYrNTeMHzkvP1wHzbnru9XcZN58ELl9rD2wvMdQIn5sIBrItfBcC//SUvMPjXD+MXfvOlPwICfGUgk2wcunpEntNZk8mKCIbiQdwxsmohC3TJQBT4SyFq50ncO2wI6ntP+gDEXuqRw71kOzeKbQX9PYtfRXz75Ty3arJNmctK9wy+YLFSrQXwewZ0v0ynl+h8RoAfGUg5g8QSk8PEQ6eYFosDlQEVZ+MBIGhzQ1aLn+62bNTF8nQNtzqAHwDbAfz+vm4qHO5AXQ8GCkCVN7O67esAX3kJwCvAmRPDA3sk+um++HK45DwB+DqP2J7cAKWyCmlkxvcPqOtOsWNtsjL4qxzG6xwUOxs0vSPVO767ABjyXqqBl4ftsBIdmGqoFf6sZp0/75Po9IAt2vuuIG4AIFs1G/1LJOfc6Z6zjJvBSffq5Vc3PfOQehUcxls7h4naWgC+HuE2AzP7oGVfF7bFTq5zxUiw5+ljkxf0pbKKFqclmHTOR38vkAbg61gT9rYCskz1DuCn5kJHF33wAfg7OololSf4ncCeLQDfYKGKqr3PHuDbO8Fi6Q0AfoqZeTZqxMd1fejWXYLTAMIqKo7igJ4DgxbZeo3R4Xuo+94FDAS2W0o9yGAsLl5pC/jeL145F9/7IVx7prU75UAdhH0PcxkZTGndvb2w0trmCX9Gj0Qz7zOzgHIYEOnc0U1EgO9cy5PsihuNEEs3rxsTAF87V6URa3bNJS3Oe1ucmkY76tQ9/GNV2NlrMq599i6BhPfbzQM/R+bZ/WZVCVkYfB2A0DhjVakGW3267OcAWnm/X4Als6iDiU40EIVt7Zln2rVHHsp6qoJrHV10Z7EglXXLOBgoj2SuI18BwPjsBZTOj6zl+G6X93ayGZ2GXoA/bjG0/ybzanBtp2AtN5WF9HslV+c6S3CrDDyetQa4um55D4A7A1Pe1+uv/Uf3FLIHytES0Eq2cG0CVNn/rvmY1+4+rOmA+1EaOfEeVwBuFkdWsFL2uOrFDVQHLTJmvA/NoXP+8nvb4L1vts9r23z0Y23z0pk2AgM8SqPKHdhm5W2bM7cznsztQTJ/1oAAEulkxLva0KzqU9qyLi04pcS9iaJZCh8X6eyqC5Oe49PUCUxzRowR4NAJKc/VIVLWEdtaLWS5J4tWucsYFCTQ7pot+jxsmmmtzSz1CGkrZiEnIN8sqTUFMu+CcZMN6eZsdrV7Bj5L2XTtMZWh6khkfZV7Q0KwEDs6irGfECxnjzW0SPazpFeCewmDNLDyvVJ4X13VN9hbnH+Osx2Et6jdSGdndenKWiRA4ppkJrhMICzGF/MnQ97NkQB85wpzX1ZcAibXS3BtAa+9NiJbUsaUHhM2K1xo1y6fs3VhW6Tof3sAcD472g7PUWODG87WsoRLETGbMNUDWzpAQQqwnz1DtuUM42qh6yRz5w6C5+NkP8fG6TfBmlBy5DnrfDSbpaWy8iFtPK2HcY/VxSckgetZ/T0Bzg43pjPVNODcur7LT11sgxcX2zFA90HmlYo3awUuKbGZZTC16iReHKbu4MjsFNIiGplhc7lND4aM8TrsO3P08uZwW+R9J3hukzj+DFMAPmIR7UFsN08MtxPUJxwhqBlZpGjezrwGTwT+uwSVgweOtuEDt0PuD7SHzl9qH2IPp2ShzTOfDmKX+/K3fFu77X8lm8wvffj6wh18thH42AfeEYA6iV5tRDcRi4Oiiy2nGrW1MsIeNJseMv6bm5PMPIefB6BpS9Olvfa+Z/ID8pV3dOy6GuAw+x0TnhM9CKp+DZPfAasbAH9/IJDvyveG5ewkQ/sDgly7KVmtPWU4hYSCmbDGHYvfAbfrHx0k5Z86gC87o0d1GhvBThlwdKA9coOkegUgFuYpZ7DxiZ782hvKHlYDpWLta2Ptsxd9E7AA2QiZawhuAP5oOvhzFdqq+d7SqtBDMAWiNh6RFddLHXAiE6V8A5AsOyXDXPKc7pqEMrEQddOmkZkace0u4xRTbd51VlhbotgPeceWRXMA19EdAb5BRFdXwOE8LAgGyA7o7KIGVN16Ap/u0ApCc6MvCVOsKMlAVErfMa1ahWjpO9tEWSgP9ApupLu7AstoXGtqZC4IhrrAMBrnHDpokjmM13BS2EKq0yIvKlej6K7Dh/s+jnPpvgdhHau2wefFteh0ZLBi4TBM+aAZEZvaGNQ5X8LCe5pXp1kb0+iik262yqVSvEpmhB4SwwD8jJHMY2o2vJ3+57VYLYC/iZxBN50h/fDDCAq6S4tbcMM15uPh0+1twLo08DAQqULbTi6RWgJByTrp9mth7hevnSMbcykyIIlSaxECSsgU9Fr/bsLlk66DfOUXWHIWwNdWENcVvkHAojwjumgtWXOQFysdbbKBTOoLkFnwDJTobCiVsojZINSurHGhKptM13c6xkbWFhFE1a0w0QKcvaoMAQGMzHjmp/p+na8HOPTp3npwvgC+tQ4OmxIU3sig1usTPOiz79PbRgu+8PgTMMp4tvPsDFqUb7ke9Yrfzr3osFKdfXuLXz9TcGVmRUmTz1OAX12rOw02n2PRql1ALeI1a1VAXIldZfm8R1/ph2ARqFmRFOKWRqlqNQyQnI+VYVT+lEZ+Bsmyuc4HQb4ZAX4mXUcTfJVTlKPo2vLffF8tMe1jMzYmcCTQ2YWJNdOKVmN7dy1ypBnA34kX39mGX/O6tjN5W9sjENo4+0gyhqNHj2CVeSjyHpQ1bdvi8ak7WSeHeCw2RPLCAffU6oAWef58Mk2FZPA3APkyyktXabJGBkG9v4DbTrkGe2YpLCx1jCqAq0J8g0S/z/mWWhRd2XTzUSPNta+yzgX4kh6zWEVqfWr/qjHApIGn9QybrM8QRUqbJEIck2Scan5IOpu5cc8a532tvciKcx/Q+lJHGt7HfgvOTyen72fjpxEkbiOMteUTkaW4u/iejJEA1OdLq662ZRH4jpmP6vHg98C1B+Q77sq7iNoZO/5Wq1Xed4W1usl622Td+bzHqCeZMmtHhmObWhIbnu3NztK7gkZ3nEN201BmMxZLZoYe5n7h0jl087wHoHcB695h+iIcxWloCrC7tcJ67hrLKVXb2YDV55pXGNNFsm4XcT26hkTTQPw4Lj3zsPbT40p8zBxUHxelRZv6zbPXWAtRZ6/OV96X41vNA9OgjHNmi/vVFeoQVrRHT51ql5+80C598qk2DrM+h6RugqVqALRCsLc6Wra6A9qBUtdygOs4TPZhLDUlyIO0ct5GWqfrD5+2xjUjtgAAIABJREFURSb7EAXFc9Se7HLtBtUbFNguHh9pk8dm26ltskXYcKY2xjOaPXZninWAc9jI9GGsYYfbJ85fbh/hLH0ai1CeLnUTO+3rv+U72wOveXPW5fN4fWEkOp/85CfbO9/5zk97fW94wxvay1/+8vapT32qfehDH2pf+7VfSzHF4c94P6bLXVw2vXrLW97SThLdhyn4Inv9xm/8BoV16MjuvPN6Yy4v0Wv/+Z//ebr7AV5YzCdOnGiOg79+ptf73ve+9tBDD6UFt42+Hnjggfaa17zmph9597vf3R5++GGYixXahs+1l73sZRnfL5XXxz7w80nZTgDwh6lO1xaubAjVNbJpptENG56yFYkA/X0F4bpicHDHi13towA/rGCx89UNsA6yvoujG6Taxx5oBOjJDvagXcYktpL7Wf4bAH+/hr3XaO//3lx3CjvjXZBnHfVlB0QEbMWc9drh0qaLIiMr2ffyfWTwBdcpPlTmEi23GQtZNzZxDyiBosyhgNbDO1i0vi9uDd2v5XtdB/iz6go8L8NKa09o18UCpQXwyyUm4Fg2nC+7KMocS4x6UHnI2ZDFZihh78PiC2RL9+vmPgzoHKXHgUVawzzr2vDtegvw5PtXcc5YXYL1SzdbZQ4AfCjQUYozU8gnSEODPzR+BBb/CH8hwLf5UnlEx8WnB/jJ/HjNsCgcXKlP8HMsFK48bti3AcC9sg8L327IM4q19bo8YSPpCmNaAN8DVyATmYXOLW7uHMo66LRNg5Nqxx4Hbd1g1JOnPsKf93nrFFPj6hxPA6YAaAB6AL62bDa28fnJTJXetnzsC+C7XnYM/gy2CBgEWaO40cjgDwOSh2hNrz2qSEjQFhQr0y74BQTZBdfnKGPprSUo9D5L7ZJxDFss6628JR12ecapE2CNpthbMFmOQHYoXVqQvQfcL57ncyhqA6w4T8cJ/gzqvJyav/UhZe/az1XHhs+0/iBFolUkLcCP5KHLRFVg6xrzWl33BnYOs9Il7o3AZSPFzqS+RdkCGsFR7DXLajY6ZP5JD2tfglbfV9tKwUSKmzOP2GsAFGrPU1yq5SHPcGqGBl0HZfC1DlXuY8BQhESKKX3WAjv3AKVRdqWFzb749JNtnQzHONczJevtnkCmRtCnNtnr1J2ltyxNwKDNHyArNRIda3/d0tRMAdfqvUlaJExIuiajG4Bf3VXLYav+vetUa2aJn407TOQYFncWuCs7XhUPBfL9yp7mOCs1yWcKEHXSMvDylgtcZVxhN68R1Pj76Rn02YCp0T0kTcyZQaR3bWiVLAgA8rYT7dDrXtHaqde2bQqT1x/9eNshwB9CAjVKs6ahuenUi4wTFG9raXngPsy3OC89IywSiK0kGcUB9kfkH4MU5+/w/QH5yHWWySStMN5mH1NAbaAHYHS/z/zmDgLuY1GpJbFrPZFD1mqyFlqbWtjN2JsdWoKEcH54Fusws0pzJZ14lJZqg2hNkV1us17tTsuYjCDVkyQwU5AmUzxT51fVoqj4NxdQXaaV8CktW08TKn/eWI65iXzDGgKL4pWGxDXJfUOwaZ2Tnvv8+JLSILNaOLXsKQ8xDOA6pYkHmUcGl/7UEEXKQ8hNBqlJ2GY/WsWWeJ3mUlvD1ivttNnJw+3YsRchaTmUZyM7fwX7V7M1OzzzDceT+54y8OQ9F1cpUKb2gRQe97/XFjgbVpGtzNnMjrHZ0x3KfYTxnGZv24AF96xYBNQbFK25/5MZ8VzU1ct+BXPo8DUp0Kc/Tclgz/cAxhV8Whhu7U/tK5JbachogKWciIBL+ZWM//EThzBjuh2Jzkp7/JOPk8WkAzOG9QfJKjAKbXuKgIWeAuD8uDttkEke4jN08VEJZjZs3fVh7YJ7JM9ilwaDx5DvnJghU6IM7zJdmln3y4d5kicn2/0cj3OXeYaM0xbZPVKYbQiXqWG+9pjflynl/jg/8wme1yfPWzc03ObHNtof+vbvba/+iq97vtDtCwPw//2///ftu7/7u9tLX/pSJsmxZ13st33bt7Vv/uZvbu9617vaz/zMz7Q/9+f+XLv77rs/400pV3jkkUfa6173uvaTP/mT7eu//utvAtDPd0R+u37OjfWDH/xg+1t/62/lGu2829+T4P6Xf/mX29/5O3+Hts6Akw5k/b7f9/va7/7dv7sdP06l9nO8vN+f+ImfaAZMvvy5+++/v33Xd31Xu+eee/J3n/jEJ9qP/diPtaeeeur697z61a9u3/7t354g40vh9dAH3wn7aUGlixWGRQY/9mMCy05TKxvihsxCNzUoOKtW4qRIc3BXulSVdM/ARhvPz5T0pnT6Y4J7Naf+Gred0s2XY0kx825ENwP8vOX18e1lNzfkPfVseuBcAL9YobD5/FufSSgGvz6rigM7gN8fzvsemO8fLbsdYVNZVCyfB7BgxXGSDarDVRmT3Q1LOtPXJrjZVfZCsPfsAtsbzkQF7gsQyGwK8kt+YcpWPX0auQhWuxbpVBMGHOrQoRvKIMxujqoU2FoMqryoLCqjVw3At1sxEhSY99KCVkGvgcyaAJ9OlAJQCyxHSYiOwjCP6b7C4ZNeAEpFJrAtC8DXMrOKsvXfD+iUo+qCQ6VCSoQGuU4LD3f1pWYsk8ZNXYLMeed3zUFXY+bhXGPRB1x5ttHqV1fdMKi8UvClRpnD2Nbvpu4bbh6CzQEb0PAsPLANMpTz+Kp6AuZj3HRKqpM5QUrdbrHDSHRs4CVL3medYo0XhkqrWLMiPJ9kbSx4JIiCTxuyiNUMGJkRAX7qE/Yx+IXO9OPGU5pOkVto8OOHzyGsBECtut0zK+vkVLFpUmXJwpC75swK+L7+yjWn8y1MlsGZvuMC/BVkOZscfskORMMvKIHBj1a5mPJIzII2OwDeBdOO/S7ZgnKBkdXkmcvgB+AXIPaeYuEqwI/lZDGgjrEB1ga1EAL8DQomUxTN40z9RwKLymop6/Gj1ZcLhANauV+bNwkurlvcWmAbDTKAy4OftWGgMQ1zfwBpyYRFtvbr6IKMBPMAAaVQbF6hB5XJWPi6iUzg6sXz7RrNfkaYN2Hw+Uy7dxvkWlyrRMmCwn5+lRRPn/UuSBPOdZLEknxVzYy+9CkMDrivzEahfAN0M0ddli4sstKGtNXNXE8HYEkC1yD3qed/irs7CZb7ju5BkYski7i/jqjms0C//6wVHHOuUjBp7DbFOjeY9ezO3i7Ah50HE7X5EwSip+9s4694LQ/4QFv85MfbGg3ChlknkxRWjh2H0UcrvbVGFgAgt+naHj3WRg/dRQCM/zwMtcB8iL1hj7XmGhzdJWgls7WDs9Qm+8iydSDMSbsnu4KquZc1L7Ufui+bmYgMJmdFBdECxQokzS5WUbXA1voOiz19Bt6bFqbX6DK8A5CWXBKGJjGo65DBauyLq8bCAE3plb78djJWBuX7pE8Gz5LVxDMsL/xYbPql3MpOvNY8pEMwRc2w7QYhCVhcUGYaJHf4+TX+fo25hvkYYwHwhnFGMN52zrNGsWUcIUhKXxGe2Aj75TDPZJMbXKIweRMnmTUDEbblSXzo5w4da0fueFmbv/1umkVRNP/0I+1pOtRu85nrzI+teNSjr/e++PxFnpPBFUUX3DtzBlneJbIC7imHscMdZw/QJnVSqQ9XsI1zkpn4JUhJZToW94aH4MtahmnW1iRjofPRhl2sOSt2kPjskXlwzTsf7XUxCskzjrzF7Ibgfo35J+kl4RMswQMZGx9ox/DhH+U9HvvUEySht9sM6q5ZAP6klqUUcg8oPaWAWq39Fraauh/pHLTGBW26x1iALvbI+c2+wPw6NL7XTh3F9Y8nf/Xy5Xae4O8KLP7OsfH2EmoMDlylEVynOtDidhpnrRFY/GXG+Umezydxi3qSOXCZRltzjMdJGPyv+Nbvane8/mueL2z7wgH8v/k3/2b7e3/v7wXAPtfLw/EKLbTPnTsXIKzOSjb/IMyIbLXWWr7m5+dpGHBHFsqtAN8K7bNnzzJARI7dS2bB75fJdvMzTehnxJaM1wysi/9uKtTXRYp6njE1CEPjy0zCbbfdlupvN6YnKJCanp7O33vQ3Pryey5gheZ1/KN/9I+SufjO7/zOfPUA/73vfW/7q3/1r7ZXvOIVCQC8xh/5kR9p73nPe9of/aN/tH3Lt3xLrs9r8fr8LN/3B37gB3L9f/yP//H2FV/xFe3Xfu3X2r/5N/8mY/SDP/iDuRSDIxmWP/2n/3R75Stfmc//T//pP7VTpKT+8l/+yx3T8nznyxfm5x7+0K/kYHYTtFhQ4FudUHUTQFMre++BGYTAgapbDos37bsF+RacdSxjmLSw0OVqEG/3bIi1weui4PiP6GGdlvW12edQk+H2KIi8ZT+DL5grhH9Tkey+4dkP+gPMBZSRzLhp1Xtdd9mJDrIr2IxcpABjHzDs/7PgXbDsAdYXq5YkqZjdkl9UQBH23SLOMFAF5t3oeklPH8Ds/6zepaj3/LaYOWBYMB/v9WogpAQowN97UvIik8/BKiMt6zgOcBfAa5PpNRfjXxZ1ccBJQAaAiud5NagSMEfEsg/gr9GFcp3CTN1pxmHnRgD4o+jEh9EwyhZGB94BfItSddPRg3ovzks9ePOa7RNQRb6DXGt5+GvXZ/FasUm8WbrGjhKc2D05rksBN+KVAkPdQw8Yi15ZoNgFZ723vAdyWdvpYkKSXICPxEiQn2xHnIRKiynjbJFnOgAAglNEHRRaXvgW7UV6BLuWoDXp9Ii88vPOgdR9GNT5nNANc4MJWEdgyUesTcBGNBZ214FnZm6epY2y1N+nSNexMdmulpp/LtFXycoC4JPx6aRLyTKoR/bZKdFRcw1w5X3UHqe4DvZ1jWe3iyZ1UD2zIDQSg+rwrEzMZxjAnvcuKJq1kQCKdU8RZe5bwNXLzTppTfW2EOALyzo73O57zYYokTI4XENSsAXIC7jSUpCguNZDFVYbMIWddj4HJwu2tHw0E1XSmeuSFMCtRYZqq80gKvExQzvNPm1AYKG4NRShsQ0WZMPNygjsAXQ7SgmUvkSChoyBs2IV94yy5BQkTYehX4Eddo5Mz/AMLVo1cyEzryY+biZlZemelYwlY1bzs2putMeMU4vBWUY1G0rmTOo3wkZXdlGzgj7YD3sfiYoMcxXS+jy0U0zxeQIC6woMspUK6Spj7FLduyvQKKMBgdk1/efJ5ky5pmBRVwBM1LTim142m+rbjxxE4nQXDazufnEbvutVbfuxR9u5Bz/Ydq6cT+AzffxEGz8BwIe91SlqVEkb82cNUD82fw+JpFNxgfGildd5m1sU5o/SP4PokjnO82ceLiOJEuCbXcu4JHPJGNrh1+LlBOoGtrLkBe6V9G0YtAaAl33sNCy0970EAbFMnYkki5KzVWQnC5cBlNooeoYo/3KPgq1NU7uYCzhfe+tm2WezNSWH2k4NTmUOhtMZvIKM+M/b4C1Ww16X8xiJEfUe4zLB3LrZtjR3zIPWt506EZ/xGkHijk2e2AeuMP8eu9bWz6McZ7xmKeSeEgxnPfA81OkzBy+yXi4B4leRVY0DUA/QkXh67nCbOoS95dGjFJBTV4QV6bWRjXYZIL3EBWxxr2YtRljbawDtFSQ5g0qvYLOHmMfrAPyL7IUui9sOHeGzZ9q1q1iQ4sA1RkCk3E850Jr7sfu/DkVmyZR18p/+9yNsbcPQ6hJ9E0puyNKsrpjFVL6PKQN7zwhEyCTzxHXjOq/Mv8/Z89WCbmgG5sP88WPtIAWuVy5faZfRvk+tYMHJOE2zdkcnCRokJq7S5Az2fkD7WdbtEgB/kZ/fMuPM9Xuvvq9yqC3GaxrW/+SxGQruR2kuh00m733Gs+DgSLuPPXjmIllNM8Y8oUmyL3N8zuD0eDvHmD8CuD/H2bxBX4EJMgp3kpU6jg/+8W98e5t6xZc/X+D1xQPwlZP8x//4H9uP/uiPtn/7b/9tk3VWdiOz/5GPfKQ99thjAd3KcQTD/tutAF+Jzz/4B/+g/eIv/mI2QtkGF+Jf/+t/vZkl8O/+w3/4D+1f/st/GZmL//6Sl7yk/dAP/VD7qq/6qmxIP/7jP97+1b/6VwHpbm4GJIJmr8fAQGCuJOZtb3tbgoZbX37PP/kn/yRfb37zm3ON3oPf3wN8r+/7v//78z1vehNWYGyM73jHO5KJ+KZv+qZcq0HAv/t3/6698Y1vbN/6rd+agOHrvu7r2vd93/flz4dgNQx6BO9//+///faf//N/zqX4/X/7b//t9nt/7+/N9Rko/It/8S/yfY7vZ5MAPd+Z9Nv5cw9/AIAP6yYIUP/oQSk4jJa2K1QygRmGPp1ZYVv1iGah2Kq6d+MIAMi5VsxqChk9xE1/CmD433iCAjenKrbrQX6Bu06n/hkkOoFKHXjeL9fpx6Mv0OyLU/uixSrCLTa9Z0Xz8x2G3F/QWXi/Y4k5JCJ5sYkS9xMpUld3EPDV/Vd6eg/qKlYMSAOyXf9MNYw1ODkQ+1e5FJVfvLUOgjYP/Gjsw0B30pAAfEElgXACl2KpxckCHYGKjNAgB4ebtUGJWtqwY953xpoiSzZq9foCRSU6PcAXgKdBkgAf/XQyOuhrR2huM6plGlrHIdkuC1DHD0FwH0nh5wAHWfT3AnyL7/xEQYygRAmLLj5hmWGuA0Zl3LgPT54AfEAdm/cUushIgAKq+4xNgcJCon3A1AN8R/BGz4JiPxV18nlmLuz2SxGgTHauIUy7vQOUh3H/QkjdiRxPH4tgSRlGxkb2XXs1L6SeWZov+YfIuPzckmDsmaZWFmCxszKY6wDfmojK2shYF8A3qLBgWv1+AfwBrivMYcdillb4ZoCfizBItfBXq9IU2SHFsqmV7kF2TlUaozTCzICuPh1w6dnnMO8GN2bR7AuQrJtjWdmCvsB9l2cSSVnHChtM1fdaZ1FyOrXRtZ46i79kmfT31/d8MXpgZRqx74w8p5yYKjsjCCgwvGNwlOHVrhJ9tkytbjJmL7KeuMuusFT/+Fiu8h4GAQa1zhfdqRL0hMlWAm/dStmG9gB/W+tMiya1PgT0XzgLoQSIGNY/HwC3SEMmA2K98w8gS5nEa1xwPwoTbEDk58ZqMs3HKhN5oz6oJGT9vmNtSEKNrHEzReE3OuBTa70nAPwmg4fK4vUFxQX+41CSd1K7788YcNS+6WcJPpON6fYUg6UVzp5l7sXnp0OMxZAbyJOOYE2oY+EgWTjrMWbR14/dB1C/+wHm41y7+Gu/2JaeeYL1jj0hGu+Jo8fbOAz+IAz+DsDSpnc62qwyz0amTkL4wyrbdyN7iw3zkFhsXGijNrvK+qMeRjedBWQ6izaDM8D2DtwbzJpUsbfpHYNKz4Ue4LsHKvPSEtW6B2U0svX+9ApA2GJUsyyeL9co4l3HdcVswjps/rDzh39L8oOBn7RHCMHEJrpuLU/t1lz9FPzSW75IEkH9sFK5rIUybghpkMypWdXKRAnuLYi3cFxNfm8PSTjAyPkMCaS3dacBoGMfPPoInX0/9KlkLmfGt9C0V8Yl7rLuM9NgiuGZdnUblpzrm2Ata4m8qVf+OvsgSPog28j08GKbOn2kbZ043M6y9y/x2VsWqoeMQwYDibFKL45hzoQh5vkg172KO9cCBdBDZAxOHjnWDs3Ot0vnr7aVq8iI2d922a8McCTwdBszOLqGpekVgLMeToL2oS3rFMzQbcN+T/O9u4w5jD9jnZ9lv5WVN4gfob4iZcRmuHT4oYhVjkqZzTRBgsTpHB1m1eRfeBLbWp7b0SGyBEohlQ5ee6atQ6YOgUsHLFZn+q/yXJdoBrFmlk7rYYvRCR60Hx3E9W2EeXboANKa4+y7UzTsInD/5CXqbZjrpyeR8J1hT8Smc5Tao4lZtPkz6PcJsp7YHaOjLfsJvz90aLqd5HmeZC8YNcP1tX+kDbzk9TcO6M/vd1/8AN90v0BYYC8b/U//6T+l5fWBAPFbAf73fu/3Bvj+hb/wF8LKGxSYOZDlPnPmTAD693zP97Q/9sf+WPuTf/JP5t99b8G17PkHPvCBpkzmp37qp9qXf/mXR2Lzd//u3w2A+9f/+l9/TkPrZ/yX//JfIpvxJRiXqd8P8P2cv/E3/kYm2T//5/88G6XsvIz929/+9gQG+19uuP6M7+V9f8M3fMP1f/7Zn/3Z9lf+yl9J0OJLYO/fqefvXwYO/tw/+2f/LNfyxf566Ld+mVQsLIOg2wIo05QceHalNP0ns7XTgTjtGAX3WvUpy0iHVg69ADPL2sRj2fq7NtydE0wv18ki4nsFDWHy9cXurPOuO89E09274vQs+T5U7FGRjECxm/vBedj7gOZiu3NAdoVrvbSmini7VHfHmN5kydi9v9jMg8nAU5mOAanAJyyo7xFgVNrwADhZqDC8HcAP+9rZhgZJFZjpmekeFFwH+IJiAb4/Hwb/ZoDvPeldHV95Nl3T75LEepuP20WVA8xC29Ltlv+zwC2FzSnGKkeKOCU9C+Ajc1E7vXwtMh2bRsGRwfjRjAld6ChafJt9FcCfY0OHWcJRZ5ecsgA/wUK00MVUl3RmNfULO8g14mhhIRkgMMGHoMf5A2Adx4d7Gm9iwUsyI04ij4sAgP11C2ZELG2rrEnYbjXWfpbBpOxn5pu2fQB80r47+dIRw0JfAaJBHodKHm41EfOVLqNdIJSusWro8w9yycWWetEFvqsQVqA6IOsnwNcm0+JcJUvabbJOktXo76UmUxXqMg6OhRr+AVLzuofIluezYvvqXLfOpeRk/dpJQG2zMQ48P19QugrokXjYRZpk4a5yCOeGxYoCT9PwAfnWiwjKdVIK8IFJFCDK3CfT1GnwmSNVQFiyjwB5mVGbqCWrZmahZEMlzxG0cSCb5XP+AO5XYW/XqeUQJLk0LGSsZ1uaZYch2T3bo6aeorIK6ZKr7R/Xc72+xp/IGFaRqkjYoUxAIkvrmCirqo0n7zvoc3EIlb+oo9Zi1s7DK2uwgIM0/EE+Alu6A/Bbo6Avkhbu4cAcwAxQq42jTi/plMtAugfUmippUvX3yCy8vrXnGeUZ3vi71B+5B4Rkr31JyU6aGXUZqhTjdhF/9i3AZGZczNPrExyLFCGn2V5XH8XfOa4lt7IzKpprwJFOJ2ZEtb3Vg37mwCzFtQRFI+iplX9ggThy8nQbQZozPHO8Xf71D7fzH/0NmF2yFwQ4o2TLxw7f1saPnWiDjMPuHizwjrIYGHyY2J3Bg2384L2o8+azZvZgYXVd29w438ZhUQ2ubSS3yZpfASyuIJuQKCzTBu+pxnWI59xnaSv483lVI7hlitAt5BScKy2TwHAMVimk3+NetZW1WP3qZdxVLGbdGo6f+/QBGhwdO5LiYzuv6jDmtUlsTEIirBPsXLlyNSx1tmuykntmz8xUmYlJh9oiDUKShMEvO1Vfo8z3sRRUW2TrmJbcz1oo+8Ps7cCobwHs21Q7evBQmz1LTcx73s+zNhNK1shyFTzpdyAB1llnq8hCVikGpVImmdcd9t4l90gY9hHGdZLnf2Riq80PLLSZ22bbZfoHnCObsU2h6B4a+bjVsA63kfmtAPB3ZexZg4NmvDii/XKuHSCbc+LwcfbevXbmsafb8dkjSHMIBAkC1sgmGvAfOoS7DEHcxSuX6Qp7hiBjnYBvnr+nWRUZSu99A2nNwoIdl9HEdw3XZpTYOA52eXaeWp+mKQByHrZc7oxxsjcA63/u+DyNrdjvCEInlyi05d4nwRJKTgdWzvP+dpt1766M1s4uc46GVqs8rg3W0SoBluGDvAC7IJkN1/N6mz821mb5WsVx6LELy+2ZsU1qF2bb9KNkGK5utqmDZLcPk42CH77EdV7eYv4RjNlx+DBz/iQ1C5OQLO4vg299ext8+Re5TaYa/O/4ju+IRt5Nc//rq7/6q5vAXFb8uRj8P/En/kTA8unTpyOPUYMu2BXE7gf46twFaMpn/HKj6QtZ/WwBvpmAv/SX/lJAvgDfTdLDSD2lQYNFr3/qT/2p1AEI8AVSyoM8cJTBfC6v3gHEtK2v5wL4ff3AP/yH/7D91//6XzMR/8Af+AMZIwti3XD2v3zPX/iFX0h2w4BF1r9//dIv/VJkPn/mz/yZ/JXsvUHQfiD/0z/90wH3f/bP/tn21re+9XO5jd/R7/nE+/9b0utuXhJhSf1HP60VmoySncoFcDKuSnRkXyxcqiLEGw42HVAQMBS1FLBaGvXyiLf5TMAb80UbOw/++BHD6KS7YML5YnJ7AJ+QwbOhA1cO1n6Avx+cZ3PWvz7XXgyhGtv6/s7NQxAZ8J1bK3ZtvySke/+S6simqcs0bYhGMA2mLIr08BYUVdFY7M/y7TfeqzIMFQh0b3UTuL+ebeg+O44ZXYFtpD6OfTd+stOCNz2BB9WXw6jni4+3qc0Ispvrza4E2F2AkOJNvZYDnAXUsmcGaUp09jP4MEfoZwPQosOn0Gl3CSAsuIfFT6GtDD4gVoBPEZi/0iYngCIddCPRKXCW640nOkV9ZIK2BLUABFvSK9+JSwasyQAH3RjezpOwWQGdKZoUrAneOulWAqg89fxXrwJ7KcRTDiaQY+z0bRfgQyHGCWhPgL+jLKgcjswcaKk3IkA0kOpcfRIuCKjj4UydgRIbvn/buQvAH1GDHHZdFq6/X2sbqjDW99TSz+JlfzZBsAA/AKwkHNXdtxptBeQT9DRtNjv5kILjChCLvVWiUyyu7ijO33KxsebB6xA4LQHwLT7cxflIH3GlXP5E3Ib4Svt4AT5/t2Nwo8yD+WCDtF5qov7fNRwJpMGPwNkhNnMRIG+GporK80yUCwn2vTfvS62zDD7P1yzCKm4+q4sXss+7HmTbCyxXYB05StxNuk62rk0DD6UbFq97rSkAtttmEQH5rIDEGxmvBCZmJayZ6BZzyWQc7yzsahqk5zuAUOtDfRJ1D1ldoGATBjgquIyPEhizFZ1TCigsRvsoAAAgAElEQVQuAYesYa63+mI43yK56zJKfQowM9Q9Ktk7pR6l3Y4syYyFVpDdPuM87fcbsxQV9AvGBPgCDTMQPItkO5SFVVDZ1074Z68hydbIsKyXKp2+z2MNcG+DK22PJ5AlDABSJwAxM3PDberUkTb+4pe3vdtf3JaeeKad/fl3MjaXsV/kGUExD9OBdPzIqTZxhLo05CDbyG5GBi2+hAlPVhfANoeeev44LDAsPmA0MhgCzEEKa9PVO8XWi5GMrSCrUd5kkKnsRhBvg7X4/iejKlliJsngqPT3y7jwqJXXqjb1RV2RbQC38ivWg+tnCbBpse8qDY2WkOvMHz7S7rrn7rDWV+iku8n6sNvuGNnNDRjbM2fOptZiCjmJunEDKcfcgnvrVTz7/Ip7XLTbgnwzuFXwnyaBZlF0LgPU2jhOJt8aBT3s1wHlu4uMz/Jgu/f4SeSoSGk++P62fe5Jq1ABqTj9kP3cgBxZIDC5RkHsDAWjh3ivTa53BSZ/226/XNu4BfVKaVhTUytn0dFjKYlG/Ox9L25bSKgsFBXg63jF0Yz3PfI4guo97EmtPVmnE/LoPF70GjQg25mbmW/zh04QFLEfM2wrAPxh9nVahGXfnIJkmScIGOBazl0925bZTxYu00iK+ROZpuvPTAlylmWDR86iuBmx71t/lHPbwNv1SAHx9hrB8yJyK4qg1y5fImsw2k7dd3ubPggJdelqG6fAdQbwPu7ZofzVxngpRlfuZR2aOx91AnyPVqHEFjTEcr5Y1KzLEJ8jkw9BMnNwqM0c5nv52acXNtqZCYiFo0h3nlrGSWevjYEldw+Nt8VZsnU4Pg1tINch07K3wXsw5gencRuaBCUMMze/6Tva0Ku+ujtjPu9fvnAMvgy1AFPgvP8lsLao1IX1XAD/r/21v9b+4B/8g2Hmn3766faP//E/brrE/NzP/dxNAF+GX0mKB4MBhVIdH5CNKJ588skAfDd1JS4y8/7+9a9/fYC+WnU3LgMC5TSCfjf/XlpzLw02nu/ruQC+zjre1+/5Pb+nfeVXfmWu+Vd+5VciG/Jev/Ebv/Gmj/M+vF8DApl/f6Z/+XM//MM/nPvw5X07RvtdcwyGzBQYBFiM/MX+ephOtkoGLGTywCgXFiUhJa1x5W5i2+UBv5fDXh1ogdrSz1eRWVJ0YQJ79r3AWGnUq+BsIE2abAxSxXvF0qi9lb0TXAnwqo14z5SFFb7l1bOOPYNf/1wpb69dQC5wCgOaw/hG1qBYYgvovF2O5H0A/7rum38rjWtZoQm4ZaMF+XEPyPFdDkFJlSbQyVAFhOS9HZ+A007eEejSH+jP/rWuw+LG0nlH6x2bPJ1i1K+zqaJthi8DeOhuQuqZ24iTEey9TFVZZcoWetgrSSnwlIZbMj58Tyw1SY/GRScgQomFMqRyeBHg2xV2EOZuhA1xlC5CozCAKTDWKQkGSoA/IsBHq17FurL3fQ+Cshe1YYwdKgc5aNVkb23BuNkYigNaoK193x6H3ghMyuQkXWADOrtiXZ+ZYNJrD1tqGr+XgDmMVYTb32uajVmIKDj2uaNHVZ5D+iCAP6BKGzcBEfNV33IIvLC8gqtIQpzDKSRW8gFoNJMl88/4GNwEwDEXy+rRLFYX3BoY5FrtDEugBYsvwC8G33lWgDnAz0BXMKxEByBkAGKdQE40n4MBRQhD2PcuKtTdo4JK9b9V7Bpig3FdhrW1+HCHAzLyLUF55DOdXl44lHHiS5vL6PANdOvXzI8E2xX8ek+6B6VQ3Pfq6jcMYGw+FPejaPHrK6CbzxXg7xDMWVy7tswcWriQwMNAbAzGtc/OJCC2AkJghZ1fL8ESwAvm/TzHOfax3LRgMHK+/H2BWdeDgZff6PsN29WzA9xuFSlQjVDdAlYBPlIMrPa2AI3pvsuX/txXLlwkCLUZV1/vU05Z5Xlul2ibX1WhoEy73XTdWxLYGwRF0lEhZ08WEDUmo1N7iztEgXSzBSm4zTbVBad9ttFnYyCWwLwCvCGkCWEru/3JX2/Igtx6DeCKbKhsgNkWceQuwLe6js6heXa+IR0PUJs4irf9i+5uo3fdBxjcaWfe9Z62+vCDFCtT1zAL6J6GgT54BHB/qgPwBJFL51j/9EPAvUlfdq0oh6zjOXAcS9WZ6OiH9PSXUFm4nLqbHQLNyGyYB+mACsBX6uLePKSs0Iwt+30kedZbOYaJtEoas4LMy71QDXeIHzMmWk+aeYKEcj2vAWbXAPV8HKSgHX5xy0HGcfpu3PMowBZbLFGsqSzHfempp55BBnwe0nOqHT5GvwrAdxXb+pzcz/n5FKEXkRSLUjMK3PMGANOuzD53DSUsuB3lnsfRbMceOs5c5gAAmWjLh7BnPIXb2Dw69r2zT9HF9Ym2tQTg3R7DtmAS+QzdWJnPWuyOsCfO6FjGvLpK8fImEqlRM0gW/NuxGm39+PIZWHeWAyz+E7edbAt44W+niy/NodIDhQZPVPFuIq/cxpbUmo11CJnpwzwzAqJVAPUw58LcUYKOyXncpHhOZDMajkru69Z8GQjNHDjSpul/sM3z3qKL+aULZBdiBrCSvgmDu9pkEmjwsyl453MnYcK1PLUZW2a3GIEmU9vLyMgA+GtIZJyLB5moL3ntfe3UXUfbKtLuobMX2gwN1EZYi0OR1en6Vm49Fk9rgRqyKI49nOlIc9YJ5nYgBTa5pxEDC7YAjRRmZii8P2i34712meDjqTkCgrvm2twCHZgXeLIQ0FsU1y6N1n4+v7rbji7yfhf+P/be/MfS/Drv+95bdbfaq7qqeu/p2blJokiKlByZpCw5hhI5UIDYURAjgpHEQADBMWT9JAgIEkEBkj9A+icC6AcbRqIlDi2GokSJy3CG5Mxoenpfal9u3Xurbi35fM553+4mTVtiw8PIRhdV6u6aW/e+7/f9Ls95znOeY/E+44h0Z2WeALjH9y/9o9L+9N/KdfqDf/3wAP5fVmT7b9Lg/+Zv/mb5xV/8xWDQ/20AX+AqS/1Hf/RHEWULytXXv/HGG6FRF+DrWGPhrnp2JTlf+tKXgnVSX2+Rqp/hzyzS/f3f//34XRez722WwQzED/r1vQDfgEM9vGy8GYPr16/Hpnzjxo3ya7/2a8G8C8S91vrLDdbrsnBWAK+NaP1lBsC6AAuY/TLjYaBkRqP+Ussv6FduZFDz1/3rna/+XuhnTfmGPEepiM02WGPBQHFYHjbZKLVBdCOzdXgFnJO9V3Zj4VFldagsJdL/KTGIAzuAF1EydmAyYTJVsvjqLJ0/6ZRQdbmMJkNPigG/H8B3TJ+W6MS5WW3MzrEs5tRCTVbWQyQBTNQZsEmnrCZ+qZL0JCivJTSPA4gAMrKvKVvS5zvlM6rXs9BKyUdT/XYF8INd5ivkO2HSXUlKKocUB6Rm8J4OKAwkAhpEQKRe24JbHSr4XNLTMqITpGJb7GzGYgHwTRdb5KxLBnrGBht1yDLMXnhwBasiOkyZhQy8rw2A73Pk2YY0wD4HjJm2eDXAb3BoGEx0lOgEwAf8WGCNnWTLpk50brUYNdl7tdkCN3GqqXaumXSxQUMDDbTAb8xhdYYufgJkLWA84XA4IU0tIJ7C6aEG+M6tyIhEkCfo9N96UavxT4CWMqgMHL1+2T3HS5AgS96wy6ZMftiKKjMzYGJMZQoZt45A1yeYDoYRxGWdiXIm9fOaAHjAZ6OwxwX+HHKZbeK/y6ZXBeIR7PpzJUwB8JHRVKBYwBmBqNcmkKkAvpaZZ2MO0LjGtEYNgB9zQJ7SL+eYrhQZ4OiE4nt56A0J+PrMC1nJsfpn5mU2+UnWWyClna33FuAxCjd9vwwA8tvXy0YmCPeATflZLo+oIYnaG4MxGX6Zuqrw1yBfcKkcLGotfN70UiA4HALwlUn4vARlWbDqe2eAEvNfQ8HqgyIYrorra1tRg6Y2BXZxL67BiHxSkuV3aPddf8oHhdkRFHptGSQ4T6LZlNcHmBpz+FvIapfZDmtmSAHqHkYTTtoMiAyWn8iiJC90IAqGmrcJgC8rXBEY8WcEFgnoY80je1B4H7kmJXyASx9ASm6q5+k+YJaLeZtAMjuER38R9wYZezptcmfxrGsWP37beVQx+pPYJurgEwy4BdK85xAZ0h7A1oAhMi2wz0tzuLIssMdi/FBe/XAZEVBvfe1bZftPvoLueFzmlwDswd7zJ+4t7XPo7BfPS9iW4foN5hxAFPtXGyWdGDTD2DantMpdRHHjMyCgRnPdgK3PuhsCPfZJbXcF+OrpDwmunNtdmOUILBnXIHQMnKMeJgvXw/bWfShqHvTO1/0p9+AemmmzQV6DErBDGiP1AZEWfkpj7/Ncly+slgvYf6qf38MqtAd7P4S9v3HjZqz/S5dXAbJd2Hk6I6P9ONLeMxx0CEQtCI9aDjMiNhnz2STAN+tjwBX9JMyaWuhLIeskDPyZwTLPmpYD8Vyb1HecOzgrq+whE326795A8rKl1TREj3sEDbagjrmG/SiGn2Cgj/rHAPyV0qc785isZovahlnGp3e6VdrD22UenfnMJz5abrEO13n+Y+Z9j0BrjtcbMw8qgH9EoemePTq6sONkZRrKIZGhnZINOIbcufTC6+E8dLqvFAbChSyt9FOHoKNF9hG6nucKkz3bYGyRNdHPYMLGgOzhKkZPuNYBLP7INch48iTjiLMmxJDs2AZYPI9jHHLgVtiXGDvO3Hmex8f/xkfLxas0SsNxcPL2A3T3SIro9tuzCFoXooHN4VhrzKWxPQ7YK+0NMGaMzvjcxiGyJv43ZtOWCIIfiOBgujcRzkMu+wPmyb3ls9L/6HIhF1XaA+RbvPZY2ZrZd4KISwRh13DOOX2ApPF4qmwzJzstMgH46p//7/5xmf7sM5Oy/+EA/BdffDFArotVuYugXUAue63spgb49cYnqy+Tr12lBa0GAYLf2rFENl1Jj78vS/Ibv/Ebz+Ql/70AX529gFtG3QDi6S91+tqI/uqv/mpIkuovN9CNjY3yuc99LiQ6v/ALvxCHn8DRegElOv7p/Xrf1gsoffIgEoSpz/dnfq4BxV/3r/e+AcCHcbEKPtK9SlziAGbzEshzZo0adKarEs9hhVgxZpGqNwhQCqIW27R5HIBPmlsly1WBXLW6OhjICLBJmZYX2Kkj9zva2Mehml0lk7VKtFFLZqq0wmOGvaI8YwN37nhAHFpYxw7zpMA03z/9rAUEMnB1eju9pmvJTBzUFauX3XcFJGlXeahlpvZp0XmxYlajcBgmRZY8gEgGCgHK4s6rOwh233O+ctSQNa5AS/3zBAGeMXWhMoW3svcWqHJfk2y2bQ5V08OmiaPYy3Hy89302OXCNztkUbKkCV7inkMvmd1Iz5rKGnQlyK6/3ps2kzI2kV6nOO7slMItJTr4vrXR+7eUMKjlB8BOhkwHUWN0ttS32/fxAEjbUCVedpe1K6RZB9/Tb1n1ACW8TwBGU63Ii7ozS8yDSl8ezLVsqjKQbBYm3GlZ/8FzCQtXmfAYrOxDkK3uK1YfMNeIQlOeT6R9s2g5pUHJPMkWqyv16QS4l+31ucuMBvuODC3WgpkgNe11bUBKyxr2EVAW5ZhGYCu5XXVzpvOsjjyR7aqyQFVqJ97LQkQZfAH+CSx+ZDWYqw3FpeEkIiBnHoW8xyLEdKHKTr6ux7Ra1Flmn+ynhf3HpNSDhVRCANNpRszx1NJW3bgRuGykQ5bympSt+YPwfweE97SOlHMWwMd157yJPgeP5UYG+Gr0q1nt+NrnwLGFubUOYKRVZh8/frILzvWQXlWONKHbj3tQGpEBuDuN41Nb5UagK3ivAH4PQBTZgqq2Jhh8wFdq03OfCHOAak8Kr0RHI3TvZk38JouELEEJk0W3Bkr+9/29AQwwhX3M2SnW1JOsYcpmakLAvysdyAY/1dp2jKrsYh0QqUeuM5oh5XHfC2VK1lbIVnsfzmHXShRyCmZl4Ku9TqDfhLGMAt3HPERq9WW2vXevs9dmHk8BLtXOw1D6PPc2d8KlxGJ7ZS4tJAw9AO2561fLzPVXKSxcKNt3HpX7X30D6ch95A0w2jRDOkP+0cJdp718tbSWr5eJ2eWQXh1R/DgEPE4L/CKQ52akumGYw71I3bong71R3BejuRRSHoL7A6Ra2nbqgqRsSMeWaVjSHgGGxbNRpB3rOWuGwiWM9Wk9gb/j+HQA+Ep0lBjWvvVmvkbIgWR5d3l+erNrlbkFoO/iBngOqY7rYMx7mG1ToqZjoETSAgy12dg++9IB16Q5krlEjz4tMG3K5j1GF3M7CbNm/D7RTUdvdr38mXO+lmMr3MXs4C6jbPB+BHPeIyA4f2e/LMjm8/z3b+EiiKOL62l6aRpN+FTY6+5RFOpaRzAHGXJc1luLZZd95UgTADKbUDBl+gwdebtfrv3kh8vR1dXyCCvJbT36mUYWHy/C5k8i6zlg7Y0Y7yNqDDaQRp3ixtPCX74hKUQgJPGzy/100PAv8bxHO+joybCc8XvWI5kJaONseMZeYKOsEwqyjyhGbW7TqZn5OoEc1Iq2AQM2tLbKYBKvf88bz9s2sqJ9rmvf5lkA9TEZIhIBpX00UeY5K6YnjsrLr58vq9cwZUAq19jcLa0t7m2LjDSuT3AYBAQErMx7n+sBLP6INaKN6NjA1805HJAIJMxgRlrdemokgARZPe61SefeA4ppd1ewwuRzusi2LXE6Drkb+19kC/DlJwC7vjYuC+uMI09/H5c4RFLIolpl8R/949L9/HOAH+ky9fmy2zLdbjhvvvlmSGEsohWwy54r7xHIC4RdNLLov/VbvxXAWYCs9aSg/PLlywGg9ZT3Z7/+67/+Xaz4XxUkfy/AN1Pxu7/7u8G6C7wF4m4qX/nKV+IalDBZI/D9HHoswH399dejYPe1116LexK0Wyz827/921G0q6xIC01fa6GxQYSvsaGWDL71CX/dv97/5u9H453opFnpD0Pb7EJyXfH3AxpahKVzBUCfSGSqQlNel/KB2pIyJTGPC3Dj8OX3o2mTxaQeUm6oHv7ZLCtkArLrAfBrB5qKLQyAX2laZbEqEO72HOBfkMZuKejRVUQHoAD4pvBDBgTgiYp9i4OfbqqULNrTDWXqe4tARVYxAL7p/mzwoRbe99f73qYkFj22ouGTEgMbwKTEICQOAlW/IwhKqU4yxjKqWVBXa3CDuQ+kXxUOK89R+lC5rvj3ppIZAGqHbIvfUSgZ9nDJGAtuZOPNMuip73uGvaXjKttsEMVYnBGw+W9dLQKAyFYBfASeR3xe3w6UJzD4sHNtWXz/VO5pYxgdIPR8n6IQtbkcm7yXLUiWWfZzLUoesvYGAL6TkWybBbyy1ciLovtmyqS8HgOOSVLHbdPSUUDqF2y3KfPQbQMw6Z7ZgmWKA9uxE1hG4bJWiJmxkWUT0KkFb5zBOlo4x5uFo4oNqsJa1HmX2l+BZwCMCExSGhEBpRI0Get45lmHomyllqeEowz33qS7ZwttMndjmAArydzX3cL6BpuAKTcKIP1Yu/UY4I+V6DCHtCPVRu402DyzBVppmvI2JWYWQ3YrRT7JMnMAhqtLyuiU6Oyyz/oeko+dsEylaynMt12LlWx5uDlHnePJEgv4E9z7edoE6hAyxSEdRaGhN1HSlVmf+FOAr842jtSqFiKyctlrIGoLbIpnoa1B4v79yCz45VkROvoqc5CstM2o7BBdWWJGutD1kXKpAPgW3gLwpqyvEuC7Ts00VRlGQbJ7iPecjZ/8ZRl0n5Xysywy9mcN1y2Soaa2qBZkA8Kct3ay30SvPoZpngJlqGl2L4p1WgcQgLoIBE0GGAhW3WTTzjL3RAMwv6KAPzKGVZbE34tgPQmEAPh23a006cESWydQ7WfhjsT7xyfK1EfyquqR8fi5swcwd6cB+B2kNS0AY3ue4JjrGezslXXY0bOQODAfT9HQLy2Uxdc+VLposPce7ZaHb7xd9u7djy7H07C8S+izT6foWLsMKFoF3K+8QvCKzTVjckrmrU+Q39ECM9ZGZkSdE/7b4U7Vmxk8x19iIZ1wDigadQ4YaOjoY9fULm4y06ydYGCZlzEXdCoT4JvhMmC3E7fuQgZYgGdBvnJCA1b3n2gWh9OXn31AVkUZjs4um4BFg1j3esHvNGBfd6ZwQQJ7CPA1Chixz/UJPA6UmtBITQ2+7L02mPZpsW4kncj0ekc7r7xI8oDnHwYLrB3lOSjPQp5j5lRfezcb6jfLFGB9FQed3hbzzT0Fvfn6I9YrgfbcylSZPQdZxhzexvEFapnngKySz3s0uVB2OEdG/pvXdgDTU0gNZy/MlA//Fz9b7jXpOksw2ldOyYyZYp0vAfDNkAnwJWUE+OsC/Gned4Z9SoAvcCbLvEfA1mdvv3TpPMFbD0XVdtZnMN97kmys/ybB2wHr8oB1YlOo9manDB9s4a7E3sA6HCihgkwYcr4Mx90gTexUPEO32nX0/5tc8wFzL6RKe4BvtoDV3jkKuE9wFJwq568vRc2AkVUP+U6PQumyDpm0C9TmGZKUgsyipgIQfgD7rwPSGYy+e87I3iX8twZ741DrW62bezyL2VaZQ440iWXm1nyz7MLEH1J/MLW8SCkWFs9kTppmMDjrJjgDFpmHl7ZOy6VN9izmdrMlUWdmEyejf/grpf03n7lu8ofH4Cs/Eex+v46qglYbNSk3+V6bzL+qREcwK8B38fzET/xEbIr62dv5VYBvkapfv/M7vxMWm0phPJAEx75Oht6/+3lq47WTdDN46623ogBX7b5/Ku1RPvPqq6/+a8Ww3w84fz8NvpkBm1wJupUfuTH7vi54G2KpsX/06FF0o7U+wc/yy2DEjII/k+G/efNmMPs659TOOhYIa5npePo6m2J5H77mZ37mZ77fJf61+9kTgP/E7i3ORQ57M8umKfsnaruTnfbraRBce3XXAL9mwerOlTXo9wi0CDIOaIvsOL107KgBvn8Phq/SXdZFeVmsminvuo18fSDW4Mn3NgUczDELeGTDFZv9qFvmULCTZyc8+HXpqLMC4YWSEo8ozE1WMA7qCow88ecPLBQHkZaZ8f52TNXNpnY3qRyB6rS6mlvvN2QyMrB5WgeZG04ZFZBJFj8zHLKzARoMsEx7yohRQKX8ITq0srWn/pPisShKrfyfQ++tTppDNwBQdlwVpIStZwDqfK0AP6U1FfMOaxLtvNmoj8Lh5QD2DZO10TYHF01y0Pp2K1lQOKEoBZK9hombbK0GW+j1C348FM3QWC8wAFDFOA02Uq4jcxMAuwaryjKUFyH7wV0idKdhv6dm3HGt5EcGfKa7lb8ADMK9o2Z8fe4GjXayFRjYURIpUNG5wsK5CLSMTC2QBOBHMV2CzezAnPC5Bvjx8C30tJBcnX/IfrJzZe0DH1kFmNAJDq42TH9ovmXClTAZAOGp3ITFz2L0fx3gh3WnbkIWHxP4HJPhSIDPaSgYtE8Th5ENgQT5soBR8xEBjaA156uESN8ujjiVqHu2ZbyOIwJiXUME+FEzEVa2SreUgpj9yEAySm/1CleeYKMuDvco2ot7zZqNqNvwHpXBhLRNIFdlAiwKtugx5GDKYLKbsOBuuHc/iitdC2Fpye/Wza5qgH8a9SwJ6KtdJdeFgJzfc18Q3HlPIXerslrfD+C7d/gVgYMBWKyH9EAPZM58PCGY0mWpYVF2+NoTLDLOSjsO8I8/JROi84q1SEqCQvLF9WQRaF2PkxmU+t9ZeJ3PJ7IjIZfJDEh0Xa7Wdc3gxx5otiuKdtWAV65JIWfMLFjIl6x/qnT1rgelK8kqy3KfEsABRpQWAOzbK0jmcFjx90+4l/7DdSRSdqG2NwX9LFbOlRbWlwOA3sP37pbNm/cBPeMyiyynhbxhhmzTBMBo5iL6+wuA+6WXWGNT5ZTCzwb7TpnrAKjXYl26hWWNQvbQUJIR3vaONXPDKWsDPjOOWrbagM5upqnDt37BDB7XpY++ohefq3VfUSSc420HZd879mD98hlDzyD3cLNT0VncrBfP1p8bwI5g63conD7AfUfm306sq+CG6dkZpGK6wdm0id9VPsi4W0vQ10aUQE8CoAMLbIDrvhoxWPU6dfq6xhikRP2NxABr0s62bTMo1h9ITDHnuu7F/LwgiZl9iOQVS8nGNoWeyIi2H1KfGJaNsPJ0GnNf3t3VCMCOujFoZet0ugzZAw8tJGUPbbNPLAJgr338eln6uU+VvyDIsp7ggGc3ZP702BcF+B1+f4j0tY9sabSxWTb7FJPDaHd5bk3kUQ0kM/rVQ7iXHeobdP5aXLxU9gkGSU+UWQKnrp2d+dwz7m3EOaOcZYYmUu3+dLnx9XfirJmaXQyS74CC6k3mxRBA3ELHPzfNfsezWodoWCfgGuqDT6fas22eJ/c+zXXOIBm6fHG+XHsZt7RpznI+o02A1UEq1KTwV7nMKUz+JAHXCWM9EOBTY2Gvg2NAvb0ODmTw3VPYL8aeD1NksQyYLtO76IXl0qZ52yPOqXvIBE/NTF28QPsA1jm9CZradloQbmEwZ/h8/6isrO+XGQA/ya8gM9nUy+wvw+D/dQf4ymB0d/k3fen9LgAV0KpPtyGTGnr94HWWkdWWnVYbrwWlzLVst1r6X/mVXwlnnE9+8pOhU9cxpu70Ksutnl0fewt8dZ/5whe+EC45gmO//BxdemT0/dKD388wheaXny1jbhDi58uU2z1Wf3yv6S/7Mjug//3nP//57/KgN5iQqa+/BOPei8GJX2YfDEoMiJ62xdTy04BFn37lPBbk/tIv/dJ3XYa1CH/4h38Y92AmwrE1kPj35esWDP4R3fSeZqSy5Qdw0kVlKpsoOBia+EoZToL8tMwLl4cKOD3R99YynbqITSiUmvdo385XXeBnir0ODAQSCcDyz6cBfn5eMn358/xsD9Jk8GGOK4Cvz3j4nsNwJMC3iY1FnNmkJhm1vJ6awcmoUyAAACAASURBVM9KfuUhVbOtKGbLA15m3UMoAT5FexbvKauIYuN0AbJrYrjKVKxdNFvxPsOpJMctWOP6MK9ZfAejAl4hUTCFH9ph0qWCew40wbGpRKU54S6hM0kdVAS4T7116PYr1x1131lUKVjLYltZsDM0+NH1NhUsAVrCGhUgLsBPec0mryB1yabZJfXsoRZAys8U4Mc3bjrhqGRDoExtB7sM+EyATyYFgK/FncFKBDuRdElnkLqIswmrFwDfgkmdUuwIzEcp4erwOdqznsQYK7GqWeUMLAxODOyO7H7Is1frX8w+aD9ZOetAVTE2Pi8BbcoZ6n4GIefweVVzUt26HXYFWLU2Pi1RlaYpwWBeknGYQIfc1hIu3INYLUrUDaQA+BPakIaTTlid8J3ZsRhsZWoBgJhDZM4sQD6l2M7C4NDhA5pOLLI0WFDO5Gc+tZnUNn4241Ges4+W3OBPiZ2a5Wn8ELt8O246iLSQVNWdlAO4VEWq0Sk45hQZikgYqKfOQtdg7aOhnf0usudF+PyZj6rtWx0vg07taJXpqHO30Fb99c7DKkuXxZH12q7Xc/SpsF9BtQ7rOvooNDerwFg7T53fUTsTUq2U9gQYDBlaMvgC8qyTSelbOEZFv44E+WGvEYW2gJ0q4yDAD8KCSaYEo08ToIONrdD2C+C6Mrkhl0pXImUZkcVQhmjORqae6wnrS4F9FZSnM0xmCONeneneY7W2Q7CndKhqamXGKfaEmCcJ7sOFSuefqlg/mg5WmQtZbuftNAWxPTp5NkEn7fMEmlh8RoRhITHZt8HGOsEMZZ+8DvF62Ufr/OD+Rtl5sImHuOuZwFGQCoM/Z/HqIk2H0K63L7xWGovXAVRU30DE8SBh9bU3BOj7jAnmrAmxMDmydlqRwqhG0zwCQckHuooFKXEMQI0u03Yh5n7dn53rKTPLtR+uSbyRwap7hffc4ZnLwput8/kLxrV1VKLjvmfPjgle556mQ5re/31AvE45I+7/CPBrMazSoznq/AyCDSJDQqtjC/NkBBEQv8MBN2kGiwBXgD9N4GShtQGBe9nQbwG+IBOZjoHM7LT7lMvBPcTjhDnOHtiTXIm+DXj1s1ba/F6B/Z58xNq+C/vO37W1jXONjOTuPq6BuMyg78G8iuxLnz/tUs06HpN9nqFh00s/fr1c+cxrZW2hWR6g25+bWwbgEywAgFkZZQnJjbahQ+SUB/3NMtpaL9u8b4Pn2ptl/yCIaaDv7yD7OWU9bbPf7GxtlJXLV8NhqgGgDi/6qBfj/7ixofsDmYm5izREa50v3/rq27yWVYAd6RHXO2KfWoNA2SewuLaEY9DVF8sO2YANAT6ZkQGs++mQ4A+G/HgbGSL7XY/3v7q6XF575QpqCc5LMqxnBGONPte6xzhtQA4QoE0QcDRYjyP+7AP4rRfo83Pde/YB+UeQTRNkE7pkrmZX6Gh9bbHMXZkrCxdh8AH1Dzl7btGw7YxC5Ys0azve4/zku4mG3wZcE6w9khtljntdInswy1qZNXtkUIUt5/J/+6tl9vPfvznsXwHP/XAY/L/ChTx/yfMReDwCt98C4ONdXbPhyWs74SmuBWyM+d530QbATzb9MSsfwCdBduiU69R0AOQnMpsnLH4y5L5ZsNoVk1r7ygej9/g96o6b9Wfme8bB+Rj4PwH4HoRq5AWTI8ClADm617Kxd2unnqCYLAb1ZqLKIA6Yp0F+7ViRB28VYPh56kzNQAQrZcMP23ILUrwPixq1SgTMmOIPqYjuLRZ86naT9nt1bYI0UQRRfnYg+vi/x4CnbnZlAaPyi3Ay0N8cz2N1oOpSLUw2ha08x88PmWLofTNtKuiVYU05isCT8IqxDa9xQOipukR9t8V5XIONk2xElSysThgweLBx2mR2KR6UaFKyFC4YNszCo9o299o2CnoC78lMAr48sH0OQ8apEDyGRaFSl5Av1EWyOQeimFZdLqB4ApAQji92YhXgy0jb5ZaDj6RxjK+NqgLoC0B5keAp9LKwRyN9t8k8nIy3YUp5/lHYql6fcYQhD9kFAD8Cy0oa5vN7msHP7qg6OGc9gUAvwVoN8LkH2PvJqVUYPJnTlHQ0qI2IwNCGYjBmoVEOFrXSq8e8Tw3+EUxasJy4Fh3hH35SAXxT+sGK6iBtvQPAQzAVAPKxpMtgJLtx9u3uCYAxGBH49ZAmTHHod0LnTPHy9AI/o07CEJh5kxrulLlEABngnAOwAvoRrFZZFe0nm2qtCYy1SYwMke/D6zO74b3w+2aKACQGot6Twe8hnSm93ixsfxKoJ4lQFZkr64mgp+otwJ9pS6r+PovsXSP+3aLYKHQOCbvOUllv4frMzqCxpSSLbs2A6wLgEkGJP9f+Q/9zRYdqvsObPR2U1GgfHiBLQBe8D/NtUDet7EfyP4ICfcCVpVg3ktfRDrtS53zeSwJ8A44sUv7u/g25x9RfDTNm4SrzJGPof62DzMgiShxU+1LKsdS2SyakK9EMwL0NwJ+cg8G/sIJmHscWgFFTeR4B3/HOJkCJ5zS7QnOifrl/9wGSkD1cS2DqZcWZh0dkXaaW8EjH67y7gv89LP/E8sulLL7AHMFu8ybNLtfQ6RNANBcXYq5oPatNb4N9yL3NtW6WxCwPmo7IBukL7+vMmIVNo2SDDaN4vfO9JmYMht0zDdQOKA62INfnPw0ZM4t8133UuTNg79hEeuKYKtkyszLBZjOLH7zEzRqs9TYyK/cfM1Q69hgSK9OZoXA4molVskcZf59FOFABfpX0qL+fqiRq0zQ58/lGtovfU5IyBGweIfU4gk2eYk2t4jTk+JmJjC7U0dqJOU6wMGIe2dGqcwVGGWKps2sx50bp3LpXDm7eKZsP1iiolVGeLv2ds/LgEY3AvB8kP80jLoTPUp7YRkt+9dMvlU/8V58vazNH5QbgfYpnME9DwBHn8gD2u41JwRz78CT1AHu4aPVZcyfo6ndgp5t0aO3OMA+pM2jiGiPAP2E/UX4zREpz1uMM0eCCvbBrds5SGhbQCefDPgGVOZSZy51y/fIr5e03b/E7yHSpI9jBgeeIvWKA5eomrW4/dmWm/OSPfbq889a7ZZMs2A5BWt9alQF76jZ7zTZ7cn+NplmTZRUrztcuUQQ9z3mEQ9sZz/sEgD/m+sa4IMEhlSmNCRiBfQLwbTIR2/SrGBAIOH8O2HMOKf6dfWGlXLp2sSwyL6eQOzWp6+jy7f62zv3eI8gZsyBXIWQbeP8fEmToSmWm55TArss8uoAd7EX4lMN33i9dGmzNTnWRHo3L+f/hn5al//g/fVZ0+BzgP+vIPf+9D24E7nzrD9i8AESV9CHafrDQ1QwOWXj6AWM1HAfoE6lMDfKfgG6LDWtpSzJ2TwD+Y3Y+ClMTNMsaRBq7Ysj9WYDt6lCvwfz3ZguyaLTW5lfZAaE6m+6oYvDTRUedbbpz1H776YaShZW1X3XgrgBW2S0zDuxKFhQAPynnKKiLlHxIgWDxYbvt9Cs4FpjK7E6Y3ueAD90njHI0eoIFMgVs+je6/nqwhcOK76eNYX0ApfRBLBC2jtGsi80WRtpCTJmzDsVOOjm02diVYNjcKgA+42ENpYBDyYpsvIGI76F0Q2AdDKhOLGYxZMrl52GlAqTIxikDYINWOuL4jYe0SAe4GVSEHICUtHKFOHg5WA0uLNb1uZsuP4lCW0GaFo7a3WUmoEnAIIsnyxq6d3skhFa3kieYMYnOpNyLdqwBZDmYAPge4NMAVMHqUTjW6ILEZwbD5+ur58ln2ihlf9dOvJvcwxabusA1LfDOYBWtyTBAmwSspkVrAn3xVDKxCTSDvRfARfCXAD/62YRG3GJQ5hR+1pNTOI6E4056ats4x3szozGJpEhgnLKWzP7kw9W2UVchAD4gf4Tn9xhN6wluOja9EuAHyczB23QuUfjgOgk7V7M6IV9IGVdq8GHLbRDDuAuGBPg9GMa2VobUSczQX6AHyPdZN3TJiqBFVxCKt20+ZpGv/R10CxI4c33Bmvv7BFaTSKfsWMxfQtISAF97DMGxwN4AN+pELM5G1sX9RBZotJuBZYA494XU7TsH/KpBfuiuq7VmFqTOoNXz1WI+/7vaaOt1RNLZECoZfIG95PcTSZ3svYXgyAZs/GaA5bCzJiwCjdxf1DkA8Cvv+JDKwNAe0ixpZ3sTEDpAl8y1u0/xWUo4IsgKm9CsLWqz5gT42cCplug4f9Jg4EnWMe839g8v1j8B+C64AFTeS6z1bAzo3wWWFlxLEliAa7Bs1sW5K6Ds0jXUrrsN5BszF5YB58s4lehFz1oXjAKGx0jsIIWpL2iW23cflj0yFILQKQNjP9uuzl1Ya5oAXcahpXceydk5fNAXXiwFn3vrafbf/nbZufEOQQDA8uqr3Ld7vnVHdqbV6Ya9wiCCZ+peMDF5LnzsTwlgncuuN20JU17knmkwaF2UOp/s6yCLLygX4PcBdGrlO1yj8twkJtDMc/9r60iEmPRm8bWrPOP9rOGbnVsgc75TtgGX7mVR02DwZ17NIm32iTkCAX+mVMeA0XtzfxoqY3TdcDk9AmnB/TRAz8808PR3DmT6dQECNHPbZQn3sHmyjTYRW6SJ2BSv1w73DC39GaD7mNePsSQ9XCYo1n6U6dY0+4Bk7YzOvrsPN8rWTUAyRZ6HG3SGvW+/ANfwLteSPSY6vOfyqxfLyz/z0XLuMy+Wb+/ewbqygRxnuSwQRGmUcAJYbfH6LmPIai5b7NUH1CXYc2QHm1SqWmmWyz4NWdCiIlc/+R2DWqKZ86vnyjaZFPW305xbgny7wxogSW54z0cE3825I9QTHy7vvHsPRyLmKIWzuzTv0hWpeXmhrLUOyssA7L/9Uz9bvv6lr5YNHHz6od/n3uB1xtuQgztkbwZkk46Ze3yfZ54SN5QV5tEMHzhBvdGAtbfDc5uGsJqDnDjhWeiG4/dQ8iUcylhr1G/sT1MMj9b+so25+N+YTMOAbEAbAqrH/tAHr6xxBmwQ6CydY22wP/cp5rXWgZUb2TjX9QS9CsZ/Qd+GB9vlCnPiEg3umpytF//Hf1IW/87PPyvYeg7wn3Xknv/eBzcC9wH4h8Hgy2cnCDwGsJHtJBoHOFH8wjoM/e93y2VSl/qYVWcJPQ3wawvBpy0vU0v8lE1fdejVh37cZQ36g62vtff5Z10gGd7ulUQnDs0K4B+GlaWHD8xbxZqFLEWAUAG6lOgkwA/ZRAU48rCtGw1VwUxkCyqLPp1NAjCqGdXpQa0/YMZUZ+jb1bpb8Kd3NsDdYlxArvrwSZgtpTVed7LQAl0BV4L8CGwEHl6LIK/SNwvwxzC8Rc9kGOKeFo9aGiK9mPTbxlOh9ZYJS6CqB73Mmals6wS8XtmmuGfuPewQ2diV9GhHJoMZDJcylbBwtDBOgL9JYGG3QO3tLOyVLU2bxZROpO+7hZcZXBg4ZWGjelstHAcA0DOChihSE+CbDrYjZ1CeWuOlprgRTdZS7uK/BZpq2s1UWJTXAayGs42ZEgOBYGeV2qRkIlh8Dp59umcODzYqgM8h5fNSIkHAcIxFp5ILN/qn50MN8J0HUcgaxbFaYKqXrt2IkoENn3WfdXcpAH4L8KuExZ+fcUBYdK2zziQpeGsVLNaNupE4WoyiYK2rRkBq1e0cLIN/hgSCpvMBJrW0kymWwbeJjIF3ze5GN9XguDhAOUgF94cGT3L+1ppQXNulwZHg3g7Bs3StbIedaYLTvAyfs30dsNNj/grOT+z0akBIUBTe8zQf605T+Dy9yLMhA0DGJwG+wYYA3x4NMLrOsQD3jPv+JmCFeguDOtZHbb2Z1oNPMn+5z3D4V2vNuWnhouMTGnrzh4JA11AVdCnbMFjwNQY5NcCPuaNkhHWVHVIF9cwJ7iEyKD5LbzoK1s08WMDKp8t0R3Ys60VGgLARoG0ECHS92gHXdL79Eux+6+/pLlQz9OHZz8/TyUebxKwBUITo62pSIuaLe1xFEkQQCbCS6DZYqYkFNfdP1wIZeBlwq/22lsH71P1JN5Muunl11+1zs2VqFceYBfzOvRadZwDJ+w/XyiGMtsH1rTsEkcgbuoxD13oKP9dMGvOqRxZgemEaIMQ6u4jt7dJl2PuXSpm/FH72O299rTx66xtIPbBsXH0Ve0mCPnXd7AUnBMxHZBbH1jkxtWSDmxN0aLWo3oZrMPg2Xot9SLKD9e+eAJSMdR0ZjqpeQXeTAZaVe0htRrDqjqJA3mHrUPiq7GWTZknW5Szgcd9jTzgDzDvGHQgAg4c+LK9a/3DfqTIzEhcaLCitda7tIfXQNdVAw6DhyA2TD9GJrEt2VYA/a2akCoS97n3ArnKYY3Tsk2MYebzsd9Z2yxbdkF999eUw1pgk0DDR19QSkvvccA8ie7h0jZoG7UmZb+sb7/O+6NrZ+/prNOGiw2r7iH0E1v6IffLGu++Um/cflenl82X52tUye2UVadQMhbF7rME0JDBbOEftgtlo66hk3i3xN+e1wzmxg4vO7sNHrBmul2pVZT8da84JTDbJ4rxz516A509/5pPlyguXyr1bd3CVgf2GkFB6c4iMy2z3EfMyrE0bB+VDH3mJGpVxuQOwFwQ0KJ7d2SQgwSL0aOEUoL1UfvaTny9vfvkbdISGXCHPOmDt7+3w/RCwv6ExBPVQZGdPeMYtgpnLXNPLkF1XkUPNsW6P2aMF8x4iEnKHBCHH9BAYMwdG/HdMgCLDMbXMWM2STeMYOHfIKtaKE+vUQY89E4/SrgQAQcQ6439z42FkPM7RvKvPvR9bbEvGQ4LK+oat97bLvS+/V1q74/KR+XPl2jKNsdD0v/xr/6Ss/PxziU5sZs+//sMYgfvfgcEfWAPhQZw2eGM2kkEVXQ9Nr7rtPpbFPNHFp/SmktJUAD+LYxP414C8LmiMgw988l0+927ItUY1AHXF6lfSn8ds+tOSn4rBd0PIg1VSMTvOquW02FKWLH5X54Mq3Zve+cnE1gD/CZv4pNtk/WTzcK5Yx5DnJ8A/1Z9XzbqODhwWslBR0BuuMOjGlVfwJoLsAE4wW9FQJTTcak/1FnfjzpRk6FmjYC8Bfvihq2/W3u9Q2cAgsgB2pIyOn6F/h80K9x5tBPUPzgZXR3xWgPtI66fNY4An3jy6+dq5uSpCVKITTgWVzju6whIg6KRzStCnptpCYgG+dmSp1c4CVZnMFg1dUvIE4Ax7x8z0JItPPQRg6YzNNbp0msy2cFLHBvPiMpbqsMMrTmCk80lakprHkQ0XtOn3nAW4vcgsKYHRmk4QHEJ9AaOZAwDEQItGrvvYzpqOnye6c4tezCdIBrTL1DaxdtHJItvMPPgV8zPGBrAowHfmh8THryyoTEkRgGj6AmOJk1Bclz93laRfdkuttgXdBiFmTkLaIniHCdMnHKnCIQBsKIMP243tBL91GJaYCEJ5fdYBNAUbFfgLz/Qo/EzQaMGgmRGBvnNNOZNZHVvOC/CnZ8/RwGiVnwnQCeqiSZVTIes7wqJTIKlUiEAjLE11HzJ1T9akC/vfAuQ3sblTfgFqzvvgOrMSWN9qQBxFbSPYw8HeOhkUOtjaBVnPc65HkF9n5qJOp1q3IZN42uXJrByoNwqiqwAmAr2KVOgy5y0or0GxjHcEwjG30WPrGY6ryITOQWbHHHsAfgZYOtJ4yVXBdDj4yCajvTWTQZBkcy4Ly22GJQt7DFA8VQ9sAakBGr9vEBIuO8q7Koew2s6zZfDkl2x+APwMaOqsZ0wmM1NmqywwDW6h2veq9S77bRFhBC/hKiODD8AHeLnBtVx/rP8pAF+L9TiNeUUL7X2jl53Yx8gZ9h4iV7m3gaNKv6w9AujD3k4T8Al+7AngXJpkrWlVa/AoC37+MlaUF5DhLMFlLr0CwKc4kQzT1htfLvf+/E/JAOHBPnuhzC8vA7LOIQeifgeQfgQ7L8BX3sVbBcFxzD3YtVqpln/PpmR2hU3noJbWqJIcFcg36DTzp+RkF+Z5H5CvfWmXe9JaVWmhtpb7OMT4NUuwYdG2/SsMdsMilXuTiQ87TvX+YWPsWuW58VlzWkkyP0Z8Rjbc0uKRgEAnFseVZyODrwbfwmPnbQSXzOEBr9+HYT7aT2/3jbvb5eFdahkoUL3ywrVy9foL5RwZlCn3LiQ8G9Th3cJoo0eg8tHP/EiZeW2FAk4Y9vUHXDt1DgRI2wTCXmuHoHl+7lxZpGHoe/zOw7Vb0MsUsy6sRr8SsxGaBFgPYoZOCeMi1zkzP01XYgIdka4ZW1cAQHeHsfv2N95iD9wqY/uWUGjbVj5FELGzNypvU0N5SJbxp//mT5Urly+Wb/zZVwkQ6ORKQf4p897g6pR5q6O9AdOAWo1rL+HAdH613CLzYKahieRlH9C+yzydBHBfRsv/8vKL5dabNyArIHP43BESrh1kMVv3CKiw2Zy3oy8AfY994QgZ3Hn0/C9B1lzjOZ4jCzWJNmeCfd5n6nkuXXHAOAxYw/QHK5Dy7EdYnF6YLscEFfD6pfsIAoogqXl+pZysEsjPSR6xb2LLuQlZcXt7HbvRRrl45To/Yx2hw2/jsd9D3ubyO6A+YPzOdrn1x2+UBtmfCxeWwknpc//z/1Rep/npM349Z/CfceCe/9oHOAIP3k4NvuBewGRZ6CFV5wL8vqlrW0dXB1Yy9k8BfA+/ShdfS3T+bQC/TlMrO6i1uak3f1J0K4DKz3jyOan7z4AhtfH5mgxKEhOErhSAr1WmYM8DJV5bde2srysYeU/MpPEfs6OPtcFP6WXjZQmp4lAWUITZJSl02SkbIZkxsJ12Ld9owa5MqZF3wwlGnUIfAbOgwvepCjWjgZD6x7iU1OOHhCLkQqbo1e9zL6RT/VPfa6STqR1HsjIBwG/WAN8DRqBg17+QXlic6zgAoKv0vvkB0+JtD7DwdccrWkZLgB8pbQutZKFkMdHMwyxreXjGQa5FpgGGFthKfkJbHTUHNkDLAiaDBT2Lo9A3QH6dls9/W6zNBURxsK4N2ivqbOIBfgozqZ+17xOFhuFOZJEtoNViUQ63NkA6ApHQVwOqw+7UOeuzTycOtf4GRKdRt8CBpW95eJCbKbBI0MxOyj7qoO/xHKqAcyMs7yw8862/G+AHYFMfjga/M3MxApwmkiEPjTMO8ug6y//XFzuAZgS7tfd72m46F5SzKGUZoYc94noF+HYNzlYUzrBk8Bsc6CcCThl3i4lrgM+8dnwNLmV+fSbaY3aUpmjbx9yYoTOlAN8sgxrptFF1rhlo2H2Wo7Ry9BnBeulb3tTlxN4UuAR1pinepJg4AD4WpWdkJcLdRJM+gbWNxCp5jvvHwd4aBXE4uCA9anKdNcCv19XTtTvO9QHXbvwcMh6lX3bP9TvWl0w9oKoiAwSoaV+ZQXgU1EYGgHnC77QBC9NYElvLIaUcAD8kUpWTEc826il07/JbNt+xZI2cWm/CNQ94FiPqOAyYGtrqAcLG7H9uAJG14j28AuVDykiicNmchgFfrIFk5mPfqjIQtezL7FXtYz9hx2eBGZ9vljHsibmvaPBUPc/owGsmzKJRAw1lSl1rLADl+Nq3YWcbsJMT2BM6R8bK0x6sl43bD8uj2494lmrHx0hIqNMxY+q2427p2lX2xUSzO/MsY3bxhUXAmjp7AP7Kq6UxD+NNN+uNr36x3P7TLxI4UYjLfJhZXqUb7iWYfgrrkYGpbQldvvNIG1ocVZQROpY2OzOY9hkpdTFLKLnRUjZnNrHu9htZTAo7oWl3Ydj3CFKUJYXPf8hlNAJgXRN8Ole8lnAQYz6HlabBeuyjabcqgA+Qr0uS51lkWbCnRPITvQHc8JjBZr52KXg1+JDBT4DPfeJw47z1+bm++oz/Puz9YPcQ5r5f3n/nHlNI8E8Ax5zrTHfLVZjiC0hBxrjn3F1/VNZpqnV5cFZ+5Kd/tHQ/dZXutVw717OyhOQNB5ldCQjG4hhdeovA+eqlF8rt92+WYeNuZGknTyEzcNSR0DCgPIRNn+AedDuapkJUL/3uOSRMzKkjakZGBCyzl6+VMSTI23/2zXLn5ttYbVKxpA++c9IsARKV2zvo9HkmP/7Jj5dXrl8vf/7HX0aeM1kWyPqZ/Ym5b6DEmhpa9HyAVGgFvfr1i3jojwlMWOMUph4C2u2Gftob8d9eKmc7p+XR2/ciaG7TcOoUuUwfbf3BBgXTo05ZZawID8p9MqtDAs8VsiBXYNovsXxWZwhYu9p4MrfNMhnYEJRsc09rMP5bNiPj92cIQs7hkjM+z/ydoTB4h4zPI/ZPgs2jVebEsgXSGDGwbveZL/eYvw8IClcv0b2XzPCYgGNyxB5pwIg0jSO7lJvICN9fL/0HD8sDMpD6lf3n/+v/Vj759//LZ0VbzwH+s47c89/74Ebg4Xd00YElVnWsbIM/JY3Uxh2wwVmIdFp1XUk3kUyxxt/rdHTIbp78O5j7x4y7OuJKn68W3ER25SgjwE7v93TXVvMeRZxKcIL5TBzu8RT/rXrf1OBnABD4PjTK6TZhClaGMoOG9NMOeU6VVs+jrrIJFDJUUoHE+wLU2o8+X5XZdJ0w2CzjOr0gWXbZKZ0hBAh06FVTGLpPABIAQK28gYzMYbClNlsK7a1HUYKA0OsazBg2aM0n0FdrbSOfcNGR4Qb8aVOJDn5KK0OlGwBciyCDwQ+5DTKZ0GhbsKQnvEGHbhbZJTWKiHXsgMlVxhFWgjwTMbeHb4gLImXO9VmEye+f2pWUlLv+5hOAV1m6lo1tYIH03zeTYH1DPqMssrVGDO4oGGM7Hlsc5X+IoCUCricWn46jEonwwKa5StQWcpClfaCyJ4MZpRdYAnLNkzBeXnM021KiE8FRypy8hSwuRjZgcbF/lxGl2DqCFYEFbc4FgyHZ4fXpfax0xfnwpJA73IZivqawxlmQ3UrrUM/DHWvCmfOMJQctwUcy9QaBgjELedXjK4XyjvkJigAAIABJREFUGiuL1LhfAzYbQmWX3yOY7yMY/BOYcMdYsCEAkcFXEiNYjdoI57V/hp96rofopcDYRrBi0BdFwwZdAsCZZPD57qCljz4JettXc1v2WHtL+wOcwLgO9jZh35FkMdfULU8J8Pm2g2nTDAABJZqwuC45vsgKWaBrp0yyPLpwDZDn7AvwAXd2yVS2EYX33k9cc46frKkWsWYGw/LRZxzWlD6KWG3x3w3YtPSUuTcIiOLVkLV43dnjIRJs/Ia1LwHwAQIB6pEzxDUr03EcQ0NlsAcYJSixMPjx9ZuBA5SOyWIMkOqYwm/gutFkTu/vCbqzlif7/FYN+sxOKMXzaZmZ8B4FnD4PfxZzp5LFGfB672aaBNq8b/aLcD7m3Eg5DoGu0jz3IDM9YaWZjHMUE6Op7lF8OY+coIv0g4ccEqRj9uht3HEe3npQNh9uEWix1/DpMR+UjIUtbbqUheVnoH0Z4WYw4ufO63+/WNqrL5QmAF8G/whp3dqff7G8/8V/CeuJ1htd+ezCUpldWoVhpoCUIsUmeukzskW6armGTocb4Z4z2EcmQqG71qlmxsaArpNTa47sempNjwXa7m2C/rRjdV7vMW/295CtwZaPHRfZbGsNzJaCyAwtDWBnmM/n5s4DrueQ2eiCRLDIOj+zqPeEQA2wFrKmU6whCRYMyi2KXuSa8yyDIWY97VCQfwRrrb2l7O0sYH2BgKkLkx/dWXnNnm4uA/T7j/bLfUDs+r3tcvH6i2Xb32c+DbmXHmC+i487jBgSFgLG++vlHHv6Cz/78XL1Z3409n737xkaMZlJ3LN2KwgR6zy6FHzOlgESpInZrTJHV+Fue5UxIVPSpccIweDw0d3Sefsd1jZaGxyN2hcWea1ZG+4FK87DNep3Wgule+01io0PytrXv1L2GYshRbZD9myzGzaM2oBh3yFY+MSnfqK8DMD/xte+wbPap9Mxun7W0oBi/TOuaYSd6jFstyz99MxEWVhRQocT0yZZN6w9j3kefXs34B+/iovO/Ztc19A9A/nnnHJL5gJrpolN5vzwrMzjz+ln3+KMfAARpub/GuvrQ2xx12fJSHfYq1lBHd2hbE7FKttGFvWAe3vE+iMBjE//XDy/k1XOofNMUaRlu8iAxqz1kW7Cs7gbkdnwTBjyGVsEed+6dzPm9QJuSmNee7aDvEeZnXp+yMtJguAL7N0HW7vl6996Cwv0zfIP/pf/vXz27//Xzwq2ngP8Zx2557/3wY2AAF/JQNgsCspgEId2kwPlD1mobhAnps8rFr12xIlmLrL3jwtqM8UWGnvlKn6b0g6wVDntVNr51NwmoA6pjEC8yg7oix4Nr/TlDYY9Aaif83TxbsCcpwB+SBgqr2ilKul9ngybUo+wN3yshfW3pdueMPj19dRWdfmKZKSVV4hAU02cYE8pifpBAdshh5Op4XB6ACCpM/dQCV/xKJxU32w31fT5rhQhFcjPguQoABMMROdEwEJkIQCmVHe1SWO2SM93Yd+y468AXzcZi4M8OOzUlx7noZ+PrEJq8UPr7kGr9pcNUMmLwY4BktISPzODKwGvLxdQwgyTpo9GVRxQgrpJ2Lm2zUUE+TKvBk36PiekCaYsDnNtKNk49ZJXl28xbR1ECV0FaxZNCoKi4NP7hDl2bAT4pq/D5YWx9fFqAzcNY9gKgK+8IC0QM0ipQb7SHoEAxWohxXAMOeRg6YbMbXsiKLfxukOlUmm7DVBrCVZdT2IzHGUEMd8dmUD5CU4jPBWowZZNTC8zlqT/udem3SdlIwV4weTrsgGoCQlW1eDIIFQJgzUJgnwBPun0I32bmR8GIMoF4qZDRsZzJatxzBzQElPAIeOYXykr8qqc0zojRYOlSv5lEXYP/fzs3FJcYwRE3khEsXn/AmRZeDXTAxivPs4rozH+6Yyvhc0GL22aeTWUYZER4B9ZGxBZDTUS6UxjB9uxwSDSg/4eLB1g+fR4i3thngrgKoCfH8260fec5zMkdS4DP0X9xTTPWCAaobcBQMxXrRXT8jD0/GbvTDIJ1HnWgn0D6HhGMNIdGhs1kaNA4wM66fNgLwJtB5mPmbpQVkRBsd7uAn0DFDMqesvj9nRq0bMafAC/jaKspQi9MdILM2xWABBuRSBstsR17kJ2TvitTs09IZrcVWks50MErgL+cFhKO0ID+PTG9zHoYKX1Z4J7/22H2AjKBVL8bJIAxo600xQ1Ti2w7rEKPOUah1zbNk4sD2Ht1wH5Q7TUqU23Q7gSDphcG8tVkiKv3emlsKMVAH+6zNMoa+bSOWQ6L1YA/1IUGj/4yhfLjX/1Bzwf5A+AtynGdha5y9QMgR/fE/iiTwC6JmboTspYCBJPKL497D/i9wX76vGtAzKQqc4Ab55ge6Afe6wl+6tEGXwYF+wCOPsAZvc/RU/T2ICe0UlbF6EWr50j4FyYvUTdwEs4xRC4zi4Ek7/x4A5mXfeZd8zhI2x5dYI5noqmeBbUNjjTlufJRnEWDTkbdsny9qOzsX7yOsowFgQTjkfXzsmMk+ttJ2Q/ZCXWAc7v3C/7awfl1Q9/rKyxfu+wr2wTxOi1fnSLzrp0CO7B4pNTKddev1Iufv5j5ZVPfwS/d4qOcZxpoItXhjVgbI9wjmmO0f0zo+YkTBiT3hJZL1yNJlrK/gigeivMT/Txaw9K58++jvc7mT4CkEkAfgNb06gORnpyfHODjsMUzF58Ef0793v3Zhkw5fuL6NOxysSxEnnMkNqAXe4bgP9TnylL86vlvfduAJJxkCGw0QJZF7ITwPjhIBnugXIqWJ3FFYA+bmlbd6jHw7e+AyjfNuvFerp+dbLcep91dAihYFEvRbClw35HjUQHgD6zMyzz6Gx2mKc3OX9uxDk6UV7ieXwKK8vXzmnbTLaJZ+5e4DkthuiDPTaQFW1wfwdodCYwX5jl3CIdUJpXG5SKXKSgl7ei4++RGUltnElvO8+PeF5adb6HXeYumYylCzT2smxoy+ydbQtYH5pNsM5WKdI+JSC4RX3CAyRtf/e//6fl03/7P6v22B/4j+cA/wcesue/8IGPwINvVwBfHbfyHEDZgEk/MG1HpBvWixXAD0AfAF6w/d2Mutg5HXF8TTL4IasJ9xM1tllcG0DJF1fymCgg49DJ92Thhd62snUUZLspCBNCmvNE3x/QMsBQyjoC3CtnkP2ygEorPw/HisGvvcADostkBjxKtj503549VS1A/Wc0oxJ6x4GdAD/yCgYG+rXLTMsUq6dmI1d6kMWF6d2tNje6XAYoSTYp3DOCyU9Wrw6QBNpjterWPDD2SnTUt07SSrtN63C1itHB1kJewH3YGIb+PosfDcS89yggs9CYQ8gDNsAYX8rRZaa7SF7CF59rC2eY0DlnZiaKX7W/M+sAaPMgthmT7NgEbJUsvgA/OGZ1+PzAZ+ZPTtm0T2wLrm+6xbfB+BpIBKJOpxquz/GIlu+hR5Gt5F61sZRd41GncwjSpyj6hLGhoHBGgB92oOp3K2BfdVg1wAkwzX0eAd6CRfV9YWkF+IMDHDZgqUN/H30JMrgMbbZAuYbMMrEGkXU/g2BXk+2svwxCzT6dIVnRC7+r00x02AVIytar7zZToBdUyDTCiyc+R0BtZiW+BfeASplvi10NTib4vXRrMQqxoVQ2arKmwvEwgBQY19eeAD/Xhax7gDhtTHVqAox3KU4W4MvGy+DXjeJy/gskk4U3+LEW4AAGfwDzagA5xWHqvbVh7yf4bljkzLyRIROOxYMKyQsMvoXZSLmGOHEZKFg8fAzIUrbSjOJtn3+GSP412PkA+LrHJMAPkGF2zyQILxSYZbbCoNZsGFIt5kwWi/tz1gZ7UjDSXpFg3yBegG9GRXcjZUVRHGyQ4TVY1wLAZ7x1/mlq96ne3YDQQDg6ImfTtBM1xsyUHbqQ9mHEXUKR+eF6HW9lHFN2RuWCW/HNszZ4r7JoEdBWIL5e5wYhIWc0uIxC4SysDS95NeO19MjnimTNolL1+L51d7pXFujMOYM04wxgN+J697Ag3KQL6BqM8dY69TJozA14eoJ7A6ZoXJaZudoCOWsDnPxkRmzuhIRnYaFTFq5dgMG/Xpqrr5UzXHRGsK33//SPynv/9//J81Eaky5G9lkwAxhN7maYHwD8NiCpSbFrg7qUSV6sMYAFuGam7Dh7whzX0aptDQPM7TFoa5cC/mMrfqPuRneTtLvV734fQKc/e0NHHaRI4XTKfXXb+J1T9zI/c4ng9WI55h5bONm4ngbM3dHOA+Qs62QC1soeNRXW85jZ2bFTMTZwCwQl81zrgHm3RYbCLrhKodzPppBtzBBMTDPOXe7NNWTGcx/GewDYPMHach/Hmx00+BcoRj5in7jNZ6yxdgbs66P37pWjb75Xejzz869eLq9/9kfL4usXyvWXL5eO84p7PgIwR10UQQA2NmUa5D2L3EeZnHUVHbzuxxaMWqtgDRDBDDdJSw/2f6QknjNNgunmAoH2OSQyZFakt08fUJ9A1qNNR2LPoIZjPwvzvzxdDmmCNmIv2AJgP9whu0Om9Ed+8uNltNcsD7XsZK6bte1y/06L4YH1Jy3kUkqpeFbMk6ULWGaSGXt4gzMOp6ml5V7Mv33Ol9c/eb48uEuAdWeIIw9nd5eFgkTHHgwT1FT01tG3r6Pb555uMg/ftU8KkqfrSIY+NTddXr2gnBBijthFiVpYTHMlI/BHn9eFPEoLTf63NEvQfpHA6xJWr69fKwMy10fOH5ce50fDLu9cg8taDLPOvLix9aAsUog+Q7DfxOrTNeJe0XWfZx3O2e2Yc1qnpG0yGJ/7hX9YPkrR8DN+PQf4zzhwz3/tAxyB+98C4CvR4SAUmig7dRM8sLgoHFYEbpUUoALhAnQXo2lztdvJ6lcOORVjX+voswg3JTU1ky+gj66tle1fyAzUuart1nLN95T9li0Nlj8t6J7o/Z929EmAn37RsuQpzcnMQGrW/U69doK7BPDBzz9+/9oqsf7v4agjOyAj5+fzZ3QVreQaKsWD7ZfxZrNT1+nne6BazCO498C1O2bTCiIDjop5NVUcHtLBEPudrd6j4VZ0Y02XD7ZYrt1OiwJqLTIF6BRRWmQrc/y4g20CfN/TJi4BVHRJEeBXRbay6cpPbPgVdpXBXud3bWMq3NXfPKz70P4L8LV0PEaGoWZeBl8dfjrzACCUIQG8BPgnasfRrzcBV82QrWAVGX7hjn3VLVcvcpvUMEYWRYVjZjinGCzJ9MvkqQfl4CTtbv2CBYEevAZMBosWzsmlh1wkGOtsMmYGQlDkswp5BIGDVqYCfN09xlqaCpiM5CqAn9maDPXqIlAL8gwyI4B9KtMUcylkDny2Vp2w28pfJgT4dgM1k2KwCnDRTScqPSpgG6y/GZ8ofjbDQpqe+zskiLLmQfAZgVPEq/mcTmC6Ir0exdyAJrstV8FuPUejnkNQB+iy0FQpR/yMa9ELXxvBHteZOuUsiI+gIwJMKTC7Jds7giJTAT7yBoO/HlIIMz1t2PtJ2PwJ3gNNREqRgoU1EFR+pQab+yGAcp6MaIxkL4WjAbaGIQNKwGIgV0upzEJ4HyPZaQE+a2UO9xJlOo8BvoGzATUD0rOHRQB852k6WdUA3+fjGI+VRllIT4OvhtkGv2MOJsAPt50A+FlYrFWpfRIMUpTWhDa/yiYdwnaeOO8ITva39sJiMmIaWMlDnFqcr0rHpmB6pyzudX9xTzHrFlmolP35vtkIKmV/sSsxDhZOqnisHXQiAKiyKuGNz3scu1/EPOL1Wuwy/23a1EbCcICsZB1LwnU0yJsA+/1dbXSRPkRgxvUwnnqwux4kGnzuSV44y6s6B963pe4cnfu5hTYAnyZXK1dhSD9UzhavRS3L/S9/obz9+/+8zADwZ/h8gxkZVou5DaYmrDOykypAv8kzOsGjvcffJ5UAqnW2KaDzAQ/3M0BnyKKsW2qgnS6sSbvRkrGLxnMWllfZjENAa9SBIT3qQmbMAS5b2M62Judw9LmINp+AwvoNzwebVwG0J7hIbT+HrKfNzTUaJN1nvaOrZh1bQ/bo3lqZY61evngtZHNaOfYB+Puw2kPmbRu5SRTBAiJ7rBv1+u6XatH7Bny2JTg4K5vvUby5SWDAE38EiYIhbznEg/1sfaP0bm+V8ytL5cKnXimXPnKNQKGUS5dXwmb4gHE4JKDXxrQDKz2Bnn8W5eCMZy37U4/i3iaSmn3Y7AZkyrRrlT3l9IjA/JC95YB7BegekyE7o2D12G641jGRYT9DNtNmbrb4QEmddouAm+k/WMKzCN/5Y5y0NnG/eUhn4oP2qLz4yRfL+rs8ARj2rJEYhQTLmod+n0whHvb7NJ9qs1cQfyAHO2RcppF/YQ0Ng79IobCSMkH+9c9cou6mVf7i67dKD5eabse90XnGeoJc6aztlBfvwqizlu5ydr3NubbD567SlvZHCOqvryonZKqPCKg476xvCpKH+XyIVGhIF9oxJOMM6+wSXWsPVybLzio44dWrZcg868s+Rt0OGRKK/9sGtMiLNHxQRvUexc1T1F9cPMe8Qfc/opvwkIAt+sMQvMzNKHNtUWuBHIt19dmf/+Xy0Y9/7lnR1nOA/6wj9/z3PrgRuAvADw2+8hzA/IjNQu29DJsS6mBn42BIi0SZ9nBSCXAlS1RJdSpNeThlVIA+07DVv0MeUwUDcdilNttDz4Pcoq90RUiAXxfbxsbv/wvmqdb+15rpZDzVtGqNKTgMH/s4ylJWVDc0CseV6isL3jxyMwjw3x6udTBR2xJa6Od1BmjkEkLiUX2HrWXFhJ6wmcg4ezAKMqOQ1LFhHJSjRAGhn6UspdrA7NYngIv0fTC9YiYBPkxtVSRrU5kWwN4UsmlU7fFkDzvoi5Xo6PaSWnSdj8wm4F5D8BDNjNjsQ0svCJMxdAi1VhMwCYgdD0FzNBESCIT+IUBPeHLDwAmMRxyAsrJKOYLFR686WbHdk2za2oL6XAwEZe/DOhNG+wx9aTT+QkYkWBbM6c2vdafZZQG+Uq2nnVPsFmmQNIThlkVUTy+DGbaAvl5pjsGQBHIkdpKxjiZjZk4AOFnRIMC3KZnv4z3AakXAo6tQZjR8jwioKt1z3aRNgK/TkNcchcc5Q+L/R3G4dQcCepjtTmjw9aa2RoAmXaqfA5gJKHXwyd9zfsuYB4NnEbMFtl4XzLdOR86NiZA+peTJua8jkRrs0N4zJgZvgt5athZBr9psxsTutW3AjL+edwe4U6+MfEImPutPzKRlN9rIlEeWS603AL9PAd4uTjgA/QCvtq+31wLgqo2Pvm46svhUdudIOJfCl5XDUitExlbnFL/NSIz2HqT0ynuuCkZdlGGhGsCXP+MiTiqAjzQCYFo7z1js5/2Ft78Brc8kakScosngZ61DZkYcI60i21zvBAFJyIp4Lvr3Rz1DrGHBM+uBeUyEFRao3oPzJCZTtW50E7KwWWFPfxuAj/OHRY7WmQzQBhtsOXYG29PMkxmyJ20D2LCR4nOilsR7qwIh13WVtdBNyoZUQW7EnmPDLgcTiGJgy3uHcsr6EOc835PK4JQvsVYt7lRnvbGxQ0EqhZB2A+XeDDSmKRLtALBcK/rkGxi7d0c4Xj3vzCao6XdN4U0OqFuhY+ocQDQA/srrsMMvRGHnvS//q/Lmv/hdNO9k0PAJd++LfY01ZsM7ZWwtpEr2xAjJHGDf8e9gz9qaQWJiI7yQmmW9UjiOIds5Otnm3newnqSRHmBrAlmfxfWy9DpsKe84OkNbfYJkBpnZgtkj9O1jO5LyTNtmCQ4eBrB1D7TJ6gnNuloXL4Yk7sgOsZu3y9baG7G/TS8sYkN5C+A3US6uXkaShLUozO2IsV/bWCuP1m6ztvZg0ZEhATrNUigpcnoHU81epJML1Utl9HAf69A7ZePhTrmHhn9g91vcXZYY9wvsyRdeulq6l+bLOTIjXebX3Aq+7mTmRmS3sAgqM+j5Z9HrN9f3SgeXGrMah7pOCWzJvOxPETySsZ2XECCIOEOi0xjPgOPZW2CzT4+26EjLmFL/0GB9GqOeoVNvEax03R/YW2hHUM5YqsN55szlC1ifXoadpqnWJnU2nX5Z/Nhy2foOWXrG03PuEIDfAeAvLNovAEtPOu8yDXkO0H3sKUeNXbrqMl5DahfIPEwaoJrJ4ixf+fA80pzl8u2vvoPtJ6SCjkZkmqEGQwrXoSj32rtmkhtli//2HnPhHr70NgB7hflzHamR2n1yYo/JtiQEyGYQvBwyRmfMj0Uaul2+3Ct9shxbSwRf1+lSi5PQnh2peUaTZkBh8HWX6mEGoHpwizm8dkDDS/azqxeu4EBERoOx36Xg1qZqBiE9ZELq/kes/z3qJz77n/w35SM//tlqz/+B/3gO8H/gIXv+Cx/4CNy20RUgLhofcQAozxnqv6ym2+6toaFNF4RsTAVoVvcbdomCLmU4yVaHxKEqUgw7ygqUB3sviNW3XJYyKavYYEQLNZgKO81gfS10zOZMgSeCARS3VFKdCBwMOBKA1Y4tSkvyPfMr5AsymyGXSAW9XwHgQ5aTmYnvBfi1J74HU4CJPCb1NgmQ4Vul24tpe1lKmRD0goADAYCH/5QddG2Yo4tPKolCEuMZq25UBtM0sLakjwuGva6q4ZSA1KLASQ4IU8jR4IqDRO2vxWaTyhAA1DZa8sQO0ORBGr2Z3OzRe8O813Z1avSVakRXX/XzUeCWvvyytuH24uBUAP+Y1PphMM3q2LOBUYOAQ5ZEYJ4a/LSpC7mPwZvdZZVG2BgJMKhHv/82IBRMyaILaG0P3wGAZC1GhI8xt8YEPSM9mMNRJH20DU4kpvXEVmsenSa196wkPZnVYf4BDqYoWIs5KmQWSIZNKQe0rDIHtZ+tLKQuyg69v6ypQWFIyLimCuCnU1AW20aAyVcy+FyMtQ/4w3fCRUcG328LWQ1WDYYr4BjvWz17A9pw9rFLMJp1utAeKs/RjUZm1/goBf8RCFqUHI17qiJp2eCwG5Vp9pq5pNoe0l4BXm845ERmyoAZi1GkTV0KbrOpkM8J4AJYFWinDl+dN/0KcMjY3wPgw7r5fHsEkSHHIHDoArLaWGYGix8dS60rcVFmAbWe8tZpKIMS3BtUjnbuxHiH7Wrl4pTrFJcO9pcIziK4QwPNcwtpRNTJWIsiIHbQrGdJy9lw3DKzYY/NAPgWM2dNhRvD2P4CBvOwry0BPkFNIS0f89B9x3VutkINPhISLVSbIrgIUkTUSroMCJErsYYNTgyFhoDpfVhyAb49HPRsPwA02KXZ15hLEuDPwJ5Gpk49v6DDuWlmwCAsrtpal3w2FoXardjA0nnsl89iaCdmkZVfPDuDTB1vzggYBZoHZBYGNFwa0K1zJPCRcGAMQ+IE6O2xNyjxl5kXvE8gCXKsK01OMuSR1UTyQLBswywB/uIcGaBlmjadv1YmVl/HSefFmHd3YPC/9s9+N97bpknKH7r8vUsAkXug8hlJnixK7xBMTjFfDLTt0dHGArK5ANpEq2/2J9y2bIY32iwnO3dLAVw3CaD0jzcDd8b1jGF/JZq67XOhQw8nJCU6ZgIewspj1xhWvQDDvXdulFn3QXzjT7iuxuIygYEZRHzp6Qy9cetPAW4naMgv4MtON9z7dJQlq7i8cp5LImDlnNkni7a2SZdZagZOKQC2z4BuRQbNzqsh63Xf5k0SRwzlLIFHB7C8C0C/TRZlyPOZWcYpZoXCX/z2iYbwg98sLxD8n2PtHUPOmIXU2WuSTMsi7P8iBZ8T9Cs4sQ4EQKqjUgPN+JggvI/dozXiswQ8EzDiDfdSXGc2CfAPd/pl+YzxYvxPKXg+pdj5hDlpoTCapDLJvGxJDMn74EwzRi4zSbfXCVyRaPFAV9i90p+hqPij8+X+m02clrR3tv8K2UOyAit2huX5vf3OTbriApgJtNzT9iF65lZcR1h8rkGiwYJz6pA9oIYAl53XPvI6hbb3yinjcooEa8R5dTSZ3YxbO/tl+Z095DrMW/7bXebLLZqanfIel9mlr1NLMstnZ8M41oRrh/WoHMwMir0N3NsX6AmwcJ3MAYHGAOnRCLnaxPICz4fPInCaYI+f5NlN0iNiiusco8M3/73G2PTZKy9duFAuLp4Lu9OHd3fKFtkMbTuHnJHLNMS6dImAgc/6zM/9vfLqj/2NXIM/+NdzgP+Dj9nz3/igR+D2W38YAN9D6JCDSe9fQb4MW/iSC3wqVjSbVAnwU1KjjtqD7THAlyVUSxuOF5XfvKDFw1kgraMFX6lySRmNACgChXB6SGCfenu11t8H4AvyOacymPDQyC60ycZWXSF9b4kv/nsN8FPdkBrUIKp9baVPT1a0ktxU75dNr9TNs8nweuFvdHKtZBSpwc80vF+y3gNAcB+7PQG97c9N34d2OFj/BC3mFwK8SRqa0q8ihiwXlN1TB2kDI7TMbFymH6eCmQPocHi7+bVhI2SvmgL8CrgJILzmEYdFWo/a0VbgZcdJ3Wr0locRtQOuTjyCPh2LtFU0qFLb7hAplWEMjrA1E4AeBcCXzbf7IYcTg2+AFwA/pCxqdlIXH111LWxEwiJ72lA+w581wFfvbeGwZqxKfQKgCUdjDtEBknS48hwlRrJRCcjV6NvgB3ABWyiLH9dnrUIcDIZt6m1hkPDsFpTL7AqwlE9lL4Ich3AmqjJHzhdtJke6l1RBYe1I05aZ9NkpQaoKbjOgzDlwRubEDq/hMQ97r5OOunentQBfHt2MhVR5SG6CaFb6lJr1sQXMSAvGsMlplyiDr1yhmu+8PuaIGZ0oNs25aUBoEOvP/OoAwmWgZgD4UQtRgUgfpA42bQvW7XYc69JMi9KffO96fgvKh/uk7ykUN+jwuWhHqD57CqeSHtreDgB/ErvMBgEcN50JjYqhVkpmN9ywZ62yRsOtO5GhsHGWDaZCVhOsmCBSAAAgAElEQVSZNsBqWMpWwVSVyTEr5Xg7Bw1WXRNmMfT6tsg2rj+jigT4rBEr5tIViUuxJob3n7QPQAB8n0tVcCsJoPOOY2+XVdn7yK4I7q1DSJCvpEaAv0+QY5F5vC9gug/A10tbmZDXYRG3Vox9nEFskOVeNqXzkEw+f2/W2nuDsPBjj1xiBmdRW6ANcT5H9w5DAJ9rdKy1p4H3TtAe3u4G+9bExDxI9t9+F875NkxuDe5nYOw77A3ZbTZJDOfIEe9bmyOkDt89MYMAmfiwnaT4s0NB5jwAv3vxtdI4/yLP6Ljc+n+/WL7+e/8iXtMBhPn6LkG2GYUY96rmKp3N3OsWgwG3WFwtfgfmvEkNyClOTs0FWHP+PKO50/Dmd6BXH5YJmjKd3F0vEwQrLeROpxSEHqNFb7OGRzjgdLDtnMCSE5qbQbVeguCHtWytxAkkwBBZTIu9gsvH3aUPg28n3rlySrCoOcCDd75dNvVu57lcu/pi2bzHZ8EGz1Fs21Y/4/5F1ugE5veIdTikY/iAb2th3LOds33mtQB/xPyxBoacZFlgf+u6DgxKYN0PyEocMxdbuNGMeL5rt+6Xl3H5WaFj7JE9AtC/D7DGPNvcLosPD8o5QGbH+gp6ThxO6h/D3om/vPHgAa41YxjtLtc50yAzSOMr5U98AoXgFOJuocVXgqlczuCJQGXMMzkiaJU0UHq2ousMc/2IIAeWCbtM6hQYvgEB99Y058Ar8+XezW45oErVQNMJ3EQCunpxuVy8dLG8C8C/9T6FvZw3FphrA33uMmcGY7aD9eWYegR2dgIo5E0Ew5/+/I+wVjn7YPeHFA8fIeM8VYuvHx+s+DRSssk7u2UPt58HzJV7ZpM4o1YA8KhtKDRmHbMHR92UNmzq99lzD5nzQ+ZwF/newnV6cnxoqixewj3pApIjgvsx56ufcsIanLRmxt4KFIRPUdNxRMbHLtzfuvOwrBOMK4G6QEfmJfawMbUPdzfWySRslU2CnvMrq+UTH/so73FYPvW5Xywvf+wzzwq5ngP8Zx2557/3wY3AzTf/MLyLXSymLQX3I8BTeJqz/UC6pBOOh3IAe/+dPsoWxtW6ZH1kgz2tAX51UKfnvOA+AX5IC5JOCuCTQUNl4RaHW2q2Q6Ij4Bf2Kk0IXUDaylmoVuvGa4BfF6wlcBFQZIYhCkoFfJkCiL/7VQP8WiaUID295A0U8v3SO90AR1mKjLNuHwYPfkboxk3JRzdaUoqAnAMAvsBU67VpNfMWlFocXGUQLNV1Xw3XdHTrBlDBYAsOQ7StLhpQCuustlnmUceLjo2lPMR9P0Cb3QHVfodNpgx+FaSYZg03Dzb9KOi08ZVuIQxAavCzMDe168my+/ewWHT8K5Z4jMPLoaxssPimbSm2lXWyy2wEZTbN0p3FTIvZAAujdbjhmnSZkX2LjrAe+hYpqnfWttN0amrO072atwjwhDwMFlM3B6U5ymuOfX3lpmO6WP2vQFDGx8MpvMfjeTqRmH8cSrK+zteo7wiNtZInQb5OPSkbcfrVAF+3DJnUWp7lxarLVL8cDZbCpz2bF4WMTCCtbpggS416Y0IdpzIdQEOAHnGokhAnRlLMtb2jDD7ohDG1+JcCZsY3ZEPchxkwxzTmoWxWgACDVxl7detpdaqzSm2POY3N4Qy65x4Hfmaisv4kgwrla/lsYo0Fm63Mw8xABsW6ehhIam0p867dqxIstdzTsLvTvPeUVpuCNIttzdAILszsuX4DJBtIOcYGURYRI4vavhMBzAn3KlOZDan0Fk8G3866fk7UcbCh1MG6TG7UU0Tg6fjbFK1qliUYj5oZMy4+x5Tp2IiqGdEiz4hgtanbRgReTwF8eyDo6KLkS9vXKDB2blhgq7RGhlZQBGPLGAwt+OMe7Rbap9D2iMJIZfHhKW+mhM8U8B3QXGgAIymLqjNOmzXQMmNQ2WDmNpfFt8d8phkAgdyY8Y9AzaJcgzafRZVZyjlj0SHAEEbffdix0Ja2Y7Y0ZjuuKXjiTyOf0cO9o6+9xEuYEDgPzBjAgCoelzhwXUeA6jywdsYAPSWWYFw6rlJoC7M9deEVmgddh90clXe/8EflnT/+k1hTcyzzafTpSobMnCjzybMgjRZ8RlPUPehvb7DVIiiYRAbTkMmfwckJNl8S4fj+XewZv1ymmTcLgNo2hcIT/HnmuoIFn7l2Pq71jNc3ztNZlzXlHttgz+OGywkBrb0lWpI5FI1O2rOAAKH/1reyW/jV1dLEEegIqeQ2QPUhIG4PYHz9hevRSbUNu2stxQ7AbsRamTm3WOaXaFrHINgvRT26GVsLbiUyDpgv6/SH2KBx0hANfThdsRdrAdubYt1z70d8bt+Gaa457vtge7csQgB0rBsyU8LnHhA0nsLAL67DGOO6M+s+VNjfeL9T6w9oSNagEHgIA727YDCOHeoEGbMrV0uDOpoJxtJzZKw1J9Kk/U3mKNkca+ZOlQySKWgYLHDNczyXedbkBJbBk3rMz1j8byOwYbnT2C/rl6bK1oN5isczwIwvnukCPv3Xadxl5/qvfvWboaXfJlOhA9H5K2SIkMns7xGAkA1g6pV779Ix9u318uKPL5fz12aieDZKtayV0aVWlsvOwqynhQ36CFCjcBuXp7vU9jUIchdZX9MSG6y5Ce5pzDpycUh0eSpwavHMO2Xpyvmy9Do9R15HS08AsrSyAmjfwcmHMXVeE/S2CBjUoZ1yrsxbl4Yk6ATnnW/euQ+LzzsRxM2yVl6c51opBvdnNza2ywZz4xw2mj/6yos8n/Xymb/198prH38u0fng0Obzd/6hj8D73/wD2DYOY9ZIDfCDYXLNfA/AD4ArwFf7y7fetdmoxpRiXWwLqDBdbRGUm7UAPdh6Fi4HZsghKoAfXuTBxNfynycAX81CFOVWEiHT28HA+z/eo26UFQxn6KjzsEzPdw+hBA5ZYCuY9tefAPwE6CnPyCLetB5UUlBLfQQSHvyCe90youFNpQvw4BF0pexH9jS7yA4rbXWb65Fh6/EtOFeipM+9B2+WYNpmPO0xI7mgDCr+JVMnOEcG4I4pII7AQnCehch6nbcAmH4L0LU3jZLhKJ6s9N42MYItjoYzZiJkuwmwTP17qMiEa0kqsyvbG//2uVUZjFMbXekrr9uLQJ9rESTJhsp+RnaEA1emsaENnhurloSAQJtw2YwrAb4N1TNwkUXV13qCv6vnD99z6xO4D8f/EEZOhkqAb4GsLkAyjhYi259Bprdm8NXrO40eW58K9BmbKRs+CQodT+UqZkQMGKKzb46FX7LJsqYJ8LMYMoI6f6eSIPVkZZUcVFI0swMB8M1W2HxLgG/BrS4N4c0vg+q7+4SduV580N0R2Bh0ha834ymo1mlE1lhW1qDEtVQD/CjiZowMZLI3AEF3ZGYEBfrsA/AoEpulpbuNwPxKgJ9ZscxSJdsryFPS5XMSZFp4KEBVF+04q50PO1PGQ+nUtPIN2NgptL4C/C4gzYZXDTJGZ3aLDV95cV6CfIvWsotp5fOPRGcf2c8JmveYN14X69FlaWO1kFRVzZbC5cX57/pyrGEslWL5rVON4xL3FgBYzbrAGEDNszQgtnnNBGtM6VDYphqAkF055bmc6egk6HVNuRaUwLAuBPiC+1PGIL/V5nOtvL+g+gDphhK2efTkIzW7gDMGjHlrtiDJAoN097SoewHEKbGR8bTzbF0or64+rHHj2VU1N3UA7np0HlZ7lhMnJEr+2+yVe5oBmnajZqdC7mfGFHlbFPKjCIEpn1a65rwLOVAmJWyW5v47Zn0lhMuAz7mbnWzddzOzZJHz9FIHbToMPE46E/jhb3K/b/4/Xyh33vg29SY0PIKRnZ+n2JVM4ol2o8p8tN+sjQTiGThfOReQSRmwWyQ+xZxZXAC0o2Dfu3e/9N//Go2ekKvwDl0aD/UGBHFIUOxk2kKvPgVARwwOKFTKBhA0OQir782eGMRSyIuoHmAMC44LiwGktSsnO2j6afo0abG0JBXFs9tbdJxl7zqJswoffAK/OQKOPbrQ3uVahsyjeTqhziHtsTP4DI5AZ7xWUmQGYOleqw3yiKB8QPHuPsXCG/sUjysRQlpjZsmO1fYisEhT+80GEh2B9OKpQQ+fq50pDPMQJrsJYz5H99W5jX6ZomvyFM46EjbaUo9xlWnvwYID1Nfwlj+1c2uHQOXqC4B+3IrYS0MyqFzUrrNbB2WXOowd7rPPeSMJtUgWZ4F1sIcf/DnrcjhDtKDsTHnKwMSz/9zAcnnt8mI5XltCi+754By0MJzsBAD4hRdeKFevvFi+9KUv40GPZA+by2nIi+VLzBN6MOzuUYCL3GaB1w42muXNr+3QcI1C2g8jp/JYOJTo4cztZXZJ6dE+Ta5eas6WEUz+u/c3yzt0Wj4iuEBUGM0bI3ajLGb9HhkdQH5bYlASjSBr5spKufj69TL/0moZ0cV2mTqPZTr/DugbskndUBgueN5ZbMz4Ky+cNfulLef9LRpeHZV9JZMy+3TNfY0akQ+TXdmHiPrTG7dx2dmmE/FK+cSr18vpxr3ymb/zD8prn/rZZ8Vgzxn8Zx2557/3wY2AAP+AxQJeCk2bDWgEAXEw1GldNrKwvRNDKUFm85JR8FsWx5/HnwFwWNiVLjN0l7LbFUgPW0YPyfhZXSibhbpheefhqTa8ktdEQ6tgutNGrpbYiC7CptGjptYkB/OcFpTxev5bdL5VtOnn+6YC/NCLew3q8NO1IizqgjnzT7WxlRe71op1t0w2Cm0i01lFJk4w7d9S2y/Y17/dDX4EcNMj3OLYKH6zKC2Ci2wmpjtRMO3mBgx6Qp4jKKzgvvIhQb7AWks/QwHtzNjkI6AKAKTFGJIUwLHA3Zbvydzp2pHMdXaTTNvQaNRlMKU/fSULMmgIv/6Q6AhkLdjVEYcxOdwOT/PI7lTaZTMLsqAyss4HP98xdWy9h1MAfhOmeAJLuxaHktkF3zPG1KZIHsgB1eWeLNRSNuTcyS6rstMCphxHJUZKagSEBod24k05gADLTEtmgHyu+Txl93qkkq0zSI90wY6bvyBer3HlLVlclo3RUu6SzHgGdha3+oxkOu2kOclBJdsZ2SrZw5jbjhdyIcCukqTaSSeyGT7LuDDnWhVQRqBhXwO7pNqQi6wIzNYhQVRIh0xLPw5GrdNI+ZpBpGMR18f1Wkzq+AjWegQyMvhT6s6D5a73iMxGZGYr5VYGBD7r7FXA+ygzCUCKzASAb7GsmTizM0o/eso31FvDUnZxLWlTZNsGrEV9BeA594WqXkDJk374Zly0ZoXBH+6uwVpuIttBJhCVgKmIsQ4ke1MAfgSrOuc48x0fAT4ZpbZFtUixLK7tRcfYLNSMYvGol8jvY3X0XIWOP01p6JgHblAEsFq0KpmqbGSjoNwsA/d6TDYqivL8zJBwwb4iudGJxr1hxL0cwOw5Mc8hTzqBddx7hFyNsQoJnbtEyKUMprgCxtoAbMR7DLHhGwHw1Q5bkDuE2TdjEV2eDR4dBCODkD8mwA9ZVczRyo7X93PN8mnaBVtzE1Ka0LvbtCmL7WeUzVjk7nx0hBzbAPlJBih3Yheo5F1pZGCgmvthtUdwHXMw81NIGGSyZ5DS2CBsc7tf3vvOX5T337sVJM9sa1CWAFbWFoUNbSWtsmlQBGpczzHFoVMNpGKsHb3QzwgkptpYyY6mywD2dvfB7TKYXmfPBqjiAX+GzrsHEF5Coz+Nn73dh090bFMyx9qPYFi5DCD5jHV4bIYG55QTfqe/cYCO3n4eZlKwONzYgogwYLNwlf2RlMOQLqljCaToTMunsjctwoabEdlBXqWlpISNVp/T5+j4rBWvE4r5QTkmIQn7Af8+jr4YZEPYN9YpDN6ieNQAw2L0Xjg/tcLKUTnPoXUhjJHdYS1EnbYuB/B/YIdtsiJtAOcU1z4F+Jyna+8Ce/mYfW2g5vQEWQoffwAQPSF4ac2hsccBp9FbJMMwG/UAGuf4vE+YZwc4A+3dugfYJ5A2yzxxUuZ4wWCJ+7HpG/OhS8Hr3IxjQEExGYM7U9QPnF8oU9vUChC4HpI5cBIqWZP9X0X+8rFPfqq8f/de+dqf/AkORUiK6Ig9RwDYm0e3j6vN1poa/CYNslrl5j0yXgTwAvoZ3HVC1oa8qG0GQyKENTrEi36e/YlVHZ2Z79x5QJEykiVYdvd99/Qe6/P++sOQJC7CqEuwINmPuoCrVy5CMkzxPqxf7meZYmALsQfsX4d8IKUKQRidWX/H8upRnI0faLlxY6O8b3CFO9FE+7isoJ+7yJ4w3+DMOsEFCfndWzTmWySw/bHLV+glsF7+o7/7y+Ujn/m5ZwVbP3yAXxeHecX135/+2bPeyfPf+3czArVcpP4zMPWTk/rfzYf8Je9y443fQ0+6zeJKgK+LjpvgU4ghHEKCvVamILvJIdHTk11mM1CUAEJwn+4KyebKKgtWEuBHYrnSo6ZzngdyOvB8F8BXDKQcJt4n/XmfAPwcH3/Va0k1RKVTDibMoqEE+QYSIXlIsWiC6NoTOopdM22ectxkRXPoE0wIrPzTXUMg2mID7MCehQ+6+3HNlgc/zYYUmQP0kcE+6zqjTAd2AjY0HEB488xqsKlzyEexoQnJcCbJUjwZ7chuyKaG7MGiRVh86wD4b26aAnyLK2XfBUJaZuqmY5vuKOKN6/e+suOnwcvjLEU8HwIKN1+BgIybTFQ46aQOX+cJH/+ZDL5t583uaOXIIZKZBcBQuCj4jFBjcm8Gg0qOooha4AsInFSmE4W2unhoEammXj99DkedPOJ+Bfi8T3K4AUjrItIjDuvHrkgR+GVBdHSf9bdDXyyTnUxkAHzuSwmSWn0djLIwU8Qu822mR4CcVqp13UZde1E3SVNCkYEXQyHbyUM01a5No2Mvc+d9Ceyj2Zi1EGrwkRPIkJ+ZyYq6Ey7Ta3P+VZmE1HzrOsOBb7MYAb6Fx1yPQDbdjJ7UnUStgfIqHYi4sGh2ZRMg3UEAJAL8LgFN9I2ID8x9/um6lJSseUe1m0u6txhADSjMGyk9kP2KIFQ5SAJIi5qdXx30/R1ARlufc8Bfo410wKgsAmUHXoAPo46W/0TGlLlyyH5yQA3HEcWFZm5MYqiG0UFHQDsBYApwasYismtmTZS/wFRbBM6c1tvfsY4aCJ6I60n7yuz2aqaFue1+hHxBhjssJWOtGzAbiVNz4LfXSWDT1M3H5kYWi3PvenWbaYm1EeuF+cTcitDTgMBOuzDw/e0d5BD0UTBAYw94ul6nHu+6yZ4AZsT3AIB/AJg70HXHeiadYaoaISPIKMx33CKQS8tSZT0CpHCAcu4ZfGvDGX0A0kVKBr8bRbQW8Vc9GUIClPdR15BEET1rwX08xlbgH9nSnI8x56Ne4wynGrtbk61hPvm8HTstktc3dsvN2/cjWJltwxDjOe/zqIveDXqV+tgLY5LC1CNkEMzInPaYArSQro0enZTNt2l8hUPTwnmuZ3ZY5lrzvG62jLcA2DC8C/MEkDzvra1+eYSnf1M9NcNvdmka68oumaRpwHxbS0PqTWyqdUiRZnTDZQwP2Y8ePoL9NTuk8xvPbZKApYvkp4mspwnYnQTkj3kOBsNmiOxmqxGBDkr2TphaJnNgQbcusszjNplL/4wsbYSXTHPmLDnVsmYzPbMoSJc6vg+714gDKfT67NVNshxLaOPb/Mzcpa4H1hQdAkibZHp6O5gw3NspvTWkPKYnAceHFm/ge+/8J37BerNdDgmujxnDdhOwzzUO0LmfsTYnWZdnBDOD9++VwXdultM1HHo8r2TsnZDnqJexP4CSLfoIzM2zpwDsCbnLQ4KHPcZm8WyeIA6ZD/KoqF9y1rO/zy/OlI9+4sdKd26+/PP/458FGbFAkNvjORjXG5turRH4IFl74cpM2dilMy+uRWPmUc/PMY7G3rJxRLY1auogVSaoe2G+zfAMFnhfm7FtYT/bx3Nfh6szMj0Dio4P7J/Avc8vzZtvC+niOTKIlwD8U+zprP6yf3YQlrpt/DuHBtDKPKfEIzwh5WzInDqnkF8jCoI3T8rXyNQMZhmvyWFZZoxXyEZNEwBM0yDrjH3jj++/jzRpqbzIdZmd/ulf+OXyoX8ffPDTIYFBYiL0/2KjjInWxqRb/Leby/Ov/39HIBwIBH50J2wtwaC85OGZRaX1Af/DAvrvfv3/omqejpocBloshs1iMNMVmGYedSurw3bY8nHIcOjKKJmG1AIyAISLjUUdVoba8QXTajo7hSei8lDS86fvHx7wgvmQvfC+wf7L8GehWDjquAF6vFcMflyTTJ3nuODNA/J7Ab6HWugSKkAdbGqCEcFoaigE5bVW/akD0ldFE6tswmOBp8jEzqSh8WQjUaHzBOA7TvneWeTKARMNcwQ6MDbk9D2Qw69bcFqNi04aHvwBiKNJk7UFlWTFw7jSjwuWjikAk81yFCPAkkXWvcYDCfZSO0S17wLLDKoSMHj9gq/UltdaS++fTbXSekfvgah/cKztFyBwtbskvwr41DlH+ZbFuvwgswIwSVofykIanDimBmxKj0K6Egw+gFfpioW8MV7afxoY2JkXgC8bLyCrivUMAR2DOtAKOYpSHZjRtParbE3VWwfAVxIV/GcEEKE7VuoTmm4Oo7BVTOeVrGtI9xWfZzgMVex9WDhWICsY/SjWlkGt30/ZSDpFWXinHETw1FKGFACfAtYA+LL4PIe4ruitWlkbVuu5AnFhqG1H47qTrRId5SEVOIuMU2TEwmcqfj42m8S3rPthsFS6oND9lUNfiY4dS9vRBCx18TW4N2DRcrS2f3WWZplqJTGxyBjWWSBltsnnFHaurGML1mTXO2QJ2koEwvMfkC/AtwGPz+AxwAcoWufhnDcboc+/RcQDGPwA+GpG/AgLoy1sV94BnrEZXAD8yJsFe64jk/UlsvgtvvVT7zgmri2uNeZQyH2qQDwp/Hg2MR/DCjefge5SOqVEEREgq2EnZ9xUjte2kN3QfwDgGkm7KJx3bdsfK2sptKPc53Xb64/wQUdSQffYFiBnDHNbZ38iG1gFVHWwKIgU4A8tzsVT/ABAZzF4AHzG2GcYBb2xR1WORwHAdfkR7tT1CNrIpu5eE4Os/UESCaDuAqYNxqxh8fPrANURiboY94ZqfacUsPqKPSgzBjHng1+BbWXIBKvKo3ymAnz3pQF+9LfvPkSWsV/mO+jVAdfu+W6frZgfXBdZhKZnAMGGEqFTgxLGsE3dTWtnomy98bDc+857MOqH5eqPU8sByJpq4rZzMlv6D+lRgY1iFFDzebsUyq6vbyGfgrUPy1SaLKGRtwZADX7D+gx172SWLN7u2pEUsCuoHNiJWOcVxjcKn5nobYLuEc+0byyKlDBqkGSMnXMSHGr7pVh4z56yoMjQcR/q15nPZ2RiHWOzeGaXRszjbaQheF/BqltwzLMxOKWoE5xMw6tDOsWSGWCPkxWes5u02WhT43i5nzE3JlgDXVjwCQpOT3H16TFmUwtkJRjHI8B8y3MAUD3g3BgwBqfUDEwAlq1pOF6qvO/NZtANd3TjXjn8zu3SwGu+oS99Ffxa+9BETnU8zz7M73SXKGDu/n/sveeTbel13vd2zjl33zwZk4EZQAgEEUyQEmnSklykLFJ0YMlm2WKZX/zBn1z+D+wqV9miZVqqkqySCEomKSYAJEDkNIPBBEy6YW7o2znnPh38+621971DWKCMKQ04dM0Buu7c293n7P3uNzzrWc96FlmLE4psud81nv/40AQAfxd5j0SLLm9c0+k+2c/mcu7iTHniqafKZ/7wq/TGWCXA5FkSGLT0cGIzxhtrJ2WV7smXzo2GTSvYPDIPjWb2EMkesgL09CJu0QWL928H4Hum8eW4dBBE2mdnBXtPO9YeA9aPqKNoJShsQGR1UTPgPnRMUNQFUahMzhqjEx70JgXN9oXoICjYIcjYl/Ti57ttiCZxQ8bs9JD9d5/8Cw/+VTIFWwRQey27BAnHZYT5Ock4nx+jgJsaic89/2wZnRgtg+wXutE+/dP/abn0+I+9VXD4o2HwY5PXbm5hq6x/d7ZsvDhXDkkLCfCP2Xi0ZXr39Zc7AoKiFirc2+hK1z6GjvY9E6X34cnSOa52OYv63qwXfzuv9tVn/4DiGQ5jg2D1uQKcCiDHNfDhNhyxwDA190TnlTwnmGkPqmAg2SSCcdPuLgvRTLkGyA9eqpaPeMalFt2XwCSaQoUOP1n+CICUk4SUJP+tzjzFNUU6PlPd2VAmHVWixX1IZ3KOm1Gou7VKyQoAs8Oo7+mvJwAOrbJ6mxQm8e1kCYMF11QXvaaboFZcIcGvPiv07pWOXqZMgK82OBpMVaDc+r8QJJmtkD3nzwbMlXUOSj2aQsJiqGNhZt0gqbq30BqrHZdBlzUX5KcOX9ZSlrODg0TZTchKdCkyvalcSXvCOMQym5HgzntXE5MHtfeS1qeyxzpxIG2B5Yjfim6UMLyANTXaSoZCbsGYeJAKjsNXPQ452R1BsensBL86/IQ9aoDrzEionzaQ8eDMxk7ZFTflCj6D6loD2CrXSYAfFmpxLw5mfnlPwUqGPl7NcRZ4G6i0V45MEVgJccJ5JTXczplwGLnTFC1XV4BpZTo8lzBzCNmIWDZ7PnjQa+nYJaDm0DN70WLBsuBeuz69/wVHKskimLQW5W7AHoWm6nRhtI+1AWVsGzCFYWOq7KHKWmVDuGTxk8FPoK4U4YCgx5cNh7oFJjCUEcy45kL+Vum9K3Dv7+QY2iwtM2aBiPzZ+n4tPgY4x1wJhyEtKAU2yEMARjL47ThSdADy7wL8isH3WTjvvQflOYJ8MzU2GNtb5bNhQgNQCvBlW7l3i7QBXnq365ZhQBFrVXIgughb98D4MhcF7zKhza5xJVvKq8xyVeu/ZqYNumISxhLOjKHSiSh+Z2OLQn41tjwAACAASURBVE7AxN5NdNlXbpUd2Glb1BsHeDF6vQ8OAKZwHDkEPGzQgXMNTbDNyE578eG+MF46Jigk1OO7qvlJd5p8TjWDb13HIXrgXYDPFgB/twL4Ue/hMzErGOyJANsZHyGCIVd0/bWI15oD4xX32ciumYkSVJs5lcHVKSf6auTe+eavulg5gkPnlEA/Mp651/pZYQwQiydJFCWIrWrozbRFUbZZOPzPGbfbdDtdB3j30gjKgucuAHVkslgLynJU45xacMtc720ChKFp7x2fxucde8Jn3ygLz7xK9mO1jNzTW8bv0XWKvWIH15fVQldYnFXQkcvudrCP+fzDNpg9z+C1PVzDaFTFv60RZOzq/xt9HHTxOihTU5yZsLlmnOx/0YLrU8M5YjdXA3RkQKsWycKqt5Lpsl7IuS8jf2D21hoOdrp2shcdgOJDzxDJT55DizUujHAb19s7iA3qAM+evX+BRnA7FLO2obWPWh/u+1hXJD6PT8aSca+s0xW6h7U5jstNLwSI3XsFvE0AWe1Wm5kfxyt00kVi08x6GB2jgJ1gydqNJoq2bRBl8e0x96YN8hGBVhNkYAfa+RNqCA6VJdkE8BZZiyu3y/E85JxstlaejE6PNWfo8E/AEk0z1AiNwH4TWO1wEVvMwVWchSZ5TpvUBAjOmwhQoi8JAL21iWwNTcM+9vGPlZWNpvLdb38rzBGUuDR3c/aw32xunWI1uVam6RDbTVCwaWMs1ucGdQrimlaakjUzJu2y+kiD2ij0NQNlfU6MGWOjU98S1p6bdl/mGfeThexj7z6BTEKRVfoA+/aiONRWVQJFO2LGcktpI2Pcwbm5QyZgn7Woh38fv9Sms44dwgPIkAGBwV9YPSjLNhpr01UH0yHWzkV6NDxy7p7I3j/7wvNlkvvo59mYBHjgp3+5TD3xDgb4scGbvrlBhfCXrpTlL15hY0xLtXdf79AREGSxcQ5++HwZ+GvnSs9ZmDKKbN5sz/d2Xvn3vv17NE2hJ59Eg2nOkJ/cZfAFgNGtMYo8+arAfWe0QmcbDCAcSbWQGIT3OT8r2LkL8JOtj6S4bG8A/PwMrQGjWMtCXQG+x3M4gFQaZo+yOJ+SgQqJTh5VFRtWM2KZGbDoU6AvCE85T35u6KMFXZEVyMMuG1WlrCEaztzlOINBSoBvcySAKRt4O5t8pUgK4Jnyo8xUpOzDYlaBNZtyaI/5PUFlOMEYYNiavSk83B1vpUxKZiIlIbAKgJ9BVUAHHXXUbAugbIhkd1szHQJZMyhsjjYkUo/ve0XXWA8dr0VP7qi4S61vauSrpmM8n2yuJEhwvD3slUeo6Qeoinxg7GXu9cG307EFuzr6JMBXH4+W3oDFZxre6mIrx1dZjp7rACyfunUMwaJnAXF0wTXbIwMZ4E9RUTLP9asGqursw0pQgO8wxoNXrpN1FQZrNttKC9HUzdukJt09DBAzVxNFxtGOMie2gZjynwTWOafCzSQAvlp3P8/uo1X/h9DH2zHWokYBfjoPhWsL42WRXpudJw0nAuBXwWTFyPtABdAxD2TwtZXUcSZcdKxpSHlFuvVksbqvCERk7sPOk8yQ2SR+LvT3MKodgJNgbb8P4Htv2fhNqVnagHbpX+7ct3C9DiDMWlgYy8HofNES1uDNZyLA7wZodQJ6ZfE70AG3WejYOVxJdASPBhUy+Pye72EzMZ2bYL2tQzmB8QxPDPeWYLcJWF0TAvywxfSacvx1h6r3j1YIBQ/+Jlj8Fp01DNqVv7kWfL9qEVoQ3sZfzGC4cdkQ6QTQcMriiubRIbOxnoQmVasbZQm/bov5ZAzbladV2auBPjToAzCLXO0CrPLyTbTiMPyD6rzxOe9iT26ZoKkSTGh04q3GNIKrcHWqbC4NYtCQb1MsuLWFpz7XYsCYc0uZFc/DTdbZK6ERRgLudXa4rW14dSdLx64IvGN/dG/MoFhZkYGqzLeBvkx/yBkr4iJZ+lxPOsMkuK8IjcgyWtthkJRrxD3HINZ5F88j+lpgWct12lBrh2ClE5DkvtNF9kAffCVCSnN8DnY5lxSYGHmk9Dx4H3OIAsxnXi9Lf/bNsvbG5dI11Fqm7xkH3NFpliLPDRxVVm9Sf7JKrwHuTYtPHZuiyZULlnViZ+YDnp1dezcAvRvbrBedn3ym7JN9yGD6saV0jgvUuwHDXv8uvQIMIuP84P52lfAwv/rRpVtj0MLnMBV4zjxDgSvjUTtj6eC1g+b8yHmkCYH7KaCwA1ebofHB0jc5WPa70H6TzbCbbBf7QLPkQwO2GICI+E/VPte7hvlLVxkDSLYd8BxlqPmT2RaONA3A+KFOONivnlB8O0JtQ7skF249TZvrBKP4x3ONdgQ+ENSa9aHotw/t/MHASNljHzrgZxoLkHJXZsv29YWyRbdl9+B21s0YvUBEySd415/OIIVi/h7AYh8iK9pl/1jEInJsGI9+Orse0pzq9ISgOjJEmjtQ78X6fOLxx8oTH/5k+ezv/R6Ftivs6TgQ9Vuv0E3vgFJuE5x1NHeXs5hVrW4clVXuY4eC+iaDPzK3LdQTeFZ1sV4spLVjrP0yQpfPbNzkOa0zr04Y417uvw8WHt8kCo3pFUAw0s9csXnkOkTYCmt7F9OGJgKHPfaTTVzqdNk6oO7B523AO0iGzeBxj/oIjULajiGplo7L1csL0XG40cceSc2A8+YC43PP8DgMP85h7AljffQwoKqA2KZM/ewvl8H3vUMBfoIUrJ2ur5X5P/xegPt3X3+1RmDgI+fL4Mcvld6zFCdVh/fbzeS/8M3fAeDjr8sh3GCTONK6sUrthvOCqbZIX2ZXVrWz0cTJFK2azmBn9erWi9ZDOyU6wWxH0Wfw1zwIwYUFnNE0sgoi0vs7Ggy5ySSuuQPi3Q1qABbypfyLkC0B4R0JirKDhI8en8HIhxRNMJifFcCmZvAr5iwwdMX211mCaKLjCESGQAs9Ab5tMyhEDGCaQDPwWoyTAB/drkxr2O0lMyRTnc11BPqyosmgeu/h4c7vNIdNZeX3H1FVgm3HJCVaBhmCNKU6WcgY12YwpKxJVo2DoCN02Ak6DWjCVjFqCCoJivcrkqoDimhgpo+4sobMSngdFs3qse+zcqM3qNBGUZvM2tHHMVEf2dBVRNZFCBcFlI61wLbqmFoxys2MSbgsyaYbTPjuFXsf2vy4xsymxGVWbGNIIcxEBLNG0AboziLqDA69Rp+nTF+nnSNJaWefguyPENIjwU7orLOeIrI0d4KxZLaz+Dl14KnDT/9wgZnPyhAhJGPcQ7cAXzBiDYRjqaRJy1KYtSh2NpwIsC7AAMVWgN37ChcovuygGjaobwL4tYtTZu4SeEVQE5kGO5wK8Am4GAvlQgL8bljHdkBGOlApR7or0fE+al91/9v3cr1aH/PmBnIh57ERD/UA0T1ZC0/mjdcZ+m+zBDbR0u7QugZrDrrw3w6JTuVZL5iMZlcCe9+HA5XMRGR9CBJDDMejFfhaiHoMkygR21m7NjktrcNQkhdWremHL8iPAMqaA4MyrmlfB6LIdPE7SloY0vYTADag7AhN8ckynwv7jq0JaXwkHDK2AKzVzf2yQCHmqvaIYTNKF0s+b1DmUJDO87XAbxl5xyL2eegsyjTNhAaGkHkA6jpmAGFn6UpKt1OfiT74jqsyjV67ijJ/bHBn4fKesgVA6RagVLmO2vA7jfOCAHALE0z7VTHwrj8mSfRC4M9oAOei4MueDmlkkAGi1S4hpzKrWgUYUYQeUp8sSL9jIRx7ZaXzd19031Wv7wKqCJR4Lzc193p7dlQGCdYJbXIfBwQ6LbDqBhWaBtgIKprOaRfq5/L7nX2j5fxTv8T1nJSX//TzZfOr3ymdNKVCBVE6xgHKZEH2AWPaSS7NbpBBaTD2/WVydKQMWJxJABHZGeUx7rRcn8GFOUvHMbO92czPc8Ci8i06ya4hIVH2ZV2OgXkYF7APxRih/25jb+gbQPPPWhkE5Hfhk39EtuYQoHfE2PvcommjZwT3uY3Djo5IDZpvaRbRiTd/J43AOvqRipyDkcePvfvccNmFuQ67WguC6TZ7SP2TgetpM3Mcb3i77/bRdGt3DlZb/Q5ZTetK9OE/AOAfW3jN5+3DYkNw2zK39K3PUSBKAS4Xw0+yppi37NNrMOqnfax3ntEBnu07PKNdOldtU6+weflWWb8+z993w5u/H5p6Ar/3VhqTtYywN0zjJjVJIDSETIdaiz1kRAsUs/YAoFvR9jed9rIvEaAwd/Y5Y3YJzJ1zesP/rf/8F8uV73y33Hj9ZYJSOv0iJ+5kPezxDG7NbhKoHZWHz/RgIQqLD8C3GNqMpVWvRwdY8bIX9CHtGWGRjvIM2lhfbWZoODc8/3y2zWbqmCTHBE2T1JH18zO9FGi3UrB9yvissxXdIhO3xL0dmyElyF8lEIIyimLrHQqVVRAMEbD0cY+U9JYN1nAnQUvPXlf51pefL8usyTYaubX2qD44LaMElDNkc7r5rEvKATniu8j2NPE1/Ld/pfR+4MffKmh8eyU6Lm6LH5YA9jf/2TPvau3f6mP6S/w9F8jAf/RAGXz6LB69/WELWG/Wb9dlPfeNf4X+cTkKaMKXPY5kF2oySH4+Erc7zjkhU+BgiSI5AX4Fwo50SOHkTsAqwHfTS+CdsE4nFBtTGUhUoJvPTPBEABGMlSA4U/Y14A7+yeuQ6Qq2qwLYUSBbsb7KgYS+VWOuAIyBzghYZK3EVgEwk8Gu8X1o0+PjKhmQh1+l15bBD6Buoa22joD0tlqD7z156Ki3roqJlZTooy2wDtCMXrfF96qkKY6CmQU3t3ATqRwEwnFIIFj/TyYtdKkxCrGpWbirtl8JhG4scdH6TXPIdnF4CfJllT34fIZZrJo6/MAJSjOUrWivSTpcsCzglXdqRg8fUplgqQFwFs6yqapLjmJjUtyy+HcAflVnIMg30HAMBN3qlqPWIgIpAUM+Q1nWeL76IwsqDIuUGChREODLUAk+KplKMpoC4uxnkJkRNfnpXKSWO9QYITdh0w6QxYYNyHcOCZDNNgme4rwJ7b3OOWZWnHg+u2Qyvb6waTTLw2cFuAeEHcSfMoaVpMnZy/XKYArwXQORLYleAmpUKQK0eC/WTcqeMmNk0Wz2koix4Mt6DiUth2EpCSgF2NQAv5bn1AA/dPReCyA/5DZcYw3wbfzVFi4eBjUyuJmZqqVGNcBPC1kdoMz6mOHRpcpAIn/WbIyN1RoyXQCM6DwrM85csli5S7mEDcasNzDL04vtoRobC+n9zKid0I0GIBZyHwE+1qoAfAMGV742oBZr7vt9juFW2MQa4FtwG5aLAvwYN9e6WnK7IiMZU8rG/wTgu7yfgJVRLx3abe4wN1ZwuZlbKss35sOZpU2dM3PSDrPdrIldCkZvImNYxEZxm+cui7lNQ68+AsKzo8NlGCLFbNQy1pCr2Be6Ns/R+dKvTSQDN9cW6PI6VMYfPV/ap2BEeSZ2szVYMQgaALx47WZL9gE1u0hEBPi66KT9qr73zuMc13zGFtcn4eFzEKQoCQnPMAOmioF3f4udM6Rs7lU+f+U72YFaMF7Plfo5h+QxrIsBxNUzjgxZJNEyU2V2KgRCfLiBodaZ2SvBrwwC3bd3AG57OAq1VFnMDhvuRfF1FuTH/s5c6hs9U85+6r8rO9/+s3L5X/6z0jG/gnMKzw4gediFNKQNOQbkRPtBLz2uNsiotJSJoTEcWsh8IXnRRMC9yiLlPQD2yuo6Y8/+wvraj2yUxfEGNpmlXaPDcIynm2Rs8+q3mePOF9xytBIdIBhzfRgMH9rllfs043UKwG8QqDS0pJEU8XmYSWR97WwwZ3XjYXzCvQjmvBN2uY0+Aa3jrIGZgTLx6CWkMpU7HHOQ6cW8tOBbEgfyw8ZQZruQv+zAdHcBNrvo8tvBtZ1wT7ub1Kk4blz7LvPwGLB+AlAd2pwvAwSTg7DkHbznzsY+7HVb2b8wDThnjhJ4RjaD57HOe6wjM9tY3ULHzv7BHtYP29/NxYxyBg7w80OTA6gBkP/M4AQ1Tg+LYfoUcMvb9Kc4QI/fBgPffEpWip9fZ97eoonWAgGTGVgJo5//u58qZ4cny3e/9tWyunSbPY6xtA4Ay8m5xd1y4+puuR9P/QZ2pxIxo2PYIhOEHrBP77AuDcB60eA/RIHvmIXOEkKsDWj26BehPbNucnvM6SMCqTGqeLuY1ycdnp/sG4CEbeoPbmJldJOVcSSJwvO3+/AyY2x9wiFjZM1GPwx+LwCfHCE9LPZLLzUg3ftt5cVnXiu3Vsg2ENhp8XpKIfgQRcb30gl3kiDo3G4W0h9um6lvL6N/578ufR/8xFuFWm8fwK9TcpuvLJT5P/heWf/2zbd6ke/+3l/yCHQ/MVF6Pnqu9N83Hh7XdSfWt6vo9tmv/RY6y6UK3JtCS916aBEFZhYzsYvqoGALdK3B9LhNi0w32Dy8bCLkoRXAR4CvRaaRdjTFcVCFy+gsOWmOgp11Y/aAkaFKuU9q8FOPXM/pWuuawC9QrydiVZCZ0obUwfv+lUbb49KMlkGvn6ddYAD8PLxSMiGArQrOQsOSae3sXpvstoW1WnAJ8NXgW5AWja7ivb0vAYmAyQ6h6XJigyaBsU4Q/o4SHZl8gXrY6VVWjKmPzeuWWW3RerH2o68LRAU8HnwCQn3cYUbDTcTxVjvLs+mCjdBJRT2+MptTUuRxH5WzRurbBfjpimIXR+sebXJ0KsPKwRQynZCGkKq0mZHFXVx7OM/oD641XAVGleiEE42WhTYjiToLmxhlMBfWkNG6N0FtMJIhI6nqSpTq+G2fdeVm41PNLp6yiQk+8/mnM5GHu9pKn6N/GlBEgzDnDXr0XjS2ferR7WbofHIeOqaVzCoaXMVzVOuc7PibGU9/py5OVRLjM4r+RwRLMZcjSuLQt3uoFpKRLZDB5qCSBcJfWXlTuqLk54cne/yZciIhVR0+C/DDl18Hnej0mkFtZusS7PqqJUM2PYrsENcQBb/WAVirU0kzhIa1rO3NAD9lSJnFieZ0dh4O68lKpuY4OJd09bF78DG2rBGQGqAix2CuyOJbGBc+/1radWPdpzuN0rIoeFaWxDzhfgLkG4jY7OoAe1X+WxmWAN972Of7spz+KiNYda+1fUHec4jTmEthh+p1Ij9r51lbgLrHOGlV6E91wRC2avOH/eLK6yvovPdg82yUwzgCDJxDPTCDXQRjAvE5AoB1mL0tmFPlAfZbGO7rKWNoq1tZDPsAI4Ga9Qe9MKajI1qBnuAHj+aazz1/6Z4y8ui5cjRGAM2c1WJxl0LH0J4DXtyjsw7IWgnsR5WUhBRHyYnZC6UkPocci5DhMf/dAusC2yAydNgxqxKZT7dWs5RJuZj10tSgE6CiHC32MvfpeI/c6+q9st4ntZaNoDuyO/FW0f9BmVE4C1V7qsG38hjlbga8YRrAz5qROATwEkvGHhba+2i2l05FB3bNZr8ZomjxzHt/oRx/7U/K3le/VHYB+OsAz47hnnLmPdOlZ3qgLCwulqXXN5B8MEbopy0o5lbC+jGkG5o8IJ3aJ+OyuIIHO2B/fnmZZAxrRHKFnzdI7UBC1EPhpUG9MjL3XMffoFVgKpMvOTM5OVQG6SY7CJjbQXe+tbTE1zI++GtllSZZ20g8TunIFOPN3HRP1UpV29A+5s4QdoydzJ82inoHZkbL0H0zZQ8QuUutxhHrr39wHJlXJ7pwah0xJDgiSGmBAHLu98BGd1Ph20HX1JGOYWxjcaxRRoP7zwmsfzNr95hAaVvXKeZlC1KkfqU9di1nj2nhGe2yz+3gMNT20AV6T5ANWFwuTbfnIgOAzXvZRtu/wTpZI87epTaknfdourVYxuiUO8r1j4xRGI+06ITg9HSCa1Uzz5hpcLBCXYQyGn1AleQucQ+vrsyWKytLyJosmu4uH/7AdPkbP/5T5dp3ny+zV6+GdWvHAGt2kGJXltrV1/D77zmlPoP9Aenq6JDZN12kuDa+v8X1dFAr8WQvQQvPp4cNtZWvJr55YnGtU9sd0fOUQLCbYEP75v1OzqM25hokEzmycgu51FXnImPay/vYSOsyz9Iwv9Bci9vnvghK+q2Sz7OynXtoI/A4IJCcJyjynNi26Rn1EcM09Hp4crRMtsH8I2/q1AyEcTiiH8PIf/LfAPA/+VYR4NsL8N1AZO/nfvv5ckins3dffzVHoI2i27ZPzJT+J6eZjMORin87WfxnvvYvyzoesDK/Ce7VbQqQE+ALIjFhDDcHCwzVINu8SQ1+OsoIAgV76IMjlSy7lwD/DqQJxtvi3ZTopH1bQJoA+IL7YF3Fy5WcJUBYMJ7J4MdhlCgoih/r5lYecuH/7jEYnVFkNWXEBZwW3WZR5XGkpBPgZ0FnAvx0xXC3SUApcM5rSM1rK1G/iNgiHjX4AqzgoaVlg4+uAho/CzCwR4Ghf/qzuk24oWo3JtgJuYUFqgJhGba4xvzvFoC1Ehs77+pmY7FdMJpKRyhw9T0T4ON8EtpTNnQuwSxP3QAqdKO2Ufd9q5S99xZZFAtFAWp6m4cWVPcWdJMCfMFDYKu4Fzueepwa9CgxELjRdIqDK9jmcKIR4Au+OWkCHJuZyYJqUw9aV2YSyII4gXal943AzYxBxXIzZj4bQWAC/PTqrgG+zyIbj+lOlAA/7EWjA7DzgPkJaBXgD6DJtaunr7R0De442Ht9on2GZklku2uAX2vfa4DvnHozwD8Oy0s11k4PDh3AiAC/Wx1+5YgULDNjGnalVSYogpSQsFQN35QAyexHcWTaSpqRsblSjKU6juqVTaDeDPAp3JRlUnLFE3I9RvMt1l+sC+VPwp8KtNf+/oLKupA4swfq3M3gyPw6TnUBcja4MuCgHC2COhen72fxowDfOg97L7h2WjpseGXHYo5WWXzX3ZsBfgQvgGiK7o5tLOW6CgtDgxT+jtaXKc4frA3141XhaIxZgNW0QlX+dOp8VWvOvrFnFou50MFAtmIasffarbL8+m3YXg51WMFd2DxqEwFIyG6oTzBo2AccblrwK/BGD7+Oi87WBrpd3k+5VTdMrEHgkRkotfys1aEhJVeAA+Z9p97oyAh6CeCazw2Uo2kCYHMwVZG288a1lwDTLBbOHnym/veq+wwC3ScMCAzQg3QwYAmAH5tdgvNIMcoiu7bIJAVhkGx7yFb4uU72XHtqGGSGfFBwxO/WzH1dpO043nFSioLkzBjknpDyQK8/A6m65iPlc0p0fAjRWbeqHXB29SCbsDjcbEvIqXyAEBINQKbNz8ZGp8rg4WC58pk/Ko3Xr2ORyDyTNR5HQtfPc+Y91m9v4VdP8TFmH3sA3UECo1GZVS6tQXSlJGUf0H1jab0s4e2+75rguhsMpHr7PpjXaMoF6I5oJbKOBAWsoQhQuE+zeVsw4g3u5cyj95ZBuqD6Ff1V/Hdceo6R4axTPHz7+hJWiqy/3CXiOQ7iaDM1NYI7ldmrVrTj1KBAoChvaZ7sL9v46y/w2L5Jj4ANmjX1shbe88hF2ONWpCGy3wYLrCEKY7UMHcExqBcpzN7cctmlqPYY7f2pKQie4x74dI+zpYe1qE98B4x84b6byHLFfsg6PULC1H5uCokT2TMlUquz4QhFC8XSoLneKj9zs4k+ALSX7SVL0YtrzCRj30/w0Mk1F/z0D7HNPBnnPQaGYt63eA6ZZZbAIKt2zFitw5hf3V0urxP43Bads6edG9ku/+FHf4YOr5tl/up1pFI7pQknnY5h5iUE0LXX7YWC8w7Am/ZePEuyZlp+ciSo07f/ezsg+iLWljO4FHVryoB87XRrS7/cIMdspnmsgQVNv9oPfK4EbGyjrTD/zs0Dgoc5mPurzIMtAvdBsjGdzJmX8OlvEKC0sa13i1HIKjSQhzXU2yjiY/11EnzhVFvaaGTWj85/h6Dg8tUr7CO75VGKjB/E4OTiHLVlZG1s0HVIQDbyi79W+n7sJ94qcHz7AH7N2iz80cvl9m89H8VF777+ao6A9pknPw57//6ZMkaXtf5+itw4QOrCu3/fd/WNL/+LsimDH3IaZQ9ulkpEqvbnNjJh11eraJGtTgputKHB90AOgKynO0BYRj6YpcrKMLgnAUAWxh5FsaVyiDxo/DM05xabybwqmpaxkgWOlDRfQUClPCeYKL8TrH0g0swUGDgEwPeA8tpZ9MFCWTBZdboN5CcoqgrOwhc9pSz1ISmLFFrpKn3dzubXxiashrvVpiu8vQy+h66XJ2AUDIceWZmQn+cGCmuoFMN23bpOaHOpdWbdWCk65nqo63xj10fGXklEdk21aM4UZt5HasarVvbBtMJcKqnQqYegw4O/nh/KdFpg4euCOwMZZS0RUHAgaz0o029fFbXWXmM4zFj4WLHnMnwyqB7gFulG91cbZmmPqR2iRaECe65fGUt2z033myyMvls8GM/OUapkWAGkZfCFJ+Ffn8XJ0bjIA4D/RTMe45p4Num8k1rx1ODvANQE+eHED4Dq4GDuoXCqH5Dfw6EWxaqBFDP4jOLWqqrEgzNmjuyp78m9hZ7boC+CjbtuNTL4duPkiceScywN2CwwDIs8x9omYSGVyGLpDEK9XyeKEoDKBjWKgpPHj2yOTb/MygjuvT6DMd1NYu47fmlVqm98NLqySVe1LrK+oLZTzGDIAQvvfed8BLQJ4pSG+PspEVFCJ8uZkhsD8dRjE2BZy+JcOLLrbFpZhoWiTjo2DkMC1mpmR4Af3vJ8ltkidLEREEoOeI1mJCiE2zm29TwkE6n0YPQNAEIqlx0nY53j690DeRH+8/w1QDJXYWbIoN2Aqbl7NINY1pdrQC/x9k2u+aXZsvXyGwB2ZDW2ua8KKx20AHqREUMeorTJegQ+Y3llLfTkOza/gcXvARz1yWiyv0XhLOOtNnmYdP8oLJ9AvZOsTAcSpTn05KsDFPM97qr9DwAAIABJREFUea5MwozGWpYE0Ako1lyMfHjnH1sMWu05dRO9/HtKCn2OLgCvz7nnnJbVj+JXgE/8rO8WbjtkTnlmZk31wPdaDezCBzJkZVXWMRafGdCs4cjMwF3tfVjQRrbGz8+1GitTxhS9M3dBPQO/a1DBvze0KawlQTwA3U90BQt2WUcUnkcXzc8m+qdKB1aLOzQvmnv2m2WPJki9TQRDjP8+ziWNHkAg2ucTOrUuA/DnyLgcUoA8AmA/O4kLjow7gFVHlG3Q2BqOPXZQVVY5Mo51NO9jLBrNAi3sjZoFPp9g3/FvD5tM7cABiGY3YNv3bbjA+TR8YaYcY23ain59jHqKHj7LLEXUS9DXYJMi1Y01MgoaIhBoDjLf+shG9Kj3Zgw32e+OKqvYZt5fYNo3OlBmGYo/vnm5zCGHHu4ZLR/+xEfKDAW4m7NvID7DJhPQ24THe3eDTFDrcOk7JIu0vFluv/J62blxs0Bog+/RxTOmu0qGkM60IcsJBh4//3ZY9DazFtbMwDSfjo2WnvEhcD3FxDSQ62bf0E5TW5gdmtAtE3zPQ7ps764z/7bK/Uhvhuk83drTh5mMDDnSQuZQdyVPPeaejgHSymTNpnuWHnOObLNuF/bXyht8xjwM/xD+8u99/H3lvgv3Uqx6tdyYvcV6B1Bj691OsLW8hJc9ja4GuP4uzsZOssEW8h8wdzYIcE6xyxzmHi5275ZxwHgn+7f7jPU6Zm7VLYbrnc3J5F9CPsmXAT86ebMcRzz/A75WueabPKN1vr9PTcMB++m2BBp/9nAv4ovDVs4k5D0y/Dusw81Ngv5trVYny8TUOMujUeauXy2Lt25BBvWXRyeny7TPFK/87j2kszD4w3/v10vfR96hAF/GZv73v1fmP/18HG7vvv5qjoDg4+AjbEikyCbRgeodW2vx3447+toX/zkafFNeqZn3oNAWMB0mEnC16xNr4wwOmQD4FjaazhVo1yw425uODanvFV4LapLFD8zsoSVTXAP8qo17alL9Pd0bPfT0VxekcfDHwcX/ww6lzghU+uukiDPNF9eeAF/AHxreYKz0n7a1vZ7z4pLc4GVCwy5O4Oz3Kz/0HN+7qW4bMnGccCCSfg2v7Gx0laAoSKT8TD+tSm0H48xaFJh6Fmt310RhoS40wWIGs5puLTKq7TRfEVxYHBqNlMKhRYCd+v7U2KajCpFDONuo9bVBkvIKm83IhHpvXYD3Fu0pYzOvgqpq39RlR12zNoRutBZVpkggwZ1D7Gf5OX6+HYUjwxEAX4mRAD9dK7KuIL38U9bkhnN33GrrvloqULOL6dWe+t985nWmoWrUI8A3mxGJiwwuHEd/50jgBOWzDVu7Z/FiZD5gvtDed8O0CfB7OXjis7KAId2dos6iKhuv6itk+DNzky5DkSkJgJ9a9wOfk4ZBocFPgO8rMjLRaEiJTAZjAfCVVAXKc+4nm6h+uKmStZgiDmcdHUsC4MNkMZYHguLKujOaLanRDlaew03WO5jUBPghsxHw+BX1KnezIqZEouC7AnxZg2FWpOonIGjkAI+iQoCMID8Ksp2/4VOvZIOQKTId2oOmu5CfZQAli2kRd2bGeIbeazRFIxvEl8xbdJnlM07o27DHYX+wuQEbiQwp7pN5G9I3JVKMo8wxRZDONzMhvnc2MEuJUvTTsHFYKx1OtVW1vtSMF+Bw/YVrZevZy2WPtvf7ZgJZ966pqOFQwmQQz2f4p8/YQtEV5BE7SGoOABNrNK6ymHCY5jbjNtEhWJOxNgCxsVIvmusZOmjaCVRgfMg9v/AagI5CwHMferg8dP9ZJicZD5lHApQ2xifmtEWivL+1P5E9E0jH2kgWvi60tbYk+jO4FiQ6bM5kwFo9syyAlZ1X3gc4Y5zNmDr3vLEITv28SpKT5EfF0IcM565NcKy0SjaWrl91MJ5rz9cBwKfDLAlsvAWqKGTYp43ZfFbseXye/U86DW5htU/15+8fIRCaKe2QsWvPvV4aN+d57su8zwD30lau3b5Vtpu3S/swew6gewe2++bVeWQqh2V8ZLhMjQzilAIzDt27DshWU78DKNSqsgO5hdJUzxgzcgOsbwN2ZTfefw4Pz5izaA+iQ7ncERmSQSRXauybbUw32Etw0VHmKMi0sHd6YqIMjY6afqPelXBGFzPm0j56kuiJYUdjCmsN0JTwmT2xDkdZSgvroof5MUAwNzw2XNaY9l+kidvzNHNroivqxz7xY+XimfGyfeMq1PUKq8NMB+ffaQcddwni1+CyKfo+mKenwvWbpZmgtBsQfgo73cCd6gg5TRuyIMxmYPBXygkA31qrI8ah8+KZ0jE9UfqRGbk/DG2vI/uhE7PN6Sw67hkhqzBc5llUS8fUSdHQ6czJQBnrQY5DcbznbQPQ30rmt4t13spcP+HzGs1DPOfsh6LjXWSf+P7WEUHY9nJZ2FqOgteJc+fLg0+9t9y6fbtcvvw6473N88FkA5Cvn9WVl9fLWcDzFAHb7vIi47lVqFWN88zE9zBr+wKNroaQ0vSgd7eWBC4g4GmzpBxrzDWJSU+QPmEj7B5LQNcEzjgmaDtm7llYPMsaWMBidB5pXjOF7er2Y/8geGim4PaYeXzSBvHF72zzfFfI1q0uUrSMMcDM2akyShC2wTVeYy1b9XUfjkT3ML8m1tZK9zrjedRdRn5ZgP+ptwqz3j4G381DraH6+8VPv/hWL/Dd33uHjMDuB/tL1/unyvT0NI3pOIQqmc7bcXlf+sI/hcFfTma8Avg2U9IxJ0G+AD+Z6/DAV4fPl8y00osaVCCeiANakBNARw69sjOMglTfHzbB1JyHmK4a0Y1U4CM2UhITrLXSGEFeMr2h6fYwFJRV15g2iam9D61qOKvUEh0dAhAtyOwLZAMkyUcluydyqSUaKWdIK8GUjnjwZiAg6PMaWgD3AcxsBlLZZIbmIDFtfLZhQHTd5XdkIGu7TF130t9f9g52WKcNgIb2Xl6T2uZO9KRhGcr5pTuLsgg3Ll8ypjLu3mswezL3NknSsUTrTN19wlEnu7ZaGNaCt1vcp6AvEiLpPKNkJCQaSi2U/SifkK/z4DRE0s2E3xNoRIBRMbyy6AnytVC0cFAGxoJBD4+7TcK83tSQ51cN8msgIvOY9+UciIjvDshIwj1MNWO+WROQmSE/i8+OYEypCsVbFOHtoeFUp2yxpx7WdnTtA+T3CAacsxEceVsZOIT7SAAdmSOfY54y6vujTiAAPp8X0gu03gHyvTfns5KvWttvkMs6EHDZeEewbUGjGa+o7UiwFfdvwTJykXCUivvOYr5k8GG2GctaVy+Dn92Hs/5EaY/s1kHF4BuIBDh3TVpgWV1PLd0TFEcfBue576V0Q092g1clYTK3yLGcZ/r3B4tvJidAtZMvG4CFaMy6hSrjoZTHRlq1BCyCdqMC55YgJhh8QD4pewP9UwD+MXIB5+chBYS6PinjUu5yoBML16YjjoF7M1aD7Xx+L+PURoDQylcTBZJ6mDcrDFYZt91EQaENs9AoAwr3kQksfu9qWAPuw3ju8T6u89hbXOcWvnrNOjkxRv7eJgWM60hCdlhzSmfWKLZV7jZMcewEYFOpTmXLhMsKMo2RnugS28ZcGxoepbFRU/nq914qL++slJnH7ysfevpR3EGAcQD6tuj+iguIsjVrKsI+M61uHacA1AJ3127MxfS8rzNd/t3CUq0dzZzVzHr8Oj9vTqZTxzLrnaL2x+ArswB3sz1VXZGrOeqNaoDPf8e8z0DfV4L8UE1VJKDz21ojxjDwLfPG4Jg57uc0cw1aOPbisuDeb+DVAfs82IPsZRfA9fKNsvryFZhvPMZxbdnDDnJuZatcXbwF+ERIMgJw5foPt+loa/dWNNXTyCPIT/Gc06J1CycZA3b7Z3QD+oexLO2zMRXPrtuMsU2etOc1wGFAlO2pv2+Dmd8C6HbZhVfpKKxs2H1KPFFkukWQfn1uDtXLWpmYmCrD587A6AOsJRCYXyfIgsJ3H1C/u7sDyaXXvnI5mWaGhT87WKfdfgZj0DeWVptdI1Plm2u3yxcA+RuM2Yfe90S5/8IU4Hy19FMI24ren9ATzftEWVzcLLNzK7DuDeQ6XPvKSlm5fJ1Ga3YFJ9uwz36LNKkjjCkYcwkcPm+H9XhAAXLf/ZfK6D0XIuNhl40xAHYr6+GULEcLAUgb/SmO8NtfY4yW0a438KrvoYnYUFNvGWqzNsTOzGQfKJ7vlPHm547Zu/ZPBul0K0tOYM0elRlMrZvJpLB+dzBWGCbbdYI0aPKxh8sK9QFXLr/CLc6xHaKMH9GsvqNcXeC+yORNs5/srtJjgoDqQDchyQHmxDh7zENM5t41vOuRxoWjVvQs0aUtAf6+rl2Mo3taxQRGt95mpJAnAHDiTnoQNJeNYPBbyjUyJ+vMRZ2FbIDWjkTI/cMz6YiGVgYYBxYwI/daoaB7n0LxITr0jlFsvEf27vqNuZDr3tMzWM6RKRgnmBri+tp3W8q4DP6P/eRbhVlvL8BX5yfAX/rtl97qBb77e++QEdj+ANq/pyfLzMxMGYV5EODXutx/35f4hT/9JyHRCb08K9NUv5typy3So2MiUF2GmQNGiY7MfXSh1OatcjHwYGrA2sXBFmi9YvErgJ/AP6U1vszQHQLwBZN5+KSriuDFtwzHD+X0IT1IgO/v3rHCDNbcA0+2xaLddABKe8IEiR7ykZKuCjkj5RwMYWIUgV2wnOEVrjONhYVZE+C9yjDL2tsaxWuz6NadKERCwQpXKXD/01LSkAel3aK6QoGkh7L1Bcp7dL8R4O8AfGQTZe5sUtUJG6HEyLdMBj+ZCQdGTWwXPxMMi+yy+n7Ye4GvnxGWnp571U0FE8pBaTYhHYmq1LyDDFBtgxUVmAqwdMGxmDh21/DVzmyNn5sBgoxeJREJYJ8MfgD9YPQFGUoJKhBdA3Y/1v/57Co5lG/qe2dvB4fuLgNZ/0xKa3zuPvOAI5E5iM+rpDYynQL8XQC+XvU1wO9FoiPAFyBEQa8APqZVsqey0/m8ks13fsQn6DRU3XsAMguaBfg8p33YIi0WHbcaSEevBmu57AEh0HaeVixYFrnelZK1aimJdWZo1QGyBqjhoiOTbYCm5t3785oEbDLglRbfLJTgQ4lOynPy+Tg3nCNVgiI/P4K7qvfBmzJRWZCcwatPJGopTIFzICp/CdtLri3WMHPAxmjaBSbyc10q1TJjUUnHLJ6PkDsQegYtBpOy+MjCQtGBj/YRAOGAZj2Clf1dGD1AwyFB8mE0SWNNOL+Ycu3M626dP5T4kE7HigTtLJpqgIAFiae0ndclZwVA08FhPzQ4UNYpktzDFUN7wl3GbItn1yCz47gJhPXOjm7b7hcGa4BEs0xbuGQsWrCJONigR/A8QFA4jJ63BwbeIk8BbDu63LHpEZoLbZYuAryh0YlyjXv55s2r5WWshEfvmS6f+MjTZWoUe0HWQ4uF7WTEZFdPdLkKi9HMZOWaBXQBGiP7xislXO4lPpIsfFWqKIsZdUDuI/HNLLZ1neoMFRmPYK+zUNdsQwaVKcuqdlCnUeyHb24OF9+s9t0A92+S1EVIraypkvscuUYIbnRzy4yOtVctFFMS5Bk0cXvNh+Q012GMry2VFSwa+7iGCTqnGpQvIbG5toLenJRLB+x9bz/ZNZ1qKDY92sLtBCBoccL2GgA1HIEyO2kWtJ1aDwN0Gy5FEMh8jC6+1tVwi8riJJ50m+8Y4r0pgpXdlUrqwme9iUzBsd78yvS41kNY2cV53JUosB4YHiujD9yHpn2AucizIVtwYidUMJNMvaYP2lZurgBQ0aCfVlaq/dQeTUDOyKC3oM3fwDd9sG2k7JIh+MON+XKd/fDemfHywJnJMsDY9+DW1EygsEq2p/+Bi+XmHJp2tPVDaPrPjDBn8F6/ffla2aFG0o6+1793i4LkjXB+2jEzqS0x47JtFp976r1wrszce6lMEtBMce9TrKN2pDjHEHLNWNu2ka1thsHfR2O+NYyrDF7vJMZgy5sA+TjLkAk57QH8UkMRnYeVTkU9GDJgAH6TUr3ohG4vFpe2mW7Pg6MyyLzdhMxpJ5u1TtBxa/46NrMLOAghqRlmrfVQwHrMmcJYDhDYHRFIb3K2rZPBsyeAvXNmWOPvs+B4lWZjBH4hkayIHousnYsH1Z4lyVLLfZst5OZ5NuN4dEJgd8zcdwXtoKu/zPO+onxKJzOdxNzzRfV2pib4OGKDOXIOs7fsYo+7s4FvPsFND2Nj3fviOlkV9otLAPxhAtc+rndqC0kVtTzTv/TrZfCjP5Vj8cO/3l6Ab1X/wh+8XJb+1f83gN9GK+O++8dLq63DfsDrWHcBChHsijv05JmIjle+8QYbcVrb+bL7as9FUpp0FKt2GrqI4dP6OqkmDuLee0ZLF1X0+7Rn3np1MX6kmYc89NQ5NkgmHP9uY67Oqf7SfWbw33olu9fZENhk2ihy8eH/oNeh7ZevkCZjUnTbMAo2JuatLCbXvPbtG/Hf7/TX1vtJNz41EQBfHb5Nbd4ugP+nf/KbpEl5LqFvTx2nh6UFtZ2VHID1cYfBj2ZXWmRGU6GUyYSEBICfr5rFTLlCgv0EXNpkBnsOS5fgI73I0zmnBviZKXAzT+/0ysYwAhAdjl3w2TBKW8xsbhUYKa4ngCobv0FCeqlXzGYFKiuaLGEMLE0wnOo29eAJ4jsP4PiSwefvaaXoRIqy2JQOBROdbhQGGpFW910qIBnltwIkgS32aQHwYRh3dij6gzHyUNfrW41vdJCU4a2KUbMewaYyslraViZY2Afg2wHV6w1wLkPn9cXYmIHQ6xyG3usNGUcgiQyi+F4AfAEn/xKdbvW6D8BuMEIaXltWwaj3V9UaWAyaNp1o7yu5jsA0OtmGN/VdgB8fU4GJmsEPgthriwBCtjHZSdnNlJnI5OR/R2FxZDwESLL4Ap8qoAAYC/B3YPt2Q6aTRXidHIR6XfcTKHWjFY/CzVqiY9F0AGfHKrXeGcglyx7gv3Jtcl5ERkdgSqZEgM8UzcxHLY0x6BTX8uV4yUTFPQUAy3lf33eLAJ80fEh1ZPGdxxXA13EmXGciE+IcqnpJxPXIsKKDrrX0wfwC8AWhFcCvOdmwlhTky/hXMpD6GUTBcAXwM7OkvMow1y7IMKt239VaNYLBfCZZmh6VG/zdplrMLRlxx7RK5UeQZIYlgkCb2tlkCJDuPgBLH83RsJdUe7+7Q/8E5GmCe+sNDMt7qe3ooNNl5x5aZ4I1td8nFMgeklLfBZStLuKMg2d9Q7cR5wVWK1PIFHTgaKxtlo6Q4dk9k6JZ1u4yxZNmr4cI8uy07bMP206r/bhWnVnmFzbKMvIHWXwngXfZx7oaNDDEfamPed/L+dKCQ8rAGJ7ZXOsQQcsma/Qbt2+U1wlalnDoGDkzUj781MPlPOl++0QEG2xtgoMuyOeaw9qSzwjSQ5tTZCBmYOq1nd2V82U853OOGgk3MK8s9spsHuj1+7eE8RXA9/lIgthvxN0oMgXx1PlMbSRzHkfhdsT4Gei7DiOzYxAQwbnPOT4qLTuDKeDvVQGLNRWt/Jva9UE998ECxyu7ZenmSrlBBmUFdrqPef3ANOCWOXIbgLfCvnYD8NmDRePQeD/AFpCpqekm17iD3EfnmM21sK20YVaAdoCaUfOpvVbU2aPXcPxk5putPfDcJ5juYI8M7bnZpu7jyNp5njR7Q14/bOwxX0fYH2qm0EzAuEEzqfk35iJjNf7YI+UUKc2+ey3s7sn6FpKNpbLD81Fm10Ewv0YjtL3orivoB+TCfk/jHDN477kodr3x6tWy9J03yuD5e8oL2HvOkoUaxMf/DHOol99vQmrURHTS6Gsu47Dvl7Fu3cK6dWRqqIxOYLEKA78wP8ucOCpnxy+Vq89dLrs3F0sr9QdzBBe3KbJdJ+jY53xssLaa2NPGmPtnKZa9l/l6H4FXDwHzsY0HDaLtjktDrZbJqdKYBOiT/Whn7bUDYvsBw91Dw+V0qB9mX0LOLBk4mCxYhwX+nsWMyykg/FjL01gV+fg985phtvfJRhyRXdqCVFrBC38LnXsTgVsHheiHFMuvuT9w/rVsMr+5z02yMbM41Wyy5nt5tucpTv8AAXA/19NO0G7Wxg+IvT7SVPanS7LHrLtd6ZUkehC38SwDm4Z2iXOX7zFrylX2+xetgXHfJVPTzNrFrIcGYdwBEPSEhFxDO2ub/5ldZ002oRdq4nmdksFeJRhZhCiYZg+0g3UbWccp6kiG1o/KxV/4tTL84Xcog//DAvz+hybKxV/5YADhH/Q6WNoui59/rax89Y3ynv/hrwfD8Z1f/+2yP09UpFyDyvLRj1wqYx+9l6iO1sq+eFhbl5fLG//462XnjdVy7hfeVyZ+4oGy/NWr5epvfDWChN57R8v9v/7xSI8t/Rld775wuUz+jfeUqb/+nn/rpcz+388H+I+ABJD/g14bL9wus7/zQukY7eEzH4zgIi6JTWDv9mZ54b//3fjMd/pr82mKuwD4Z86cedsB/uc+95ukMefiGIniVBafKUM1kH5F+3T3UJkkImOt0vRhvuNbXQN8U/AVx5cyBdmouwA/ir/i4KvcHAQflY2femvzognO1JRXoKKW51Ra/vDqt+iUVL5/6nxhO+sgPpl32RU3mxJZkBVslYedm4hAVBlBdZWpWfZcliFFN6nuWAAWIUQ2ugrJjkXGNuAJxi1Z/ITNGZgkmZ/Bkd8Jhx5ZSn5IgB+uE7x3zeDvssEmgAz0CHPVG5prYYfSJQ/mOODYuHRxsGOiZ6/Byj4H6B4AXx18rZt2Lrth+rvR7Cj8yasMRFVUFtKR0Ph7WN7VXjvuFuuaxQhrQd1gwvIvQVx4wwNEzTwE4y+ICdCczHBrXahZbdIBMyr2sq53MPUaTayq6xS/+PeQxkSNBwVfRGgJ8AXTGaBlQCU4z2xFNNdi7e7Ddu0SrGujp9tTF9rbftjdPjoS9uJHXwP81EFX8ggDuAD4GThETwWzLTlxkpcOZlNGGIDPgbbHgaElp43MAlhHcyvH2sdWyblqBj3GW8Cf3XST2dc3HnaM8ZbFT5200yc945V0pLbeualG3qCpltiov6+6pnoPSlsqgB9Zrmos68DDufPnrDb9GAF+VV8S80fwrTMK6WyvrVWAH45NSvEcj7QQtXA7ewcwx2RxlduriQ93Iz+H71ulHYvAbBMAny/ZZ3/nUAYPILNPIeO+c1W5ARp8Nfq9PN8BgwK6Xza/DmjAzUSHFQ/iPez/Nlkbq2j31wGAuqfoKz5igyLWwAHs6RS6Yns+bDNeKwTKqwB+/esNQGTkdeIKGUBVW2EtzBIBwxxMqnuH0ivft41520Pw3C+41xKROTSAJKKZgtBW5DdDgKkRPuvy4lL52uJsmbdQdIziW867hy7ikQ+p1W7nT55pBEmMY3yuOm6Y/zu6+5DrZW1F/XzCK0igrV2l3zfLaJFtzD+H1Wgrg3drCRxm3zujggT3AqDkrmPFxQwOdl7CIjTlPj9BTkr1koTJz4jCSgt7vaZYr4x/yCbSeUr2vLnqROhz76Iwf2C3tSxdvVE2ZcQZz7UtbC4Zv2lqGKZgUQ+RwbxMdmSF576J1erkhbFyDveaIR2mYO4baNEPNg9gZDN4GUDa1ENWRv6nHZAmq6tHlEWy/UMGnwBu5DRNSETa6Qej90MDqcUpn9HKM9X4QKnHLsWv4QjFvbaxd3mr9pc49nxiX90ArM++ej2IoInHHi0tl85iw2gNEns1Tc/W52bLJj/TTGOzZkD26vXbWFlSeKl/PjhlDHA/NsW8Oj8B/pgqhzDCL37xuTJ3dQ5HJYKFc9wjc6KfQLAZGVI3ctoDGmPdXr1Vzl+8SNZos+ysUpxMIeoAP3cMEl1YB/RzD2fOXOQa6NvAWHaxz9wA4L9y62ZZIrg92eE57YKjuGe72l/k9+8LuQt9cnycujVB6O67bw4gMzt/sbSemS57ml+s0YV5bRs5FPsWGapjOjQfKjljDnSameAMaZck8jwmw3jEnnkA8D1wP3RCOJGYQ1sHyI1oHtdMxuyAcd7W9Yc1UOio24ZkSCvkQ9q/OtZofnhPknDUu1xDqnOLIl0Jpks497wf05AxMnPdPLtmz2Az4e5nHqXOBs/cOLsB+PY5MeOouYVBic2zcLSy9LuVZ7x5CoNPlucl7XidNwR/R575LJd2inojR9+NfI4CficDKzNsNHU/E+AX5sgGmv2bN29i26m9JoQW+/0g63aqQbD6c79aRp/6RF7YD/96ZzH4su5n/tbjAdJ9tdGprJXCDpnuI4pCTmDLZMRXv3m9bL40//8C+N3nhsqZv/1EGX4af2CMWRvYX7njCPxlzq/95tfL6reul5mffewOwPff/L3zv/T+0gfIn/uDl8r8H78Sn3PhP/tAmfqph/hsDgn+/uaXQYaZgm46ybVqWWUhjWw+n9XAlNXf8bVF1mD3jZUy/IHzEQw0WDzHXJsb7MHidnntf/5C2lS9w18/SoD/2c/9HzhMYL/l0WJxqqwoYKK3ssSMTn98L7osKk9g4xPgC3rv+DBHRbzPoOYWfa8EBKFNDkBVFdwGo2txWVr/yaCH3aJWnCH9UYZgDUB6M6eOX3WwhbQJ8Bu6APgnG7UAP9h7vud5lh1x83qzwCxtMGsJRGjC/V/1/XC3qK0xK0eZ1NwrARGoeT2kmUM241GbriwBsEPjKjisDllBenXsCoyyOMzNS/AkmJbVTMbRhhzupe3WV/D+Vh/p8qGswINKq79BmGk1wh7kBis7OxvoiLFaq64vDvwIOtQguzv7obLFCURraUnKnGwjrvsL64ZxjXEBOMvOC+C9DxlwC0ijaNZULXejfElvb/XFEc3wbzLPXmdLeMpX4xug3c/NZ19nD8JKValMvGdmPmoLz+jGq7TCGgGzFgBAg7sTdTrAAAAgAElEQVRgxytW2cAorjOCDPsIcNDYEMd8Kz/UBVjoG+gH4FNkCygLiROfGc5I1mCEDl3HoJRO+Mrgo5qI1V6Qtqn+vONhV0c7rwqCKubcrqHh4hGnYMyhuNcqWxKZB+dLFfw2mz4HSPtss9i2AmR+htp0xzQkSOksEwA/pAF8vwJi0djrTjCkLMgAKBuGpYVtyjS0tL2TIYmAKguIBZBRg+CYR0dkPda1oESeA3CLIu8AqHL31SGrf4pjHp1F9bE3s1W5G0WWT5CZgZHSCgF+S8h0dLPQhzobXe3SNOqIwDFtTrGtYxxxFi/NAL2Nq7fL4SurQbx0Ol+Zu7s45GwAWjYAE5zVpRuANwxTOAxQe+PK1XJC1uYMkpl9xvwm7720hP89rKDgempqOtb6NuBMz3wBon07VvFTvz07zzO19qAdH2xAEeNuky1lhhIYvYJKXExsltOpnzZF672MSTfyhuus1ed21mBqGe9xWGAsjM+OYiHIn13+G++hhtk1FXUX6ujDRSeDtQDoQWqkDaxsqA53J2YjKrtKXXdcu2nZ62R076qyiPWS8V8NuJ15Zr7CqlfGtYL//Fz62/vMcx3Gfh4xZcXyx5yq12q+T3zPM5ufU6bUCzlArhhHFBE1uA3202ZXR9e2ymt0ND1k3k7zDMbpXMtqiMZrFmZeX5ot1wG/i7DHAuIHHzhfLkyOlVYyNAcUOhaO8yPWUs8I9R+sjxEkJTZqa4EB7x+hyylsbYPIIhoSwfxbYW7msFmGVpDqPsp46U5zSsamheDKSzx0bTCmrazVFkA2UX9pYMV4DKA9JWjbxWFp7uotinwBcRcvlc4HL5UjGG1zjwcA3a2F+bJ5Za5sYrdqs7QdglK76o7wu1PsKfdcnChT902WFlyVTgDP1gD19Y6WF//0K+U68rPt6aEydna0DBO0DrePltH77yu3jtbLt5//Wrlw7iySSkD63Fa4Cg1NcJ991JQcMncplD22Uy4BUC+68gmY7jn29StLc9GErfOAfQaB/8oKPweDfR8ymUn2hTGca7rZ+1otnifzYJPcFoKsgXvvA1edKYeSEAQKzQTD2mE2wVCnZAmlBXOuC2DchL7+yE7M9kthHzii0HcPNptRRSVnXQRrlq81inMHaKg1hJSpmX1qH4nLHtan+0N46/N7XZAXlodt2iWcDddicOf27aXF8vpNajMYnylqXB7jWcwg5ekja9HiWRsd3hPgRxY1tlOlsLo4pcmDNm8J8JEjIi9S0yeWWCMr8R0ChVdcw9NjpZPAxzkonm+j0PbELAqNtY4A854f7fyboXc72sMmfqhBNnAPEGMn4GOwobaqTTg4aXhgJ933/vSvUmfzsbeKDt9ZAP/77+Lsf/xEsN5r37lZ5v7we2X3Oi27q1fX1MCfB/jIas79/HvL+MfvC0Z88U/oGPavvxvSgE66vd3z9z9UrvyvX4Y13yjnf/HpAPgrX71Wbv/eC2USln7ikw+Uze/Nl9f/ly+WBppLXwL88Y/fX5a/cqXc+L+eyU9mEzpik8hc4t1X/4MTZfpnHyVyHSq3fvu5svinr9/55vjH7itTZAO8rjlqEpa/cvWtPrC/tN/7UQL8z3zuH1EMdDOYdRkbN3q/utksBPl2l1MHGvr0cNKR0UygEeC7YuRrgH9n0CpwX0sXXHEyKdVjzfS1LH6wwRboJsAXYEaxadgl+vMWfNkQKrsHWky7r487J1OkMrF8ELILetQQtwVDq0dysprBnMmSqbV08/CAjGsz4q86TEaxJSAwbBnd/gU1/JzAXjAEiBAgWGSYdoZsVKEKDPo+/gjJUByYmVSPbq0V3EeBGk2z1HvLvJhtqwF+GylwbdpMYtjEZB+AIxjthW0Y4nDr9vtJMeMIgkaUzTkkIkYzXoX3VEmUgusz3R2BhZhS0FmxywFUAT5RaGun4bwewUiwXmzugmOtAY2kTnAlCDCvljkaW1lsrMtLgmdBcHO0hc+/105ENdBMxxyfhUNUsZoVk5kAP1l7QWvdTEqpSchBbFgVt+zzUo6UmQQLEvcBRBbAHshecah0EgjpotNjmhww6PyJMEx2Phh5pT06Bn0/wOczIiCJKZYMZxRE+jk8Iw6kPeQd1nZ4jb6vTiYCrQhjK/AWgUzF4If+36LbCE6zJ4E2qAJ87zECDLMRFksreaoAvsGn+m0zMwnUsq4k7FRl+LnEGtALtv3IWp7j+MtIunZ09vGVoDqfXz32BhFq+o9PbM7F4Yx7kzId78u5FM8q5m72DmjAxB/z5TPwGUYNRcjQzMylRt/51gq4b6GgT0cj14bdnE843A8ALCcWj2phyaPotpB2gzT+5dtl7dosBy9zHA3wPuBrE8ZxH5C2CchfwHd7BaDVgmPL/fdNlYemz1Mst0AWkbkMAHhlfq68cJNCRSQ9FygwfPDxe7iHLth8pD1YYUZdAetW4LC1Sb0LrKLAQZe5dfTRDZ2nmGcCzV7njN7yMPR9kFLT46O4tmSn4hP+/cX1lfItGNHr3EAzbOEk7PIlpKT3k/Xu6WK/1D6ykmBFWsX6ipCv1d2DmQ9Vt+EMNFlruLdYQyCoD6cd1xpysOglUgfp6u9zWiV7XxMSBguu63Abcy/KzJ4F+2mFWhXyVlKxU6VU1dqLQutKnpPZhMxinQCW2/l5syv9PNu+Q85wZAzHeydlFsb+tWvXy9yVBXYwHHCwCH0YeQqu5mXtNsHTBhIY0PsbeKhv8ZzbAaPve/qBcj9ZjiH2zFPO9iYKSTvpUio4PjmFzWZcB8i2qa03u9NBsWYHcuFmiibbRlATeGkAy31AmG44zXymxbFNZOnMdLIwM5tBsNZkULSIJNfaivWNJGUg/yQCGhRWq6/fQfu9Pr+OHSjzgq6wzWQWju1ebDBK9mfz1VksPl8rS7D329i7IihD/qOT0lh5HC/9h3CyEbwesaa1gByk7sQOuisUZN/Gd70Xhnx6ZBqQ2VNmr9zCo/1yaRvFdnN6FE0/UkykH/q+DxBA9g3TKOuUoIMAdY376AZc9yA37VUbz8Oc3UZGBgDvBWz2AIr3dFjCuvU+5EE9FgFjR9pCD4gemoW1sZZO9LpkbPrPz5RBAH4rZ8UJe9YpGZUGz+bY3gUEJl3KPc360pvipIn5ZxbHwlQK5I86EuBvch27ml9AMnnG7LFnDrNmRjkTe3DZaEEVcUCh8TZF1nsNpFA0kTLYbyEgPuzmM/s0tmChk1VbunW7XF1fLseQsO/rHinTRzjvECicsO/ZSDK6mzsHDUw9Qt2bAeMSFQb7snXtaPzbCSqivMcOuex7i4zLlxnj28zbvvtpBjoxHHUiZgeF8m1NXYB79j56A7gvt7NGutiXsncEcwEL0wMCSU20dyGG7dfQisPPPOPSyfV88mf+QXngyXegTaYL+4eV6Hw/ev1hAL7My8X/4q8VgfYc3vu3Pv2d2KjiJbgQXLmb8E81wF//7mzZePE2v/fByBA8+w9+iweexUe+gsEH/Oemlyy7Hc+e/bVP/znNv//+FwH84afOlumfeyy8VL22hc++8v23+o7/+48S4P8RAH9h8Uak5kxxd+gtzmLSwUAdnR7Msmye/ZGuV5Mr025aWuDtAcK6/n6An04RCdJrVxUbB4Wjjuy7h1042CgdsJsnm732m7LIZglMtwf6SnecaMLFf9uUZlcNP5+5j7+yLL4Xp15U15r2YMyDbI/DTUYvwFscoLL1lZ2jrhR2aw22LYtHT9E3NlFLIOMeUhEYlpZ2UrQ2oFLTV2mdZThTViQAdaLKmioZkt+Xjfaek34LxxAt9aJbrM4epDsBMKaXw20AcKKm+Bj2wYY9AnyBktrXAYrXejiMUuaiBzDFuTDMyc5n4a3yGsffz9SuUQb/xM8NgF/3GJDtE6gSOME4qnUVNAuyvU6lNzJ/AuxuQJ/PbP9ou2Lna4Cvjth7SMtOAZMaaV91cyXHVvBR23aG00dcy11WOW018yudYZS1dMbfTdOmU0w8vNCBRyGxoRj3qgvKHuC+oXzFpi3cTycZkE6AWidA1SJbAWvN4MsMhUsSh1XomausUgRflZSoBsweMqFdjq7BdEaleGzPbGbVkCn17+rsK+bfuVW9R2x7IQtLOU9KZ1gfdmMF3DcL8i1qkwFnngnwQ/JkLUWMvey92aysh0gP/syWZz+1ZOyjGVSAvrvZmRhHD7LwqycTxFj5bGqAH1IkM1QGZRWD30pqvrMHuUt04NXm0zoIXXQMXWR5lW0hk+HL6zW4dz0YAMR9wLDF3FEoAuBpbdfBhHlsIEaA1ILUpsGzCrtY5hUhJfrkw7Lx2u2y/sotPL/RuI/D2rK/rwPAtmDRDNY3ea630f1eh3n3OXwCHfPDMxcj2/fiq6+WTfaMZ5DMvLS8UGaGJsvPPPa+8sjMULD5K4CaDTTAfX0AQhbWyiqgThkc47gDOLIra8q1kYPYiI5nNEj2R71xB0Bi+pLSG+qdGEGtQb9781r5yuz1cgsW9JVditsZw/snx8uTD54rTzx4Jpx0WgkGGozvYaVnPwbAEuLEvuXnWEOjvMhC5ZDPGZArNVHSwfwNDt69k2DykOD+SBY69pJ0UwrBXyUtFO3HqRiZVLM4rHPW32FkAzLz43xJx7Lc+1qqerUIwMNwoHbYyf3Cxcw7oG9X2400k+xKG5KSLkA5YQ/uKbvlteucDViKTpLlGEVDL0N+C1C9gN7crqWe4d3sUfsDFNvODJYL54fLANmNLuZTF7UWTQSU+6Rk7EUwBsi1JibcotxHKGDtHaY4nsDplN9pYqyOrBNCz72/iK+7ds344R9SrHtCANDKXG2CeS1Ih49oUtZDQTRNCwqm7OUIudcJzHUTQFLg7+/qltIGKNyjBuO1GzfKAgH60RQ/DyOvDe3+ynbZuLVSll5VfrRC0oICb55gHyTlvU/cXx6773y5xDh3USOixr+DIt0dGlZRVVz6fuYjZf5osxxurONyM8abtZfLX30Z3f9Sab+nv6zShakfG0vdclqYty3o0mWRj5AXbbBnb1gTiHtLHxr4PvaJx++/v8zvrZRX5q5GT4kh/r3BXriMDOY8cqAuinW3Zb+598HrW6X/NgQLQa42u21DdGWewU4TJ6FDCkcR/qOCsI4FKRX7TxcklRr2Q/b04y79fy14V47H82iDlWc/2KYodZ+MXDRC48G20Am2n2tu218im1zo5kudJZ78e639aPLbyvzcJoXu1FISiK+3bZbGFFkKrCsnVUzQrOw1XKfeQLP/ZNt0mSBgbCMbcUCRsVlL15x0mUo/tvM4M63LkwgIySt7bCd2nJ0DkALdqDT4wW3W01rfQHkOu9V9ahMOlDxRVEAoH2uslX2oiQLwk3b2ICqNPZ9bec9e3ZlwDuLUQD7G8yIA6CVI2QGDNhHMDh8TqHGdO9QL/cSnfrU89sQ71CbzRwnwu1gAynsEN7d//6Wy8rVrPxA01wBfRl25jI2clObM/i52nplL/HMA/81vZJHuM7/6L34ogK98ZwZ2fwwm3wKtnWtsRp/B4ulbbFR/RV4/UoD/x/8wJDqmiMWkFqd2A7oE+D2MZQeHRHd0mZWVlKFMHXcy+KFEj8O+btQTSozQfNdSjSxG9PePAeS+0sZP4AhfYhv3sAFMm8wudbDRQEgmTscQFmflnR/yQDaDHQ7BHQ5sgdBp2Bh64GX9gGA4QKVMq8WJIbvJbruRvg45iIGHwjx12GySuCVoJXbqJiy49z5tYMPG10yhpNduV8pkOLP4U/AZGnEDHDerSDfKqCeTFj8ZLIVfFPkk9I9D2OYeweDzlyhw86iP31UWohQFlpF7t7jaQrQIeiOQgkWPzID1A+kQFCyvTHVobu/el89SxtVMRi2J6QAIJ1BVbpLWmlnwmoCiIqMDoJhtEWgo4QlWNgIaQW2y9V6rrQjjHr2+YOWNtWxnr847LRiVxAmiBZkRzFWNmywSDoAfTXz0Ek/AnHp3n7lNUAC9oZO3ViJlDloKWipqMKNFZeh1ARi2qdcdxsyPGado0FVpoPW1D5905SwJmyrZSZR6xTg4F6JtvZIkAPge4NCAQna0hbni5wRoj4LE1O07Xp5IzoCQ6/DvBixhK8ne4zUGAOaAbYaKSkmb/tq4d4RMJ4uVU4udf2YXUbMWOR5aGIa3u9cX08k9M8c9vq9uzqwbbLJ1GwJJn40sZvYBMFggcxR2lZyeAPGubqRfNMnp6UD2CKBShCf6bbRWTcwcO9bEwR5AAbmN9TE2OHIudaC7P1GWRNDSCnjSwaIFzNWE3d+pXYYJUFu9L7TNp7DzOpu0EDQ2YEtvXKVIcXmFgsFhCjfbyysrc5CKu8HOK70xkG+gh12V6YMh/yC+4ycU8H7p8tWyCxhTL7+BjrnBeppBjnVf3zQFg93lueUr5eXVN8pTY9gK81nz/P46QcQBhZbbvP8uwL/DBcF97cPu0UGrdBDgKAXT/aaHQsmLZAvuPz8a0sC2loHy+W8/W15s2irf2tspL89voTHeL4+dGy4ffP/j5b1PPEgAbhCKywjjkplIAyj+dE36hAyGgwxhPnDm6QTUhiTlJBrnpT1rShh9H+e3v5eBHCMbNo3KMBrcxzHj2kSm0m7E+eYCfyUjVfBtwByzsM72yABAovAc9CMXOMW+wxeYhjGtitp5uwHWYR+ArXkVOQ6GGqcEGn32yyDYX4Yl3+V9zlEsu7PNf7MmdrQaJTMiOWOjsJEBM0EtZQmv9ekz/WV4tLsM4HBz2IDZBUcaePYp/7UZEs9ynzHo1DjAdqfs4U3uQ4xRsBTuRbD7DQpg567PAUwNWrv53H2+YK75vCEA+gYEy8vfuEkmpLk89cnHCRKYfxSnblFrYZaxd5zGRoBrZV0Ngr8FGOWd5W2u8RDnl9OyqmMOTLddb7eWzEHgp6+Ug2slhVPuAdiffexC6bnAOegYrSEN3iO42Z4vPVtzpQ+JUfcjD5d19tPXd66XJoLL6R3AMqz7riw0Qeco59KtNjJg7JfH7InhUOT6I4g9ZI6vqVefW4hMtEz8U2QKpqb7yuwBGSMyR+2w0UOssT0ahvUMD5aBbRpjURC6pz0yxegD9BQYprbh6LZmJhTVIlGcpKFXJ36chH5cK3sMReUST82cZQY7Ote5x8VZZT0az/jQGigyCQ3smvdYz0fKX822sB91kmnopfHVZM9p6ZlghGDMD9vx3V/GbGWL81zXKJ5rD/WXbf1alFJP0KXl8n5ZZqxWtjdKT/NIec8xvV7Q8q9jUauMyvoALVdjvit7ZY6ux9rM+hlk9AQLAHMyKScw+BtIdWbHsfbkPLzOe7xycwm3IZsB0kwLd6JxAkuVBqdIuKIRn+vaInj2WXsp6IWPh2bs7Q0Cpj1cng7QCNmf4DwBzip7wDKT9WOf+i/Lo4998q2ixP//SHR6kMbM/M3Hg3mY+/0X/0LwXAN8gXdsTHzt3STC+58+XyzirZl/GfyJT96PRIiiJgKAYCHYlbYvY+EYQq27r7+IwfenrAFohxUYfv+5yArso7/fubpcrvzDr7yrwf++6fvHn/kN/G1vx4KX8ZQJd1F0cdAJ9HU7sAueQELG1GZJbwb4gqVgg4OVrRwdIr2cIL+2Dgz20VZ4Anx+zkg+Gj9pLyf4itQzAILDMLXGShzMHDhvBKnJAqu9T4APC2rEL8Bnc87Ou7popLVmpLYFkRzCUdgY8gcBj9eVDT58HSFDOKGDJ6cB76N2T5DGfbK5pguK4CxrCQTMAejifmuAL9LLz3d+C2BlHOtsQQ63B3oC/HA0kU21KY4AP/TgWoRlQWiCZ6+DsQhQyUZYSVsMEmorzywKrQrn2BTVascgmoBUKiLQrpxPcpxJ68I4RtAQfvsy3Y5rFs6KM0KrXzPuWpCG9CZtREMvHrKkdHWJTrCmUarAMIhmn4PBEYyJAF+QWmsts0us7HgGDOntruWkXtc9dwCrz16Q7z4hE11LfwKo6u0ejkcmKrTQy0AwG08J8CkcBSiayZG1r2VZdbMzPzAJ8bts+x2AHwy+AN95qVWm2RQ98X3OBI7R1CqDzpA+VSA/G3fl/E2AD0AT4ANanLt2gG0H4PunmRrRnADPTIw+4BnEKJ+5++xDXlTVMpjJ0mHCX40AJIK6DO7CQcmAg0DCzxRM+ff4fjCldRCYwZEHYhNp6Q7AcTf2eh0c7Do5+fsW4HaxVpTnWCi7T9p6B0eMA5vq8DlmSJRPab+nJOgUgHQE03q6zVwFsASYQn5yAnhyKbTyd2AjQEuJWUtZXQC4zN4MxvkiXVBPGdtdrmnH4jnGYRsweQAbfCiFxx4wge74ESQBCziofRFnlm5s7e6xaNkCaK5PakEP8SsEEX+28lo5zxz61Bkko4ynuvE96rI20eivA0xl9NuZiMf680cwC5CzORlPw4BwcKy3XLx3vNx3VscyQCis3jdpiPPs6Xr5LHriK3Owpnze0/dOlg9/6Kny0AMXwhmrhS8bLYUMzC+zL84h2VLrKiJr5EfZYMw5xHi4ncXeVDkUsVYMVGvWP4qpYZqD79cm1cwjRZgWIps8UrMfOukdsmxkmfK5hqA5QLxFi2E9ywiZdfB3zLTJ3utYIsdiwN2lHI7n0m8/kgUyLnSh3VkGuPMcugmwR2iwyM0BprlHJIWY4AC+B0rL0Aja6L4oiO3hnGjCNWmb5kwbyzfLOXDB2Dj2jshpsHfheqjPcA6wv+4zlzYAeZIQA7DT4cxGxumEZ33oWUAQZnajQdajwX3pptRAnisZ4YhtoU030DzzMMD7oTPltz795fISTc8++fR7ygcvzmBnqbs+dUpotg/JurQ6V3geG7Po2pHvjAyNsQu3lRsLSItw11lh3qwTrGzSiGmPbNIk2ZupgYkAhz0WjvZzRgxz7wR/bfjG78wSQCAtO4um/eIggbENo3C3udW6QffdxdKzfFwuto+X8fc9Xhr3jpWT566ExfIh3vTbPBNCp7LFGjbzeEo9wiuvXaWolmwWWn97wrdz/5fQ8/edHeBneSY4/Qyyv5108R5ITKZ7zjEe9HRQ/kYAOwoYn6KZ1gFdlpd4nw4efj9n4QDZKIvE28zWAfIPWY/WXpzCZhvsGUxsMH8s0nY/O4W8OLTIFnLkyK7qZOiyUziBL2B6iMBtcpjxmEYyhEzntGMYorYfjX4n/Q30sad7McWwlkkfNzbIDJ5gkUqNA1W3WwQkR7vN5f59fnaJmgXWYgsgvN2GaoyJa73V8YDht6fFgWQc87mXeTU4SDXIAGsLR6JdQPwyGQqDzQWCwq8//zr7BXst2ehBMkCjkxQx81y6CJ7sAq6e39RYM8F8NxmGDu5LhVKsG4D/Fpm2HQajm4h3inBjm3myJMD/yf/qXYCvi04HG+LZn38yCl7nYPAX0OD/oFcN8C3E3bm2HPKdgUeno3j32v/5dQ4J9dcp0VHTr6OO//4Xvf5dAL/+XQtzhygCHsaSs4so7+pvfIVOiIDZN0mD/sIP+kv65o+Swf/c5/73sibAF6BzOHmwdLCQOjmMbE2uHtXDoE3GlIViQZnsdtjmxUFi0GahoGAzNb8RjgWYSmZUQBUSAzagADhRmJldZAU4Moz5M4B0C6hDpgFbqm65cuLxDMuDE/9rXTfcuALgC9RTPiCg9StkFzJkEcXLPqeHe6axs5jY9w05gl1FifTtQCi4ly1NgA8ABpghYgwpUgQs3lcUjJpKz8yArwwAMjXuPe2Txq67a+Yv1VagqYcX0EfzrTsAX0ZF1qQCzpVvdkoyslg4U/ZuWnlAR8rfgEJmWzBhgBDsbnZa7fQeqiDGHhk7HA4tPEu7RPYqawEQyuLL8oaEIx5V5BjiPrJhjveadQrpx56SmaAc+Vn1mgL8EABF9oTgwuBMSQLv7f1pzZbjImiWuU6AXzvIaIfaQ1v10KdXwNt/897qwCQtQHMcLEANgB4yMfXuOVd8XhGUCbTNPFRFuRlMJcPqs6i7iBpE1K5NdfFtBFcVWDNTIMDXklNdvIHZnc8JG9fMeDiH0l8/QX4CfGs3Mjg1UFUWZbF2Jjuc/wKudDAKVslsVsW6Z/M3i3XNmNnPwUAtAX5d61DXrzgu0bTLwngBvh1n+dyYcc4vn218cV+xJO1DQMaDFHU39nqy2Lr8NDMWDd6rI4pilUFRJIsV3x5+8CcA6g7WTB8SNbW8h3Ql3V3cKDs3lsohrHor0jJdt8IlHzBqB9gWpBwd1kl4YANgnQeLMPfrOOQMUCcxToBxADN+jNe9rOosjibbABwZ6HbkGGOjg2UGWUgb8/LVueVyG2nEzMB46cUzfG9pIbTF1iZcJ8PwdVxb1pHV/cTwxfJ41yge6wBJ3m8FcHIAgDPj4NjvExRYpC6P0QH4tErT3FkvQG0CTf0lAP4Z9N56ZD9/dbZcQUb3IjKLz79xkwznYZnhrPvQI+fKRz70dJlBGmLWrxPNeSdryn0vszDZkdYMnfNH4Bq7oVM7nCgjxZWZLv7N5m8dAfDTHjbqHAxcO+1ybd1TZjwzG5eZHN//QGZ/VcvDDNwF707BdOPJDKof24jixPj4mKM+B/dJGdQunpsg8BSd+M7NNayt0ScDqJVYdfP8ppEjdeAsdGt9DVeX3dJz5lwZfOSx0nv/gxhzAItg0zvMyq0slM1bsNhLV5gHuL7A3hpkHWyyL+G+06AS9NT+BDbLAngPdOJ0xUUura+XPV25ItvGmJmRtekXc7nLok8yLxqudLCuXfc7yKTsXDsKg3/u4fPlS9+5Vr703deRBE3gE89+g7RrFMnVKLr9HoqlzTjNUrTKRC5naDo1fv68VUg03FotixSiLqzC6DM/NsaRfpxFR48l9VTnCKYdONTQXXeLM6GBdKMNf/mCPGmJMZp9ZrZc6BgqH8b7fgy//h5qB3aRJt3sbJQVZCnjswfl8Y9+pHT/3PvL3p89U7pfuF72iHWOYde32JMX2VSXCJoAACAASURBVDM2ub/dg9Py3HMvlS987WtlFPebEayw96hr7OaGLz0wU4bPEIywH/QDTvWdX8CicmryUuneQ55Khmydeey5PEUQ1qAQ/PrVy2WCoKmHoKAHBn6U+pouA03W1D7ytEPus/A97SQPkTCtKdVifbaYFeJM1olGeuuQ+RX2t2aKug7KOPNlGJA9DHt/Sry32sl5Q9avv22C59VBQXw38rrN6Hbcyno+3VplDiN/G2M3mMJdSXDOWTi1TRCxgGUuZED7NmcC5ICky0H0UzGxBukV5wkEAaROH3KsfoqtmwgWj8YIpCju3cDyc5P5ts6c+CYAf3NDtp49nDllBm6UmogxsmTR+ErHuLAytteMUs5aepTk1A54YPN0rwyw9w2RBdpj3crgf/QnYPAff5fBj5bcF/7e+8vAI1Nlg2LZebTumy/PB+Brw0rTYl1lMbrh1ADfotrZ33k+3G/O/sJ7I0h44x9/M5x21OS/HQDfzbET/9mpn344ggeDkdv/5qX4vHfy60cJ8L/wJ/8ILSD2YMH6WeGOpo81LsjvJvWqvk0GX99lnTeMmsNVhkM9CinVcMvoVi3aU7ITSLj6M1nrkPgI0uLfU4OdTh96sWcjn7QXTCClhV/4lcvgKxlhYXtw7gMitixIVSsYAUW67ASDrwY6vLDtlOfBqMbZJk2weBxc0UhIdt+aAqUM7C56uzfZETbAfUoezFTE/elx7ZcAX2mHxJtFPbVEp7LMTOa7tl7kGu2aGd1qk22uC1pTc56+6jHeVa1JarPvatMFcNHcKCQddxnn8Cbn3VIylAXLFtcJ8AU8MsHNMFkB9sLjPIGyAH8LXaZuB+o0B2wFD8i330BKfRK0Z4yS4NP0f+3Aks/LICI7dcbP8kzsRmyAEKZ9EaBVEi4OHwG+9yjA931k7vd0SAlf/Swo9b38nV610NzPm1nMGuDL4vtzUVQcIL+WATlH1O9nF+GUdfFcIxVuzwDUtDKgAiIzGOq5DAyiLiG1/gHyq8+NOg0BWgSdHD4GagQwuxyOjoVTOuRpNoALq1gBmdcUNxjsouOi005kXhhb5212/0wrRYNLJWJRkG3AWtWfCPD9vCMAl9yt92IAY9ZIq1WBn88mrS8z65XZDeYD3wgLVO6lC+ZOpj06U1Ysvu8dmSHHRnaL+dFGXUkX7L3+4M1myqIwWyemzNTYTfMIpvAEUNWsVR+Z2g7YrjZudWOewkRA984CwI991EZJjmFY2zq2Bv2Aqz70ucsECnZGtWh4hXS/1zHTPxIBwfY2ftlIDdYB+ZvanvKMlDVNjAnmKT5kXu/xby/hyrMH2BxpoKW+jiMKIMLsicz2TZjhWXS60+iCn+idLm1r++XK7I0yu7fOejgqwwQlQwTp3BKfgYaZ+1Lr20VxoQ5QSnT6AYQz6MbvuTSGLKC33MAa89989VvofXvKK+0n5du4qxxi9XjfSF/56PvuKx/8wPtokIUPOJ9h8Z4SHMPiAPeuW8GqmSYLJKOoOWUzaanjXEnwrWGBc8Q5ZIbE71lcbkbrtINAieAhZJAVeRDOZYJd/hcZNejghjUiSl8B9g1YfgHysTqcsMVMNY9RTMYJ7Bv8WyeMaReS8hZ05UcUN+8gP2qsMp8AX2YfiP9KX397GaX7J8VY+NuvURw6VKYff7KMf+AjpfOBRyh8HS9tEgSuYWwR9xdgkBdeLjvrt5gz9HFFFrN9C831Cte0k/rqThxx2pF69APeJT8W0K7vc+2tZiaUhUtWhPUiLkZaodI0K+yJlXZaZxI1CLguodU/c3aw3D7uKP/668/CG3OZrD0ognIJKcsMRacjfFYnAdn1hdnSY4MomkU22/2WuX+A298aEqDobsy83TqHneZMTxmfnAjwuXBtvqyiszfQayFQaMc1qZkuvesEVW88P1cG547KxydpQtmBdzoSkiYaSS2OdpbrAMZ9CnYf7Zsoj/2Pv1IOv/u90vQH3yj7ePa3A+BPkcUt8SDmCZ42MVC4iuf+7/zzT0eNzeT9F7iLrrKzuFgepnj04ScfKNsEkN2A0yYyEje3Vgg0RsuZpsHIuqzSWXbPQAztvUnx2ZtvlHNYUg6iq2/ZgcU3ayhpQOZij0ZPx+xjjnET1psNpFHr7G/bYLNDnnlTdGLnfzq9GWQyjgbhHf0HSLP4E9fDllH2Fs46pVLrZG76qH/pW2ouc03j2NpSK8E8bycIbCVoO2FdHPfxXC/2lZZz/WW/67T07RHUkAVr2iITSE+EDhrYKQVrcB54hmwD8M022SPGWTtM5q7/7Ehpnsa9aAKv/lHeh71qi2eyzhx9hQB8k5qeA7sRW4NAIDSC49YkUrBushG9rPtueyoo8qeI3ENIAuOYwIqyD+YYenwy9r1kqAb47D2uYQWZ04996u+XR96V6KQPviB+8icfCnvN7dcWAfgLkVb275N878r/9uWy9tytcuZv6s5z1wdfK87RD18q5/7O+8oe7atv/tZ3aIC1UM7y94n/gIl9ZbmsfZ9efguZjs2u6gZb/y4G3wxBD5t27G8s9L4HxrHlHAvHnfnPvhoNVt7Jrx8lwP/S5wH4MPjZzj51u61KDTgUBPi6HrhJCurbAfcWnoafunpkPYjZoFKuIfjLw0yGsnawsegrWlMHMyDrnYeNr2SH62LPBF7prCJ4S219FEaGhlvJhg2OSL0r/xa8yUQoO1CDLxhS8xoAPyvym2SbYffsrnlEl83QH/JzMnq+p5uDLa7VfqZ/ftYLKDOJr6ozbAQadfFaWA/WTHaaYnp+Rr6iYpkP2SysifF6A2j5v0rnXnuqJ4ubbhtBs0kCc481OysjWBcn124z6Y9d1QiExv3PA3zBnOCwE6mGAF+rQF/q+jctvOL3B2BG+wX46tYBhQYM8dwrBtrrDWtMrj2L/fLyvECDjnAQChmAWu8M7Py2zKBAsZ0Uu24ujmMczBG4ALiVuwjwo7A6v1IaREqcYCOLPetGUQYvORZRkwCQVUoRWRczGMpWLGYF9ETPhTo4dI45p7TTxMXF65N91+5v38JGftc+DrXbTWSKoqFaVRvivcu82gG1Avj+bjYiEoDJtioJgjEX5AcIT1V/APxg1LMjsQDOKNNDMxxuBGc2aQLsnNrciRtJ3X3KLHS4EfS36vrA8/PeIjOl3EVphwCnAvhRI0AAYybElwGi99LF2GfHT547lxR1LsHwcu9konRYCkcfakvaODA7Yf06dIHxc1lDsR4MqAAFJzDhTWitQysNm9pAM2xx6AFa7VXY8T1+Tp24jL2OOHa4FqAf8WburoMwaausOe/BsbQbZifrcqZniOcBg4bLxwpz7IAmM814U+8wN5vxvD4Pi36B+dBkvwjYxRs8z5sA3xO6YbbQTMlMG4OG3ewebCifjS/3JO2UOinmvHrzdvnKyo2yDgP+IIHEe7qoNUCTsmUDLQKDBvfncm9F2tAu+wcwGCD9f+HCaLnnPLaOAKPvIsn5zPMvln0KCp/BIvMlJBDNXOOj08Plx9//cHnvk4+WARjjo4NNnpXBtkAcFjTmmnUf7mkGb4yDxa/2HohnJNDOrGaulaoAPlyZ0pXI7VRQf2wRM+8dXW2D/a8Ka50TBnphz2uQaJbSNJKdewEuAJ6GoEfyg682gphg8+NtKGxkTmB4Ujro7HuMR/s+dRJbMPf6rh8A/tTn61wyOASI64V0IKLb5yOnHr6nTD3yZOl/5OnSMnMvUp3h6O3QokwRBveUbsPNS6+U3VXslvcJrhbpGowkdv0K2ZQ5JDxu2NwLiboypFSNa16DfNlzfyAgQRYdJ0LYW3Kvrh+zoBEPSS7w821IobQt7qApyxm06vsz0+WffPkr5QaNt0bwR3+IbrUXCdb6uWYDL+VqBwSH7nGuHyWdztk1WG0DGYuxO8dGytoIweYgNo44li3P4hr0wmsEsBsUFA/SyRgMYZEngV6D2oJ9BrmTRpqPNfWVUd6zlyyL5McmxaWLsNw7yJUu3NotH/5v/27ZvXa5NL72HPdlFoDaju4hPNibyiwA/+DCDICyUb7yu58tz3zz22UYiVEPPvtH7I+P33exPPieC2Vu/TZrlnoC1sICxanLfPbFAdh91q3SvjUC5D0Yans3rK0tUzeBZz/ZkbLN/mQBLet+l4yZndMd3HbWUnQiZrx3bfJFBkP70P+HvTd/kvS6zvRu7Zm173t3V+8AGvtCECApihQpWbstbxOhGE/MxEx4FP5z5mdb4fEoRnbMWIrRNqI2UuRABEACIJYGeu+u6trXrCWzlqwqP8+5XzZoWeGwOmyEwkBTpWpUV2Z+3/3u8p73vOc9rsUmu/WCk4ZpItXFNU72DbOHbKapbrT5o51pw8CMTEw7zNoqa/SU2pjJBYKh5vG0AXOvW1ELmYE2HHQOyOhAJwHucTe7MpyayI7Yd2N7i72KS2nDVai8gw0m2ac62YUdO+BShL3L2O35vNDej+Ea1ItcTmvaE5h5+yHoRlZjEW2yH88js6pKDHAfO8h+dDXS5naMDtN9ZDEtUO6nPsIc/QGZmGPu75R5I8BHnWOKNwB+M/NtlL2wipRpA0Lua9/+F+nac998XGj4/x8NvgBf+Ysa9+GvXoxOtj/9R4Z8HttMLSonfunp/xPA9/daqEi/9FtfTf3PT4V+X1vO0a9fiqDh7/pjoyvdcA6wiPLP/x3At+HWuX/8Shp+/cKjtzIw2HofO6w/+DCab/1Db3b1WQL8N74rwJ+PAyp0u8ohPGw4eKLQloi9W5vAsFfM3tltbNLZOhIgIaYSGAUgtJFOoyBUQJhZfEHOpwA/g/ssiygKdAvA2JCvhNY5ZAkCmwyfZcgO7I4JG7ELWxWpcIMSGSAZ3ELKIJsoALRpjwdnA+DrlBMsVqGllsWX4dLWTvY88JgHsF8B8nMg0AIwUnqSLUHVxf6UVCWcRAoAHDhdoJ6LQwVgsqyOqexEA+CHXlyNOadXMPghafIkE8D9NKjNOvxGw6jcWKwAFDLldvLj8wSfSgGi3Xpo9y3yxF+Zja4EqPR3vA6dew64jpDosPmZmekQoMrcFjp8r8XiKtOnatgbbH0AjeJZNQIyn2HYghYa/GgyVgD8Dv2FQwsOcJHV5NkJ1P0ycMjWqLnw1TGXedbmMsuyGtkQgxcDg9xky8JZx8AUcjDw+t07Bs6PyKDIfespLrhBPw9ACPtA2M2anvYFwC+T0n0kz7FWIeZLzoY0AlXHS1Aqu6SrRLYYzEGN1py6PMkQ6fqUi829hFyH4qjEJcW0zdIeAx6DYo43RpEDkgM4P3olFbkxkS4nBp8dOq/w7CJ4Njh2XAX48Zxk8D2Us9Wqcqdw0XFPFfzwvGXw/R7uOY8A/jEsJ/pa5Ww6+sCi2uiqhO6208Zo2DS2GCzbZIADs75KYyhY2FMO4FOL9fjZHlIA58UhYHABv/Mtsl7OwQHua1D/dDMWAJ59xwH5RytAQkDUwXysEtzVAPADSAcE/qsUJe4RPOyytwgyWgDh+2aHYCunYesuwaR3AJB3ed/7G9vpnT088yFlzlIT02fxKNdTAeAf8nmdpOV5ioCWWvrh6sP0LtKCAZxXfqZnIj11Au9IBmIRmckaTishqbIY2AY4BLjtdD0dHOlJVy7ioDM+lNZpePTW/MN0nzGWZf2zGx+n28t0ZuVanqOp0ddeeSY9/dSV6F4K25TrcMxgsD/mhlX+d3arCYAPo567Bxd9RMK2Nvd4cHr43QAuVFYGcmFp29DSx4qLgDYcwQLYu7/mDNoRnXVlf2PNRZ8O23iq0WeOsEcK3Dr0UzfD6TziZe1clzrlssW3ZKZOmT97gK0Knep3abp07LzGq34QxrqXhk3tPcxxMip9lyfTwPTF1DZxFXp/igwNHeedNwq/COLU4afdRYKLTfzXYWFxMNr5BG/8N2+mB+/Por2vhXzu7LTF1WRU2O5WqYcQHHrNZQojnfsGYKfKigpg73qKeWywmj8NR7eUpsbpffHU+fSX9+6mtz64n7oOS+kic3mCIegGjLveWilq7zTDLFPFWtL9ZwWb4Yew3x0825kzyHZhipewTiQ5hPKgMz1YWUiffHyL4OcgPds7QzZgIG0SwCzAhB+NY5P63HAaYy1ObpLZ3iQIY09xvC0OrU5QrwXbPUVh95M0qKw+uBtglzgpNeMd34YcrgbAlMU/wtaywhpdfLicfu9//b04k/quTac+gtVLZybTMH0W1vfMItTTSNcwDkv1NItda//wOCCc4nieeZWu5pvUyRzBTu8iVbPjd3//ANk2iATkODXWxwbXvavbGcGRRfg2u9L6uoXMTZV1t4f8cIfXtmL3OUMAe55GXSUado209JAhWkCGRNaRM2euzW6wEAhkOLZYx3uw5dMVWPndXuoLwO2ecTayouZlfwWAT5Os9nFsQS9S9HuRoAMXoB3rvXBnOqAbctMmMh6ChTqB9zbr+5CahCr1Pwes/27kOINYmXbR4KyFRlRohWOP1bb7yMwf62mN+7IWRT/7Neo6driPMrKe0QmCMqLIITLCQ70DUY9XY688EtW32TuAr+3oqENtyV7aRapzfnAsHTBWW2QgvvKtf56efPYbfycG/X/ww3/YAF+APYBW3WZRG2/eJ+1GuFX8sWj1PBp52fdb/+qv0yFsSuPP0KszaZwGVT/9Zx8LpeW/vJGqs5tp5OuX0cCfwSJzER98nHM899jR7Garl712lkt/+nEq4bXf/+zk3zmOaz+4kzZ+NIu3q+EXQTULySyA8pvV792mMPfho9fJ1vtvP92h1+t98G9/jGaU68748h/0n88S4P8NAH+LznuRTg6Ar/OMQPIk7KU8QHssygz9vd0vAflhG9kA+JnFsLV86H1l8/1eyCM8pBoMawhFff7BwhagPx7Ip5aDzTbPCTeYDGr8ZZmqcFBhs6qpi6YISFnKIYvcArpgZGXuo/gxa1f1HW8WYEXTHj291djr2pKbPdnKWiu1KIaVcotCNa5WcBZMvu9jipjfBaSE7EEAHICVYKZg0xsa17gx/73IZgRILIpEZWpzwV12iQmgyrVlm8qG9EeJRNadZ9Y6A/xcqJw17uHwEV92HxXgZxZd/faBTHBo97Meuze6RcKE8trGe1oma5FtWa2iEhXt9njfYMmCxc/NnqJwT0lTSKDy88kZmU9lRN7usQeowJRfiWZIgIxoMqSbSzD4NqLJRaT7aGwbQU+jKNF5YoBR4nr6aOrldef5ke/Z+RRMtXZvAMew3zRtb0BXjKPzI3va6ORkoVf2Xq/aoCcAvrpVPl+ADzjoBCH4OT6H8OwX4HsfRWAqSAsZUdGIKJp6RnbLccjBn9KmLnXmIb0hmAyGtJAxOY45dIzfD+mQgTFBMUgjfpa7OQPuZZQFhI6T/6pfNcGR16cGP547B2ujFiOCL6RO+0hfdklnhwyJ4C4aXUUgkOVAWaaTi7lD7mUQBosGfc8zR8aDs08bLhS4yUWL94RN5REHXB3rwxY92jk4T2A6m1hrro8q479nF1ju0+6+DwH4G0jfdO2ZgFEcQefeYXYH1vlEBIZd3Tqa+ybGXEeWqtZ4AOoBGUHA+TxShEPATgXmc30D73oAiQFRB5KHUYrmpgn2egEXmyDYv8Q28A7M5vm2njRtgx2up8XGikz1PW0DydRYpHhcOUg/PkS6gH3exYGxdI5C2jL1Xeuwn/eqW+kIdrEHsOv/6s4hgotO9MWTNCu6dHaUeVFK7y2spzfXV1LHpbNIU3bTf/zRu2kJPfYQGYQX8FB/9YWn0xMwrIOAwWYASdjrej0huVMalpurBcCXuZeIKGR40dE6iAMnS3Yds95JENKq3MvANep8sruOcySShkUA6zwx6HStuy538DM/Yg/yPQ2oO5VnhXtVXneu+SZY0mZ01k24uzTDkragfe5gTXQivenDk70HqdE+Adv967NpHY10K11CBziHh0cpXhxg74fJb4UwO8WwotQNo1qeAChB5rXYXda8jayGRgYy8ewX2hMyN/EsTXs35tKDN95Ps+/eYW7ZIKqfBld9SCwO0hyM8xZZIrXYE9SCjMG+K+vaIlAQkHntBwQA1ifojmWh+771SY4L998Ns/38S08CklvSf3jvZloDLHYB8sa4ljEwSh/Sklbu2a54R9bKYC5wrBsRn7Fn1oXv7iXAY+aYRaIE1TgDbuJYc5cAb39xLz3fNJFmTrvSMoHuBwsLuDdRBPvKWHriS+fTEAFF+yx7BNKmZjQybpH7bTzrMz2pf3ooXYStbrpxNzrXjtD1tZUaklNYaHu41GzqxvmzyT5cYbz/9DvfS1sPKSKf6U89Z0eojUFWNtieekdgrHneA4jfBwDtla2NtOe9kYHtgwSQINpmrDZwqtlGToc1fWqiZqKPfJo9DJaxGV1Y4zkYgHINHXx+B/Osx8ZuNOA6ZA2ZYaodsS5oj2uQO0Om4WgB45N19s+1pTTGgu8HfG8QNG2C0/Qb2CGzViNLMorkqOUTXs8z2fGe8JU/AbDv82xPAdR9BmET2Dyf70vHT02lI5pSSXBsavdJMXcTgUSdwGUHFr6N+dGKdLuJ9dhmJ2NYfNn1sB3WCpmzTic/O2vVOZsryP1swOcC2SRYWaPjrvJTe1n0Q2ANUAQ+QAbPRmLWYh3ilEfkiayOc5IeAk0QQJXTvbRCFu786ETYae6w/73y9f8uXXn664+LDf9hA/zHvasvXvf//gh8lgD/zQD487nIrwHwASd6wZdhKfVhF+CXwqWEynZlKzAu+sJnBjW728hkBKCweFD7NpvcqP8VPPM7WgZ6EPin0TDrUSfOBogNQCOI+hTY5kYuFq2puRN4AYBDww1LwQboQSjzK2AV3Au0wg7RayRIUYff0N9HIyXuI4oelSpY+ChLFC5N2Q0lGLLQ7glaMxPk6xpFrXah9GBXj55B3KcBShSBegjH9RWdRD2YCrZWEJNlKFn3mNneLA9hhwot7SMwHgHJp+MQrDWHlax7trnMfQIEEzYl0XZTwGymwfHogaUS4IflZQHUOesDPJY4OL2G6E5cZFIstA2rSwOU6A2AvKIBeuMeGmA/M88C6+ASZbZ/CuDLrPslENa+0zaijoVAPQN82XtlKXluCGJLSDsGB2m5TjraP42iYj8zA3y8/wEzDeY93JwKBj8kC2HT6XPRX573hjndg3l2jjAtYTOzB7xFjmp4zRiEXr8IBsMms/hjgKvFZnT9jHu234Byi2w5GTagFqDbs0E5jDUVkUQwuLNwNkuPotyDA60DvXsHjX6aYa4za5+99P2cQ/zm686jQoahzrqdZ6N1qMXmsT70orEOxdnJ+0fnYcDPLsC1Crg1IInmukUWTICvVMf54rMxuPKZ2symBLjvoulMGWeLU1jVHTzAaxQH2oF1G/2scqpusw2uI2U9Pn/eQ338vkCWMe9Hu19RFy9AFTzI/sMGW9jcDCOuA84qRMpDGt0M1ZF7oOetsp5aAe0ys/cePMDZZg9QMZF+dLpBndZWmsRqU4nP2NRwOkfh4AALRV36Cs/w+/sbyERa09WTLoALmQu6gA5iETmA934VKcYB9olNZIw7IAbW9MUmkBomeKkRVNzcXUu3t1ZjP5rGonGMAsR21tkhwdMJDYRGACBXLkyg0e5Li7DO3/nkXnqXwPbqN15P1z++nd74yUeAp2oaR6bxHDKKl569li5fmKHwkGAJ9k8/cYmMeIDmj6JOJRsOuI1Et9hHhFKef1mLb7Yp73Uh19FS05/Ez8X0OeCJ/+f+4ByU5DCYZ191P7SxVGjmdf0C6Oo+VtIxhO+tzJ3osi27Trao+ZCMzi57DqztCXOn3E+tw5URtN/jOCA1p4cfP0zLs2vhMz82PZxGxnDCoaFsC/TzEVrzNp55Yvyamvwue+93AlaDa+ZWFMHzOac8f7MaJ/YxeLCEocXttHr9PhansLSQMnZ2facCS15ZSiOsi2e6R9OT/Qis2KvWKYJeAqxWCTC3d5D9sG/34lYjIbMLOXCoiQPjIdvay1h85ctPpSrSmt/9+A4uNvU0SQBzBRA4BZCVMHCPsXPxkYXLzL1NslHdgD97HFT5+QbSlRWCkh3GaMwzborC8yfH0yIdXB/gtT6xjpPTdgtn43aahfk/QtJxdhx//K9cCp/8ngPGeYnarc1csLqPyH0XDHt4rjtdJDMw+u59WPAt5JCcN8jAmpHARIMyLWGtIcPScp7reuvmg3T7xgOCGYYUickJDZ7GqQk4f4WuzTzn0lZHurTfk8rc9yosdMPquAmgvk+wsrqxnnaYo+uA6l284wfxmPSZP3iwlu5TUFwzqEd+ZLaqh2swuCuxB1h02+KzO95J/UOMHTax0yNj1GTsp7lPlnG92kzDBk2cSfZJ2GFurbF3VpQ+suaGJ6jD+N56WkO+p+XoAQ2j6jpp7VM70N2SJmZGKZQl4EEavXqewL6fwALSyWzqNtm2Q2Rve7xGy9Uu9p8RWP4W7r1OoGQ9gGSjFpqd4IwuvlzXLezbJ2ZjwvWO/g1K4zjUKrh5bZChrpONGSCI7GbydmMDXGrtykYDNuzDDNVzoU5g0cJ+ZoC8cLiVRvjdfkwHrLV6/vV/lC488ZXHBXRfAPzHHbnP2+s+S4D/o+/9j7R0fxjAOQN8D6IM8NUydsEy9ACo1DQGwJfB1/86bCzVhGam1VR1LgKUac8a7mCwA+moJZbtzUWuuRsuQEIHCVnkkONklrqAuxEUBKjhEBPc7wPyGg18QlfMYVez9bv6wqL7bbzWg02AEPIaD87CKYfNLPTp3IN2ijZXMgjwT5BqZgp057CJlbaWYUEoeCNroeRHdq3IJDQAfhTcGhh4QPt6rvWR84v3+gisxnGegVzB3At+I1UfIF6gDOhQR1sw+B5QjTFpdDH1XizqU4KRJTqy7zZ31CWHjdcCadL1ZhuU5wj0Gh1PHW9ZDmVVAmr/RMFuYNssFQmJVukrmwAAIABJREFUSdQG2HjJbFlm7hvByqfe3ZlhPyoAoHcXzj4W/4ZO3Xlh3QRjEDrzLLXJAL+wFDRLwOdFVgWpxcgw7NXfAvg++5D1cH82C5OpFNhbgKqUxToJWUSBuFKrIxjAYwtkmXfqKs3w2On4ALmIhY+Cqw41utpYFk494arTmHvxLAxyuP8CmIVWnrmmFl/W3YemrKcEsI9MgK4nIa1wCSgPyrKsE0BoM8WcAvy21h4yP9gaKvkJwG3/BJ4vLdWbYCOjuI2Dty2YRZ1UyPSYVrczLXpxi7xzAyrBnUW2PO89OltSBBuF1SH/z9kg54bMeuP+cn8CxojDrhPge7qCJSKZ1crtxfTwk/tpByZ1AL35Lrp+0kA4kLC+bVSoxaJrw+wA/+skMO6hQNuGUbsc8jrU1PkyKJA97qEI9RgAsAqoWZgFlAOgn+gcTv2waWuA5n3GZm1jI71/+wYFkKTRJy6n3925nqYYl1dOQUYUw80gT3hxYIJuqviEUwhX43vVjAFg7NTPo0+FQXgvmv1OgocT1yVz2UI/swtd1tbYBI1M7ybz5nsEEB817aZn2gfSM1xLzxqWuPz8yGeGtvcCrOUzV3GHgcH94P7D9G/f+TB9DFh+/Tf+s/TWD95O73xIFpo5e6avNT17YTo999S1dOkCvw/DeAIwNKgJa+DC2cm9M0vYXEY5aDT4EvjXbXBmsGvGy/ljpksbYG0Cjfx4Tq7byGzi3tJsRax0hcXYOqIUVpdq68NSFRb5FLDo/GlCX+x3x7ANjXSJ7FITZEA7loUtBDUt2BQ27bAOKELeJ0BqGYCBfW40nXvhbOo+6UhHSFKWcbgzEBpEIjECg99OQ6RTahn2AZXtBFdNSLyamillbQHgN1OAq9s6nx9bRrhlobPWsMDPhXBow+ay+vHdtHb9dtqgA2sF+cbBQSkt89JNfMiHkPj0AvJakF7tE7Rus9/smSmi8LPK3L569RJ++rgtMZ4GmLs8/3XY3m0ycyMU/f4Mz46qHrI2yEZoJjWItWY386SJLIJZuiHmAlQuU5p7YO0vI2npNgOEDr2G484Oe8Em63ZpZSn1UNDbzr1e/cWXUv1sH30P6Jy8SOD8kM+FcW7mniawlT2Dg0wJy8jdJwHL48hBFhibuwQf1DRs02Cp0n6YNtvZdxjbr62zpum62gGw1vKxzDXZcbWJASv1ItkZnUTP3pXeXF5P1y3kfriKvoi1h+VjN8+nq5f3JvAYrPala1X6C1SYu2S87Hh7BLt9gl9/HcBuzbZ7/o/u30w1pD1t5V32fYrF72+lO8iRd5G/NUVGEBANw93D/CCJhgsoXZzZtOq1VQiPWrpweTxduHARCVtX+uCd++nhPL0fYMpbYb+neCadnE9bI51pHdvPE34+go1t81+tpZvsIZUNMokUcLg9enYOGwhdOw+L34el6VT6Scc2kpjdNDNEp2jW/ildazmuCKp300MCFG0xp3ETcv4eIn0LO1nPFtZ/s9aXzOE2AswyxffKrbrJ9NXtXcN4tqmh56haXF1hD6Pp2PAQDk/0ZmiFWKHLto3kDHRPkeQEAcZ1WoBcYzwWT7YA+ydpsn84asSeffW/STNXX39cuPkFwH/ckfu8ve6zBPjv/+C36SY5HwVIMuOCMoGxLiGyaso4+tggBA6t4aBjsyR1+NlJx3Ms+25nICSDaYOgPZuksIobLG0UgpGeVVush7IyjmAqg5lWCy1MzKA+M5wFoAnXkNytMdLeavEBIwHyLWo0jce1NWwsQxNf6J9lS3O3XQtj0QxHTUEvhyuMaosWmKQzQ56TO7TGZ8LMKfWIICdkSAQ1oTfN3XdzcymBfXaU0bFFxrfRnj6sKx+B1xyu5ALczPIGmOdzMgvekCbJtFo47GtlkAWZGWE6KvYmiCJg0/lKkQIEKmWyIZROcBQtIinQDUBMaMpflr+jlJ+Vzyl0qaEDh2SlC6ey8yy/yRKhxr0J0n2OzUW3XkGrRcVxT6ETL7q08nvhvqDzUhHgxLD7VRDijbEK2RZg2/lVwz1hX32/Rb2hVQfgMycGaB7Trc+2gWChcIkmXiH1AjQD7rIEJUtjdEpyruSOvLl2oE7KWimQm7UOC/o5h40o7yfb6fOKLIjSmiIDkoPKHFzG2Oo6kk0lTTXF/USxb8y/3NjM52khq0GG7xPFyty0WbBwOQHMNTcPco394cUdX/qZaxNKsandjLM+nrnDIHRYF4HTRwedixVkO55dRY0E6peQFnng2ejsSAaf1xvQKVez5kXbyCber52/lwSvPOuT0DRbU8KzJ5DtrhNQo39d+snttE2RmoBxm8JZx6kH1vytjz9IJZpGCb7f3JqH4DtNV2FXwRkUT26mSwPDiXZB6Vz7WPqb7UW6u65S1Neefnb8THpt4hxMW1u6vbSSFmFKl+fuppkL59IQzKxl3LLpFa7xNq4m9+fm09WLV1OZw36ehj4jsHol9Lslrn8YQKeTjc2FOH/TMlKhB2Qq3liaTS/0T6VpgJ0hndmZGtfdTGq9BQZxiwBCT+029iCO9XBiuYP04N39tVQF0Lw8Pp2exsv8AGvPWfwlm5DYXKHQ8SXcS/o629I9ag7+DFeT3196kJaYT7/wc99If/PBR+nO7FIqA/CfGulIly+exSv/KhrpCVhSwS0Mo7KBcKqy7gC73cKKMvcqyFIbw6PGs5Z5jzoapYQ6fYVRJ3+CDDB4N2iEmCgkPDpjha1qsPdk98iW6JIjqD4wOLZmxUXE+jWLpOQnrFOZj0xmHGvoSouUqNU9BRa/ctCZFmBNK8eb6fzV9vSNb16AJR8Oq9sdMhh2MLX4vhPHGfs4+KZmZAW4ZgbtG2oPAQS2fCYOLnQhOj5hrhFEH8GI2qisiaynqb1TgPgh82Hr1u20+NH1tHTvPq4/ECwysW473IuSxBrXvcjavk3n02UY/FH+/WmkIq8980TqPzuMZn4j3bhxLy3cWQnrzXYIpkEkN1eUdMCM/093bqUFCqxHAPqTGAkMo+Hvg/nvGxpMA339OOZwX5BNOvOcEAzusH6iJooAfZ37W2PNDpIBKN99mNpmYPJ//lraRAu+/ADN++Jxung6zPrpQou/kUapSRhg3tXs3HuBtTrRnIYIjjoWsb/c570JHE5ONtLWZHOaevGp1HVzOU0ghZnsggTrpuCTfYWYCykUQRWgv3lwIr1NL6AHFCGXWacLmys0s6L5Uv9QmmDfdq9okQ3n7yOr+xF4b5M52eEZ1MlYdcOKT5KFItpOD1gr18nenPSvIK2CKUd6tXh7Pa08JJgh2VTjtUMTA1Eg3ookryky2ej1KYoeYJ5cIisxcXGabr3jafWD5fT2+w8oPEVTzzToZl2NEYx1MrcOeqnpwhpUt72Oh63pR7/zBtdcSnuw6vWTatLa5Co2os89fzGdIwhaICvxfZpILrEOn6C+5hpjMYizzg6z6B51DPeW2YOQ0F6cNjPWz7Vuk3VgLhG08oapmaxPG45J7W0EVGZDeG0TWaUq2U8tjJsOzVA1I1mkxoIg7phAdxA3JZ2TmqLxHpMRou5YQwbWmBatriHVACfMu2ZlZbpyIQd86Wu/iU3pFwD/84a3P/P7/SwB/kdv/GsA/sOwpLMwKzZ0DpgA+KR6Bfi9AAZlLdpkusHqpmNhlwz3pwC/YeMHg8ri2SUNL8jPYDdr0+18p3ymAz1ficyA6VLBkZ7tUUgYGe2M7gRjjSZLWc6RC3az3h+Ar4yEH0TDIy0tPUz9BYnaKEzzgBXFyjLJyivxoFCIQr8SkonWaGIFE1cw7ZmBzcy1vx/yGTuRwnSoLQ/v+kKG9NMA/8TrKLIfj6QwweIVRZk5cihA76eA3kmVPdSzXMNiYQOYzNTFP8brZPcUaATI51mE/l6mt+gW6y2b9ozxlsog8BBACGId31worONLQ9stIM01EFnrnn25G3KqXLgLYAzJTtaTe32yj+GjXQB8xzb8gQSvfGqWR8UDiq8c9CkjyBpwC4iVueTCVTMkjm/OBPjsLf7tgu2NbElUbhc69dC/+6xhTBnL7EiT7fPM1oT/f2ifuVZAlsGl7HJIArQOdEy5bvsn+LvaTsqeNjIb/xeAH1mV3PXWe/VPSIwACV53tg7NVqvhw8/4xfVw3UqFDLp02mk6Rrt8xPog+LMOgYshfY2+mMLCfb5H12IPIFXhAOESBXI9sE+d1CJ0FLp+IVWW9BiA2ORMxt/6DwJoPOp3YGNdrwdmJ7guw7eSxdhGb9YpALbKFomTsi/RiXPrPp7l95fwDCcAIYbZ5aDXqtBgu4qLxL6MMvf0FvuBhbFncBKhMSW6+R0s82A2N+fTJDKNW3hz365vpzN0Hf368HS6CgDaonnQ23fupptLq+npSYpWJydSDT963Y9KWBfaNGmXcdgmJd/Ode3w/rr3KE+pbK4DPDrTmfERGD7kc1GAfpw+nJ1L/742m0ab+9KL3eOpT3Y+rGIBzRTECvR9nicEvAZwUHgwtLmAeZ01rKShGVAwzrwqIyOYpfDxkCzDE09cTM/NzBAwoAnf3Ug/oKnV79+eS++gxx6YHk3PPvl0+uPvfT8cPibIYj4x0Ys141SaPHMunZ/EThMg5XxzbQnwo/xTYiDWcp77DQbfJFZDkmawGo8m3HQE+J82yHO/MfiM7GZMu1C45/011qeNenTIiUfNOGTbV12j/E1BeK7byGvRfXDwiDfS7hRJlXvdPmznGuO627Sdpmaa0yvPT6ThM+cD6Nn11OxXdPE2M2tWigsJmVE4RBmN2+2AWWajMJpYncL+nwDwdYZy7nMHQZqwogNcnfKsq4sLaf3evbT+cI55xN4KsLcg84SGRzZzqvGwtriXTTtk8xF2gC2Tkrr8/IV05iXc9ygCfe8/vZfuvn2Lbqjs4WaRYcXH9NW/OJF+e2kufcD870Ff/RTBy3Nc35jZTfbBrt4e5Ct7ZFyQbCBXNItUJbrY5/13GK8K59AJ58/EARmhO4s4+yBXY0yaqfGzbqRzYS+NLjG2BCZmAqj0xoqS/0Z2ttYNWJ+haJxAo2UL0DunJr9K0HWQWvp5SASFwxM0z4KlH6G2pclGXnZJ72Lvwcbz1IZq6Ngr7UPpBk2gTtTRI29p5vn0MkbtSHKOcclpobmUbnZ9dAa2QdY8wP4hYwzuRVrUmq4BoDshTCwQX+Dni6M0qGtV3iTAbU/z99bT/YU1XGM40yF2rpKBKrMHV8x+M26YJqUncat5cpIaKOoy9nHSwUAnbb5xjzqJvbTOvrPDvqdNbgd7bo2AYxeJl41LOwh23vlXf5keYLqyyXgNdqX01NhweuLSDN2AJ9MYNR5vMSveJsjaZM5fImv2ZdyIZvicXfbPDyl4/YQAxwZ0ZyamuE+eEcGAtQuR4eQz28k6dpEBLVPY3cPzMhPBDs+zJOOjMxtz6pR7N8jchcnZYQzbCaDOTNCrwQZ+BAHklzhAtSlm/7b7LtmIrBWw/wi1RgQFHQSAL7z2j9LZi688Lt77gsF/3JH7vL3uswT4H7/5b6hkl8HXgjI3IZJCVSZgR0MlId22W7fIlgXoVwd6XjvaCoDC5SFkHFk3F243SiTYoLLTB0EDAD2kK7g7+Pvqi8voD7tIpWmR2BmAi5MvAgHfo2isVHzPHWgL/TqHV50Dy86tquZzu/cs8TFAyLJ423ALsD2IlYrIyJPOC1mFsoke7gNdJMFKo9A14LYMqa3AbY6lbZ9gltRgdNQF0DYaDWWmrigq1hGGDbbRcTUTclme80hDH/+VQX52xsmSoCy7yI2IPMRzpj4XYcpih7412PTcgMw6g8xiGyBZA+E1IetRrgS4FzxZIOrnhF690Kk3682uT7re99HgKQOJqAcQ4Mc1N+QFuYNsc9hhZrmWAxtBTShULEotxqMoug0FshmKADi5UDfcg8y+hGTF8TJDoQWnzxdwYrFbFFrrB66tHfMBNjfcmYruxBGvFXNCgB+wiHsJpr2o/XCuhI9/WJ7K3Od5lgF+dtHh/z5l8LXhK5pchfSpKGKMewh9fWSBs4uSdqvBzCvR4QDnYMzsbIibuBaZ/FwL4WvbAVAdAJAS6+MYW7k6ANomP8e6KcEEH+nooFWoHWwZFxS8fBjZJyVjuGx0osvtw8mizHqINvBKcgRE4VAFg8fhZvv2ElpVwgP0yljU8Ts7BHgGgiWuo2Tg4bUzX7uQ0pUA93W01/XZ3TSPDGVnaSO1cyC207q9xn1RnsazI7NFsWAVNw055x219HzXy74tMirYqwLiVklzDwDmt5EbyJqXeEBjBvoc9Hd57w/v0NOEZ/fla9dCmnXE+pdN6+OrzjhubpGqp8nQPhqBbQ5m+uYEMN0HyIxODKdxsjhdfh5gr8r6e8CYfUgjq4k6wTiZH207m7nfNoDMCdd/xKTqQl5jV8wIxAD4pzvaaFoAzj4h4GWOWQi7CqM/f7COFGAkffXqU+kaEol25tL9zeX0xzdupe8sEPigP3/mFeybcUL593/0H42c0wW8xnUYGZ0YT+MELWdw6BmwKzvjFs3LIvhSCsgajv1PMiIHtLnXR8MON1tk5oxTDhIt+I2AVjAtSI8aHeaUayMSSA1rWIN/WUflZ9n61UWea2YIRvl93WJOBfm8rpN/62LulmdRHlPsXKegsANg1YYpxX4Pr+s6SqNj7dwXdrnj59hLYOTNPhXBekiDlCjaNC3299i+iqDFe9d+V/kYjDFf6kSaDmCl2beOSTmd8tVs9sgsK3r66hryCfzyD5FS1cga7dIo7YBCywOkHVX86KsAsxPJCPa1U5joCmx+3+XRdPWXvpzacPGZ/eheWvrhrdT0EKCMNGuDudEJwBuko/B3WE8fmEEEhF6ErX0GtnfGllZIS7YN+BnvsI/VXMEgE2a4gl/oOpe/RfBmwe1IlbqcBzSyWsSsYwy7xRcJes71pTFuvvPmZtr8qEKRZx+N2wisuY8+G0yhdbdGoXyuF1kMQc8iq3mZMWRd9yDTOfPkUGp5ejzkRZ14wPcuk6Uy0wyrfYocT2nWgedp73RaZC7vrC9QCL6GhSlNxSDGmpVccp0nPLcD9O+nbEwoXdI91vd11l+FNTLD/H2dfg1D7A8VZGk73MeNmda0YR8FAwlqbrYIOh4srCKBsulTa7qIh/8o5JoAf4OgfIx6hdfPT6ZruEkdNlXTKgTCYAeZxzdmkQ1t0f0YSY+OaJz3FrmuEyDfbSegwFlnlK/05wvUb+CqxRwcIRA5Dws/gMyrh+xCD1K273Luvo8d6xYTcxRi4Ct42780Ocyz7k436JHwIc3y1qiT6aDo2E7QJaR9fRQTM0QYAbCfQbB1daCr72CcWcvshsTxOMLBUNhFd5f5dcK9tCEhO6SeZJMmYDXO5D7qDvrLEEaadgRF1sJeqTuajS3d5x0fDSgA+IzzMOv6hS/912nq7IuPCze/APiPO3Kft9d9lgD/5lu/A4O2EABGgO93watskkW2FnXaklybzA7Bsf7ZbExaZQqAPwX4mUkVCDbsDfdhUhvaebXUbubqxFsEdCzoXjR1erJ3ubmr++X14ZZDRC8AitS3/ytYU5l6D0CLZrM0QabMszK7iMQRasGlP/eABGz4Ugtio5GVnSMtNkSi0859NOkB7v88LJXnBFi3WDUD/Bw8qGkX6OXOrI17dIwE9eHpzmseedp79Mf1/hTAL9jtYNceWeVFQr1gzmWGPUBV2QfUDICvJEZXmNBucqPR6RJAULI3AQyQaXSBRPQI4PDfxD5MiYoBV24appRHlw4OvHBnycy1ALehQ2904M1gJIP8GhrrluJUD3lIRE45g5JlB4WDj4BeYBKPwAArPyuzGjLUhxw8VZsmReYj348A2fvODc3UHGePb12ZtPcM+ZfdVYM9F13krM2p+usARvneIjHiNUegVeja0VpqTaijU9iHhtuS9oK5SNF7dB40AP4ji0ylUoJNPs7xiutSQhFN1jgEzDwQNGSLTxsYqYu2GNxOm7qJ+FxpEU+31VIbjVnQmB6Rrq+TMpZ6FeDXGVP9q2Ns7OQLUD3hNc1kxbStbOYwKmHL18MBqTb72B4KpOvrMJh7yFT2tRTk2rvoqtmNBKGFgznoYJ6n2TfHoN0gIzIgjBygqRWnGqrP0jb+3idorA8JAu1b0IKc4RhQvk0waHdI3UnaScMfAODbmE+tuHHo0tShPlxbSpivMtmQQ5ovtcMknhgF8SFlteQ89z2C+Vm8z5dgKUsEKhNd/ekhloPdsPJn6XraSTC/jO/93OIinctr0W0T8pYAyO7K6PuHe9LkNMWWXj/z3eDNwIO2STir0MmToGCYQ7mHa2uyyRc/q+vY5FzRWUham4chw+2c0xpSgGmQaXR3wO/ca15LJzjDvIr045Vx7J0BP8tkGN5dnEt/8nA+XWfMXnz16fTU00+n73//nfT9N96k2Pc4XRgbRNdL4x0kReNkGKYoyB0AKDlXdHRiGkRAKCh3EWfnoiwpdC8TjEetCUAjF7znrJMbVBTER8YlFxXHl480mu4VDk9RZ5LtcGuwkUqTnNdKu/y8cApjrz6Ohgmw3zaO4zO77UT9Ac4rWJI2dx+n/ou4r1xB+z0J0B3IIKoXrT7FEwBfGfl8/UWqMQiHXGMlge9elQuuI0sRPzSDprOYMjYBPpISg3jm/jHPN/YI38QAn7lb58sGakdIKXYWNnM2CQ/7KsDUgKANd5hW9rRj5WfbG+mA1NHoV66loecuAtwIRD+aTycfLtFBuZIeUBh+elhJk5cvplnOpEWAex39djdsfR/zfZQAdogza5M9oypRweUqoXTdHxC8Vgba0wZM9A5F2QZX/ftcLVKWxVtzQWxceAmnnFen0xhWj51o0Td/sJz2ZwmytVYGWNrpN0qqbFI2gVRoGqcc3bLW+CwkOy3YV77y2rk08MqZ9MncndRcOUljNKDqpFDkuBvSiZe3WpyOdO6UuobDvsHofbCP9r9pGYmNXcdZc4cEvvteL0BZB53e3da0SHD7Pj9bxSb1PI/gmzy7cebFxtJm2l2opp9cxF6Spm0V5DIVxrzK2G0S+FKigMQFp0LmyCQWlHWIlDkaxw1zvn9jhuZaaPp391dZc4zrxGRqvg24f+dBaqHvxRHP54gz/xTyYgcJ2V3qFW7iKtQz0Z6eq+KF/xHOi5BjfQz0IO9rwwUlrFDvFNJX08es+R32js7jSvqZqd70NQKKgb6RtHLSnW6STfxw8V7aIKipMD/6+3DRIrM2oBuY8kLrJuyey2fHdDILAz44JLNQPUJ+tEejLdZpB7VK9W0APnVJW+y7ytv6yTr2kSUBNRB4kblB1mNR9RGZEHa8kMNFtp6MxwS++6999TfTuZmXHxdufgHwH3fkPm+v+ywB/q23YPA3F6OQVTs8vbUFTWo6y0Tken6Xo3Onkg+LhQAithsH8AcAKvTWDV/z3BG0UWyaHWUC3JMC3sNKS/21Z5OtznuRI/SRPtWTXebJTVgGWo9fmfTo9lh4gIfjieBF5paFKqgKO84iHR4FaoUeNZitYMQ4gKMZlp1QM0BWYiTAtzhHcOQh6y0E+Ax/dsE64MqmXAH+/Ux/R4BfBALBumdgmQG+DH6DmctseAbz2cs/2O1g7TPo954E2qLKnBVQ3+7hmS0fhcxRHixYALAYeJiKN4jxPssA/B6YG4uUo/BTAGBhIo4k+9rBRYBhLYNnvp7xurPI6GfWvgNQ2ak+WieZRx73maV3TGuwR4J1/0mWOsB0IO2CxYt0PdfXCKoKWYDjmDuoZqtKx2YHcBrMdwCdHHx539H5lMMlP19xtIEIc0xde/RbUF+ci3XzqOQixdx8K1/bpx12Bfg8D4ps64Ifa0H4rqWj+ntFRAZBjosgKgq8iyZXuUtsDmAC4EdQlMF9NNYqwJXgPje9spgXyY8Ain9VKuUAdeE0MkyHx2YkC/tIBQ45eE45gEzLHDs/tD5lLcS8MvtkdsRFZsM42Kz2blyEaCBkqlisKNNfV8pDZ9AqTW1cPzr7tNpIrJP5S0BQ5sDupGFPC3M7+jnw7yG5cv4DMNs4yDjdUxUGrz67TIEpc9WmX9YpKDlSusRzPjADx/UguEjtgGTBSwQLAljW4IEFzsz9A8DkdTq9tvH7Z8g0TOF81Mp7WP+xTfBgPBG9EeiSuXBQwWNeb+2xKGK+uTKfHiLFGeJep1v7CEoIMNBcK9keh70/OzUedQQWwXYCpLy2jznI39lbCx3+r5bOAPLR85OCtxjzmLXdprsVjHA0reOe93g2MBFZLkXx5iGgwWrpOvew1XOQpp+YSq8+eSlNkPY/wELynfn59Mb8g/R95G07MJu/8vWXYbUn0r/+N7+XZslGTMOCnhnHyxvwWWavGuV+ptARDyIVkE0UjZurkwmU1Hf+hE1u1CLlrGUD4IfEJf40pIb+Pdd+RO+NCFwz4Oww+HWPKPY0142gXile1SDGeo7YXwgsCAach0f8oJW6on4sUK1poCI11bFf5O5T9wTdXZ8aTINP9qfOaYgaOtUawNl/4CTWWw5SQ44T4D2TDHFt/i+6hedAJe+LRXfe/K/xu+mkk2DabBcZIwrMTwX5ystcr5Fhs+socxSkWQWMrt9SurMUHugddGEtjY7QFdbiZQCy2Ui09ycUnPY+cz51Mu5N1I/soQuff/N2uvHBAz5nO01fuZAOsUTdpji1GcDey/u3zDE/F7ZSHy15t2HrQ3NvVpk9tM26od5y2pnsTptYUW5TyG2g3UWmqmWLmbtykHoJOMbwtO99gaL/qziR6aD1w400++d3AJy9BOJmhZmj7Ke6edVxrqlPQxRNcQ2M0+EsrDJ2qxfPdabXv/5UWt1fVp2XBpG2ldHaH1HUbi+OLtcYNpEC7wMyKKfo7tHcpRYyLq37WJTDfB8DYj3pNvnMPeoNWPlpm+d7mwBjCaZ9DOeerwOEZwj6NuY20ubsVnpGEBJYAAAgAElEQVSPzEP7ExPYetbSOrKfA57JNk3MVmHK+8hc6+0/RianGfnS/QezNIirp5fRq1/jfo4ONtJ863a6eu0qGZByqpI1Obm1Fl2OUUAxl9kXwQDbBBwfA/C3r/Skr6NZX/zerbSKLWcnn9ULVoBO4Z55huWmNNdcTTdYl1Wm0CBZtG+d7U9fvgTAx7HnoDyWlpAxvjl3O91ByrXNs+8hyBthHgwyL3XPaQPgl5DTdnI2uLeYY5R0OEASt7mLgxCe+xbnKuU5xZt/h31zl8/eJBPSyV46RPBkc69jLVN5dZWgz7qjJgJRjUPEBocQGxP0aPjGt/5punTptceFm18A/Mcduc/b6z5LgH8bBn+XrnkHOp00vNsBuJ5f0Yodtk6yUIYi5Ad0hywDLgTKoVEOgGgKOdsDZpY7M9OZ4Wax647AYSvAN0ugdruEXKSHTaYHWUY0XPIoikMxA/w6LH04xhBl52ZC+XPiKATgx6EmOJbVE/zr4BJgPTcE8hDSplDgrIZUECRT5nUr0dEN6PSnJSpRRFl43EfjJw+ygq0K4YIWcA2iKzPHoVv3PsP2MUt2coCT7R9Dox1p9syCN0B/A+B7mGfm3PdRR2gwokTB0cidS+2sauOmaMEZfuf6xjcAvmlygamFfLCdSCB8hrleIYP8cGgpQH4uzFXiY2MpQGV4wQcsjy83u0ZTKvWZkW1oAPyiMDgyDYCJqG9QXiJz7/gHyM/1Bt6PY+LYCPDN5Mh8KyNpNM9qsxAYVORn5DSMONnagiwFy97xdhxWL+l757mhi4wgQ0BkhieadIUnId+xQ4tAy2JlwP2BXvYy+AaDfERYGnIfGeCbybBQliAjagEMCNXW2wMhF2dHkMW9Htm0KNx5sr2nbKq2m+HKYMDEQTI6NJG6S6TxcdTYR05ybMMfrPXMSgnsj6Jhl9feqD1wOvOULYCG8e4mOOiETTWgVCd6iMa+xtgd7+LtjgbewmGzEAal0N4AY9hFDq8evjpJa+fJGYMY4M/PbVNfT5HfCS4hVbzJVykknbt9LwJBazIGutD7A5QPWC87gIleihVbCQIEZe0GoqbmAZqCfE1atlm7f4yUYJC/fwnt9iRpcLM9dgetA9iNpsJvHMePGh7qHcjIJgD0MsN3duhQzgF7tn8sjaEN3ljeopPtNux+W7pEF8/pcRr6MMd1VCmReXOMf8z9/0ltHsBfTt9sGkklG+nosx4RJ+BarTLPVFmXBIVe/R0U6QpYtVM8QENv4IJmAn/3Xtj5mXRhdAggQACCI8tfUfj518gy3jOrSOOjX3vtRSQMw+m3/+ffSTUAy5kBPOGxPGzVlYP9apAi4KkhXGaQBblnubAt7nX+CPCtHWgQHLk4PNcOucbzusn7Saw2M0oNQC0rbvFtSL5o6qPdJeMeu5mZjiA+AHvKzmyGpxwL15Ye7ktJQziKAcJOkDyUkSmUqE3AOJ1xOqS2o5z6zvQHg989QwYWf/VWJR+mHmiEJfvfXDD1bpXBF8Qumrt6x64LGBLgGywEwI+v4k4iO8k8oU7iBJnXEbr/42MdftibAM55f3Ko2M9wjToFKR7jW16hiHV9DoBvx12Kp9vIlNTZ7+3HUPKesT3cB8S1jqCfP4MlI3vpLpmoe2/fTDcBnoc4pgwTFB5Q/L2MT3sXDi+XcXnqwsGp9sEi9Rj+n2ca5BLzokJmoN39k5qMg4sjaXuyM21RzCnh1MaaO6Zj0+RJTxqh6LMdgN1yDsD+PEXf09Sh3D9K937v/dRRQYYUnbEr1IowB5gTzcyNU8xdEoW1TdN0ad4k+3RvK5X4nW+/fDH1AfQ3YORPmNOlPebKww1sGemgzHM5psdClQHfMehp51wlW9xlxpbO60pRor7EfZ15VaUwvNYPeUDmeZWza5Xi6R6A6UuM/yXkgHtLSF34uj7dlw6x/GyiWZkytx2CiA2KiOfJmjTze5eHJ0nakCkd7MXeUmeZGgF3S3qSoLrE3+dZpc/QrXngDJmT20up9t49mnatIk2idohmaE0GbtzzbPN+Wr/cnV7++V9I89/9JC29C9tPnUsv6xkFYZgqrFBYu9V1nD7irKywti9THPvL2H9em4HIQI532jVJkNWbfkxx+02yaIdKzJhqbVx3L/tit6oBwH0HMp02zxazWTZ2A5hXkTuubi2RhawQwENmsB+0UWekGYIdJpbY7yyuHUL2aBq3bvbSUTUgZv3YwbuDcfS83DvYgYzoTt/+hX+Wrj751ceFm18A/Mcduc/b6z5LgH/vx7+b9iqLYb0WXvNseDLYAp5gkmRasTWL4itARdn273xF0yu7J4aGWfAkKM4sbUOrnvXlAK3Q5JMuNFVIhK3XfAcgtROZjhZ7SiUEKMpRwoUH5lIJjHZvnaEl9IApmC8PySiwBWD5Gv477BlDT51T8xFoRBdbC0iFh4IqU6Lejw0/usMH/zRkGA0XGbsSCha9Dxn13H02e1n7Pl5jwNBPQXmhn89680KTHz/LAD83QpIlzwA/vOe9Tg9vg4vsURlA1eDG7nzKa4PB5/WRVSh896MRleQ3v2/go0RHeYh/1Ek7DnswkTKzYRtZfHmwhlRH3Xp8wXwiiRLgq+XPnWNzKJM72gpmBajaimaJT/y7Y/1IW5yzKTZPath8CvSjkU+Al6KDJ++l40vDHtN6gnwf1jeYXfB9DJ4yexiBAtKvqPWAKWpkiWTY4QVjbuoDn5ty5a+GprnJxmP64OtAJAiKgl6CAiVMyjV4dgH+lbKEBt+mUkgaCCCd4/nZyKbKzBaBpK8DCHmo62CS3ZwKkC/osmgCCrp/gGK6EWzeuATbwJ8Idi3oCp90slhafarB5/p9ujbpMpsSnUg5rHoA970ECG1klqJGwWJcmknVsJzcBwRo6+e9O1At9jCQ9YfRauegLZGJMQju4GeCdlnFE/XnfjafKcNNxBxa4DncSD5++720C7s7RrZgii+lOfwfDX+QQNFwpoV7apeRDh1/1oG3waY5p+xA+wGp9sswjtc4ONXDrxJ8bAmmDWoIQloY3157R8A4mqnot0kc47oBYKnyvt0W/eLBvzC3Rrp8j0ZTQ+nJc3TxhIU9VJZgZoNx3wUIvk+NwS1YyPO4ER1yoJ9is1niPcsWzCF3MPAq62kfsrDs+S+4d935rPU7PyAw7Kb51TMUF56n6LHE9a9z+N+mA+ZfzM6mv6bb6A3mXnl0PH372afSEzS9+sM/+N9TK4B5YogGWID6lrBnRSJB1lF5wyggUStSg8/DxlxGYmHT1JjLrEVladkcIBfSZwmeoL5Ra5MdcmJ7KTJ8rZEpxQYQlx733rA/tUic+XQg+WEMZYExr+EyKPxF7zzWG+B5ZxmAd3s11QSQPLhBwH/TAHOcRlVlwEvHMAHzoAWe9qhQDumCYM0xZk1mMg3m3MfNIiofKhh8g3atYnUg0aJUJj4K2n1OsSHmLOdxywDLRtMCmNZ6J/eL/ATArxjC9WQdUJOZJu6j2XVJsLZFQXZlm/lNFHOIrtwi21MCRH/fgs4Wg02zffrIA4iVim0sVdLyjRWsPZdYYsdpi+D6XituQaOd6dlhOqDe3Uqrf3M31ZCW7JIBanHdKvciI9DC53YSAB5fHEvV86w1Yk/v1zqXLQK6yUQG5N4m2QKatA1CYL04ksZeOZvGabK2/r2b6eh9akCQ85wifymTHehBKtcL8w5RTc0xc/dCP/aVfal5lcCT+XWRxk0TdHOtINlZNXvBOdKNG44SKmsiNg5h2H3+qxATNTKzBO5lCQ+7QfNVYhyI46LnxB5k2/J4S9rTaQaCapfxL5PNukQAM2PjKu53ne8PmQ/7gPtuGm5pKruEnGkde9TKNrJTAokxSDo7Tpf6Kc4d66PwmswGmc8LBGP9nEMPd5ZpenUhzXzpRSit5rT341up+uPb6Yhx3+P8rnEunEDC7BDxHw83p+nf+GbaIaBZ+s5HNAjbTL0EnIPsq97rKntVFeeh6zz3BwQ8z1Lz8SvPTadzw5pzSBCNpL3mgXSd7sIPkCad8PtHEjkQNc7/LvaKTmp+ygD8aF5JUH3CdyWcB+ypG9vrBG7UePCEXXclLWHV3LP/zOHgZCH/wADBhNKqoqt8nDtabSIbbIXc2IMA2UHWo73st37xn0IC/Mzjws0vAP7jjtzn7XWfJcB/+JN/hzZ++VEzqcOwfHTBCOoFbTJ56FpZkC0AOgF+F7o2/eTtBhtNpQSjjzyhc4pa0Jv9yS3aRP6D7GOfKHrP5jwcEm025NFJB0Ci60MGhTbJUueMjEeWn9RkGUs02d4MQHP0faKmO8B91oxaBBsp55BzxAkbQN3MsIA8ACrp2OgkqwsQ1pfNXnsAOxsCKXEptNyC+gKYWS8QVpDGCkGLCl8zKM/BS+OrsFAsNLh/G+AHiC7s8bLvf05/NwB+sOeOmUyD4CDUMNndJuvZc3YkzldlGmx+JSU3uq24YQWjSdqScc5e24VXttp9xiQyCYJCAyEtSRn7biQ+AqEGg5/Z+6zlFsSegvp8fwF+sHcFwA8ArRxAi0433sis5ESO2YG4FjMogt8A7vpaW2wt4DWQ4V7MRsizKEkQWPMSf937bUZjKntfwu1IoK/MSqa7pWjyFMEHuskMMjLQEHg0AL6Ml6xprgMRGOWgKWo2BFs66SjPMTNlsbeWrQCrXBthtiUHV2ZFfOZhX6qffjRvK/TP4WnOM+dQbC8hzRmdgrmCvadA8IjDQuArMAu23+Jy577e8RwyTqESQa269GYKi8sw8L3Y5XV0wmASREZHaA64o+omxahbqYIkZo+0vnPAQM1eAK1azNq51CBNz3sAdxmgU2bc7A1gxsLi5n0kMDVAsZ1p99C31mxKs8BBSoFjN2xeCXShLt+wY9emPxS+tphNs3kSa7/MGJkaV563z0DMLy0B3IfSM8hZSgBuO0qGcwVZi50t+VIdLg7TqNI7OyazVnpZ4/YtoA8RBy6pc+wY1wE/dyi86yM1eO3SOWQveKsLxvgdD2+LmtcJGO4xDzcoVLaWQFu8buZov+u5qK8QWOouZcMv5UTyzac8o2iyBiegt/opB/flS9Ppyxcvpx6e8Q6Zwesw9+/PLqY31tfSj/idJebAyNhU+sqlS2kSz/u3f/inFBDSpGdwMtjKJrsoM659uPGMU3Q7TDDSJUDgM9UEx/zjmYetMGPmPHa+uB4bDf9Cflfo1w3GzTyGvC7r07Jsj3lo06ouGXzno28UwWWRCbWg3noS7nOovzVdefZcmqZLaBcBRw2AP//u3bSM9/wgBY5n0GG3dPPedjgFdDUjK2ommJTVlCmwIF1L4DpuNrFumVdq+E9jP8/SQgOtXP5r8B05xSAjXEPxHl5+1BKwVuj5oKUwnZpY3xSZ8/RPkMkc84xODZwN/skQ6Z4VZI6ZWjzQV3DXWVpCnrFHsSSXW2L9b3NdBqvdOKO0W+BPQesRNZ6tSFvKyNNAmOl4fok+DvfSivaSMPgtfW3pPF719Vvr6eYb19MKMqB99p1u5s7A2Ei6j5zDQu3h3oG0gQa/draUxi8wj+lTsYeTyyJylT6dYm6v0FQKVh+v+mbAee8ro4B0LGzp8Lr9Zzg6nQ6lcWpGOmmq1Emw1MNe0gmRpF//Somza1rXm/bUDeDu2KqGS00nMp51ooBV5kYbHXZL6M63QO7Xe3Rra0lnN1vTBPIdG8bpjmQA5vrrYH5Y42IhOqdm2mSZLJFB2kRmY0aghwB+jAB7GEkgy5tOvLjQYANdZyxa6AjrLrtGk7HVdTNfBDfs/wM862NrcAh0+y4MpwpuQHtYgA7D9A8C3je3NtM0oPiFn30pdWGbuUuB8+5f/CSdzpFJ5DytSNLYAJJzu3aKBOyXXyAjMJnW/+CDtHt9LvXzvv3Mt333BYuxyTwsEo1e31tNT1wdSj/3/CTOQgQbBAvH9V5qbXDl4j43yTIeM/dr1DjskVmRFCsxf3qakElxX85RA22P9KitYS+vCvLJdNoBWfmNR1UPjL+FuQvLa+khXYjLBHSDOJS1iRM4OyUuLCEqgy1YcezRFCyTgaxCRP3cL/2T9PTzX39cuPkFwH/ckfu8ve6zBPiLH/4emwPdHvXlDtcTwYupOBsxmX5WriDgVq6BGwEyhE42kTKpwlYLbUNnnqUmwUiFBrtgewPwZnmDAF8Wv8aizADfRleFH7m8ZtEQSYcRwaakfokNXZZVYPPIfs7PscjO9zbl6maoNaFfVqh5aAbzLrjKmmQBSzjpFAC/jUDF4KQ5JCqsds4c7ztLOIpOptHNVMji/QjoZdsa0o0i0Ih7teiyYZ8YBG2AbA/uBpDM7HCDSc9gMltU+mv5u9ctwJcV1hUkCtlkkL0GGWvlP56NkR0AgBXZFQOFkMYIMwTfJtL5fD3SBZg+HyU5bsg52LGJUqkA+A2JjnITQQQykpAp8RmCVyU9MvgRXOVgJhw83Br1FoYpiQAvMhuNwsBc5OnFels+a9ndsMZs1BvYvTWKmBvp+2wNmi35rBdAd8lB3iHAtweB7H7hcCQL7rO102WAjZAiOTA5tZ0dfGTlmHOwwNpA5kLbHBBGsbIHLQeGEjQDSDMizvMIvJx4Re2E8WMU1ArW7YZr0S5zz34O8Uw8gPrG0ujo2Uil73PYtsiEWyROcHFEgZvSnAMA6D6HselgD+9uist7AMHdI8h6Bsdhj3p57rjY8JpwRSH9frCznnZhqHY3aYJDit97jW7G9qMABJcAnn0DQzxHmgFx4LY5Zq5HAZWSLebNPuz3zuoqQGoDhnc2ghYL1+rzaFdvYluIDV4z63A3nLPIAKHTPZa9FwyyZgQXg6zzNl4zu7qWlgleus6NpKf53B7A6y6Zhi3WxRYA32LJdoMxgrZ6b3M6R00CvCuMKe4YPJ99swhIZpbJAtzHTeVdahS+eumJ9OLF8x6z6RA3jEGuv5svA4ElMg/3cAD5y65qeggD+uuHg6gg2At4ZuGaBBhr0SFLW1TmbCdZBg/9GqCuBkFA6ytYxuM0hbzj2688ly52D6TK2mpaIivwPvr692Yfpo9giK9T5LuLg8bTV6+lr164QpMs3IDe+Yt0pn+EcRhNp4xzC+SA4UMXgdQoxYhDFDx2k0EThAa811edtSPraOAdkjmJDW38ovt2LqKPGhRhMt/tSpvxvZFxlsKFlM55abdRi72DSZDBt4GgriEkY3iRtqht2EQ+8aUr6eqXLqdB/M0T2ZfdG4tp9e496ptw0cElpwfMbr3SieRCNDvCrpRiZSVgB4dIwGBV93f082cvJhBrYy04t1pDWlhIEt33ZOAD4EfInms8ckoipx+kY8JauY+5a+YGkA/gP4aBrZttCRtjPuOAf7P7MM9Gp7Ij5sH6g/v4td9MFRoVuXalllYoLHe9dgJie3uZP/jS7yJ5K7OHnjtzJk2cn0ltBCbvv/N+ugdQXApXrqY0yTM+Xa3x80/Su4zDEaDxcgsyUGRZH9C7oYsq4GHm81wLTPRIc3qKZkxnJ2Zgv2tpCelaM9K1Y4rRR446Uv/oBA42ZA2oZO1/aSTNUOty8Bez6UJ9LM3Q5Om0usbYbfC9wvgQuJQHKFwFqPbTyfXiAE23qAuh2VTvFn0mKDqtkVFZpBncEfUGvUiYbm4sp+/0E2iTtftSfSQ9SZ1MC/0mlMq6p0YjPYbX6ohWQPOxhTlsTffIZiwgabIwv59ztY/sWZl97hAt+zYkQzrgFWr2kWfpMqXevMJakqrqtqcNIBp6IcazZQKXHfR2W8idWte2U9cWxAnzbJT3fvmpM2n0Z5+HIKikzT97Nx3cWGa987ugfOBA6oMo22klW/L6dJr5mddT5Q+vp8oPb6YBMEMPxbUVu9qyp50M89xnLlBMu5bOXe1PL10bwgoVzh3SYRed/yYAfp2ATcxuIFjF2naXa9dSlDCCbBQ9Qsi4KxOUzNDdSRyhEaqB8goZoGWIhj3kRc0EB/2Mp447FWRqd5H9HDCPRkZGKLilyRd7S2cUrRP4iwc4z9tbe9M6++AK7ki/8Gv/PL34pW89Ltz8AuA/7sh93l73mQL8j/4AtpDGN0oJbKIDONHlQ0AhXlajLNgPpaXOFdpkRqEtRZq6f4RHvGnyoMuDuW14qsf5xEFmOs1C2x01f6FLNXgQAGdpTTDYsuX8fJ+0Yxx0BcuabQj9jSwTiRbsatM9ICONnAtHZfD03JbRM6gQdOdusFkX69/DR537CUabw66tPBh/jw68BBayyuGCEek8AWRm2fLhKqjMzHXIa4Lpz4DXIlLfP/vNW/ia2WudYrxywb3ZkE879mb7O38v+8BnD3VlUg0df25wk/89u29wtx6sfGaw+dyXYye4zp+Xfff9/ezkUQQdPBtZ3ew8k33dlZXYzKYLHaksusGPoEl2XNZRZt8OpQYrjS66gnzHpGEBGkc9B3lovuN/FvXmmg31yTKeXptzSstH54dstsFjBuQGgxnk22FXIORz01nCYu4uAH4ZQCWgjaARlsY5FAXHGVbx2ijpjDlh1gU6MjOmFoTxpbZ1TxZfm/IIU5wP+1xbthuNORN9GHRrKBx9DJgYJwuIwZABlm2CksF6zkKA4AH0SgkoCBs+R6fKySi8lZU8BJwccOh7r/sEtUeA7NaoD8DKDvDZxNrpm5hOo1MzgHMOauU0Ai7tM113zIF27ReZa5vrFM4hIQkfcwIYmbwOWqt38LphitQ6GLcSB+oBr9ODvI4/+XE0cMNWknvs4J50nLoDgNp98FE0nWoj81bBzerWjTu0pL9D11gKZlu60wjjfogUzwOxhGe4mYY6oBVvE4BWOf0NBbJ/eLye/hmFvc9dvYrm2yBGG08YNwrabGKmRjasaK3TZaq51obQsYtk1wFP64CRdZ7zndWldDTSnn750lPpLPvJDvRjV3d/6tDDnizCNhaH99mH3j/sSf9LXy0Ntx2m/36vI53Fr3yXw339aCtyBb00FzqmQ+sizWou4JO9gKe9zYSaAVoPjvHgRw/8rSuXYO9nInto/L7KNTwgg/C9O/fSGzynewiGp2fOpF975TW62l5NH775Zpq9fSs01toqtgN6o/kY6MogYpAizSF8/ZXRdBIY2rjvSDAfsiykh+5dzCH3kEOKmd3vDkjJHfszxqEtLF0kJ+w+m12zMiGS99tuMjPtZAdKeJa3AXSadAwz8EfbvotF5DYgdZN7qDCOM1coDPyFZ9PV5y4zr8km0HV1a3kutfKaHuVaHbmviYRBNO5jnTcT/PBm9M2opTUyOWs0G5Ik6cW9ZACmtRuXpjbrnmzexhqJzrtFli53ss5uWbkGJn9ZMH5E0N1O1qPpVNtSpZvkbwBPdHNiLaG3BlaGUUBDDkTG45AM0x6dZLcePiCzNBfZpupWLd0H/B7hNtMzClCGgTVjuwNYP+C6B3G2ufL8WBoeukZDtfl0+8YH6e48drG40SDxTsezC+lDGrl9l+dQYp5/40E9rQHm3+qrpnNLh2kYrf0DAN4RgPvFK+fShecm0mYd+8636V57k+CQYLqL5ziCFeYIDm8Y7qedF7kOLC+foPZ19C/upE5qF3Sf6oCltnFSE/Oc6DqfY4DxvbGuVJvAArpG06V7BAFcv8Xxe2SsHqiNp1C7vdaU3qPpGptP2Ge+PE9H6XnOYaQ0Lj7HXhvXbgkaJC6nGF40HTSlNebryhQAHemVGb+2vWbcnrClZKz3KBx3Pe5zbQf61xOAV/eQn3BlmlkYuO0yb4gY0zhZn2a68rYynrvY4z5cXU4bdNM95LN1uXqVLOLlr15LfWP96f5bn6SHP7ib6sveocz9Ac8FgowGU9WZtjT+j38mbaPT3/r9D1PpIZks9o/t023sPatpCHnY2ekXcTSiAHuELrfUgjQTvK7zbCoSPMiceii69/xpZS+zti3ktcpOzQ6FW1Yn8043O4I+WX76fxyAJZTQ1rjX1UolbTA/DIm7yYqekpndROqzBWlwwFrvIrgcwxd/pHcIiR/ZBTIEW9RZnFRqFPMOpLvYbi4iE/pvf+N/SF979RcfF25+AfAfd+Q+b6/7LAH+yid/jP5vswB4dohVxyzgM8FHylIvaRaWB1zot21ypeuHOmmi+AbAD+D9UwC/0fRJQJSZLDyJASLZOi7LZUKzHUWehWY8JC92l8tgOAcAGeAHoAz2SLSWZUANgP8IrOmI4u+pj+YzlERk/3blEoI7WQAlGQA8XHQE+LK3wRwBUAJsmskA7DcCkZBi6MRR6O/NCIScI3PscTgrP/H3ssZf/WFhdxe1A/7RASezdQ3PdGVFjTHyZ0pIDFoafvrB7JlWVAvNVxymbIJ6/ur8kJlrcbI1CbkzVqMba3xiBAJFJiCyGDn1Hr8P+irZsTK89LOMJgB40TU4mkDZAz2Ck3xPHvKyy1EQXNRWRBdLP6s45KMrbTTqAejpcFJIrzLzpxOIhaY2Ksop//D/V/MP6638xVtqjYZc9kcA4CPTcZwiIOCedXgy+PS9lE3kBjwZ4AtkT2ClwuqTKbKPVd4OTip7AHN1+IIwEx2WLRSlg5HxCZcou8ZGX4DCbtWAlWuPTqJmp9TpRo1ERArxHMxodTJ/BgaQ17TDogN2DzlM9/FhtnGLzdj8PUGNRbLbdNk0aBiehBmbOk/qGG/4aG6W+z5EEKQUi/923Jxhu2jvN2HwawAhhRk2h+sdGuE9zkb32bqseGWdz4aNA6DHnCaAiCZuaphDzwvAWVlJs9ffS9s0nMm9LLrTxsZ2mrt1L52Swh9E/DzAwaftalXgzhwTbJo964Y1O4ThfZfi1vc6jtO/IHs3QoCxi8XkHiycQN8AN1zdDeqYA91kjHw2bTCJPVxzaKUpAF+Dwa9YDMvzGp2hcRXfxwG0g1Hw3ZkePlxKy0iSOmDIT2Buv8+c/NOh1vSzgMXLNOjqWSOIpjlOBVZ6X1aUz7qFBnemcyC1AJMIdusAACAASURBVLqbOfxHKrw/hclHQ+3pmcuX0qsEUx3M710lUoztHlm9G2ub6a/mZ9OPCMYWWQNX+L1f+dIrNObpT29977vosVfSxOhwZHfM51uPqra3m8DXWoEBvroBdGaAXJvSH84v5yZbVjTuk4TIDfBysbfaeU0BGmszZAYNTtymbmaY+LJZ1SAdjbsZu1b4bBulWV9wiJSgyoXssK9VeN4HXPvYJCD1y5fS1WevRoH2ie5OlTUeOQWlPosTzQqYl64JM4Bmv+x1wvPaZV3ssEZWl20OR2ErsopRHIPGxocA+8wjMxH6f+Z8XOwbjT/ZAqDYe2Lt24DMLtGMF+DwGO39KQWjPBReTnahiULHJsA/e00o9wpnLIFmXZkXEp1NAP4mErD1BewzOQN6pwHxUxNBaCzNLaTZe7PRzG8An/pLL59J586/ELUq9258kubnlYdRAEugWb23gCTlIM2zh9S530v0f9juOEz3uYTRHdhlCl2XCdArBIFjZwbS5EuTqdYKMP5PC6l3lgAtyI1DZE/I3mwoBWmwO3ma+l8/my4OD6aJN+dTnRqANiRo/mnl+iSkmtR9sJcdAVC36dZ6xHt323dkE1vY1b3UDRg+Ys9dQJf/EIlQfYSghznwES5ZfRAZTz6go+w86xwWXQvbQ8kd1m8ZMNxB0FDmmbSyp+70daT1sXLaHTDwZH3SRXbolKw6jcfqBH8bsPWbmFTsMrZVz1vOQH6TgnrtoQ3YzJbV0oRSSK7jkEzP8bjFpvtp9cZcWpGkoD6uD/vYYbrbnqdpVcL6cw6Av3h9lWdL4ymCgx7mhp9xPNKUxv+rV9mTJtLiX11P2+8usEYZT6QzvSPlNHGBAumB82mR+zieYi71uncyz9HQtVMH14lDVRvZvsAczFvrD6zXkMKRNLCg3Ix7iT02aoNY44dk4bwPe4A4TjX22Qpkinr6cIRiH7PuIogHgL9kUidZ0xEyPD1kW3ax7txjP2slI1Fu7U5LEC/bvP6//I3fSq9+6ecfzfO/51++APh/zwH73P76Zwnw1278RzZKWIYAeLmIUaeSkJlwACsFyf7MAny1d9qq2egqu5xkgK/dZH5cweAL3AoNdlhfFu48+/G+Bg8eiRmQ5iLXrOvMTDQbm3VZxb81miEFh1+AuSY3UgsmrQsoOopmUCmzrkQlF2QaVAhcG0W/ufBVaZAMFZsv9QQNQO5rmjxkBfhuLBGIZO1raGaj0DbfYwBpwXdRoOu9+m8N6U22gcxFrRnEe7+ZjW8w9tEkhxc19PpKjswUNAB+SG9kcWxW1QD44djTsOXMbHp45cuMcV0WIuXC2Xyt8eWINv4e1894M05tsE5Z/pQDrEa3WhlwgxjlFv5LozA4QKeqocgs5ICojruG9xdNx2T1uAjHwKCsXYDvdfCcHAffJ9uJ5sAxy35yY6ADwLlASGmDXZLV2XYC+uy3EN2SvREOzrBwbWQAZO9NEYSTjgCf4m3cEAQkfsSuxVOAzyqHXgPgRwDhuEZxs115bXql5pl6kCLwUyucx0zQkgG+YxZe/joBMZitgOlODqUerC1LpIPratmViuzJ3m8DrOwEbCYB6QqHxw6scxMH6uDIaBoZn0xdpOnDmcdkVMi8ckAty183iOEZRDaL99wjaKiiTzZWtMFO39hkGiJIgAbjd2EckTkcql9mnCOA1NbV2VAEhzKxPqP5B/fod7EVTHMrANwgCpIvVWE7127Q4XVlI3Wi5bXDrZKSEuB2CKBp4LPB+n1oMfvoWHoNgGJ9wTbBR4XagCqHqP8t+IgicJvT4DJjb5keQLdjqy6+QkCxQrq/AriUoR4b6MG9Z5/GUQNpCJecHeoDPpqbQ09bSzNTU9Fq/hbp9xvBZGJlCMNYoVhwFnCCqSK9APrTJzRs2gLMfykNpvky0gIY1ydoBqTkZwRpzsWx0TQIy2mh9zZfVVj8GsD2nfWV9Ocbi+kneq4j1XvhqSfSryIzGCCN//Zff48eBjtpAGbRfcKaBAubba5lpqeXov9+2P0e1o57owGNWR7JBvth6KTT6Zp1vwoiwjoQrfgIOuO7NUbWaLAGDKJdT5L6/L4OOWbbxpABDaDvbuO9T8LW1EwU81+ioJM9hECrk26f3b1HafoidqUzMwB8bEa5l5NahXnEfLOepY4UgrH3nvfDNtRgjDVoUSxShlMYd8hLaiLok0AH0SFY4YnxATJSWvAarOWaI4F+g62PPcz1W7D3n7L4ucu1tUPul6chFaOKFYDf1IQ7VAuAlveJhoiG2Gb7JB2sFalspO2V5bS5vAjAf0i9xgnzfJQMY09apgHZrQ8/Tit8VxbYjxvSwKX+9MQzL6UBurjO37qb7t9ajkzxEQHn1gO8/+c5xwhYawS3/RVqONgjNtS7IMlqZixl3ys6r2gf+jKe78zpozeWUjsMvj1ZDMxOzcRSTFphbVVbNtPZL0+nJ157Mo1usTZ+vJAGkMTsSwgJ8BkL9xLzPNZMUYmDxSe5r0lcdShG7ZvbITjlOphDu8ydO30UnWMXOc75c2tzCcb9KE2h8R9cpJZkA2iqpp7FVFe2xV5l0NjBfOgY7AFQUzOAY1AVoK/saiB1pX6ajLXu8lTY99aQxiyxLjc9x5X1MQfLfPVTWNul7z9jUqOXxRhf7Xh1VvvZl89i/wkjv0vdwhys9zL78bUdhSxI+CgGpkViOviI3gXvrSCzgwgj+GzxTDN7W9pP4//5i+nqz7+WVggQbv/R26n20QLa+dY0ffVc6rw8mA76x9MswP1ogM/HVafdPjgw8r1kBrvAE4eRUWXfDvtrgniu1Y7VNebqvps5z7LEXOpF7qe5RNTXWdNDYFrVYY7zzCL0Cus2zldrzWK98TPW+L6yRwtrdR6DMDqkSZpBnHd2TOZrnb3H8+zX/ot/mV56+QuJzucWeH9WN/5ZAvyVT/4EHet6LJoAj0b9pHGjELLQ/YYOPzTKWlbqaqNbR/FdgK9PfCONW7joBFgvAKxe7mrc98NpJltLZsY5g0ZPo9B1BoIOlFCA4Qww81tngB8BgAenoNpGMVxHyHk4GG2QE/8GQNL+TIBvQJEbIsmesVlGd142FAIUvcTV74vosvQkA3yZf8GZnxESHK0+Cx/3AN4GOwXAj0AkZDA5WPGeG0y2v5fHQfCVZ0/DPlOta+4AnC3nMsDPfQO8lvgMrtPmVF5jg6mPok3tIovuuY1C38iI8BxK+oBrKxqQX2awAKoqS2J8pSOVKMHMR3GpV5XHtVEv4U9KRROwfM25iFaQn2VGuc7AGM6xMVuS9fORWY1Aw2BL69I6yCbGjK+s78/PPhftZgY/imYFJDZX0qMfcN/J4e7fZYW9PCU4AjWfSwRMzhG0xfFeBgr2L8CVQoApeN5Gm7sDGKzpoqGWPsh+nj/Pqp10twdKzqzYIRgWH9YqgiOfWUAYPzM78Bg0+BgdUyVjZTTzFpu3AfSP0fHUALl1u80agABQ7WpqoW0Vq78tQEcTz3oQYD4wPBpdgIP1jSJdAb5BXi4ads25VnTcUdZmd+JdmCWfdwnGeHBkKI1MzwDwzwEKYeM8xNHF7wNCjixe57NPZGmZI1G07bj5WFgfe7ynjLsuS012OWV8+2DPbGa1dnc2zQPy9/DKL3OY2tRLn/dRbGwdmzmyEotkC6YHptNLuHPI+G7bmIbOsr6fOuyW8DzX5pHAQ0ta5pZNa+xSfQpI3QHgr5Iut+tuJ0C8T1OqXjprnptMJZjnLVxVHtozATQzjlOInVg/RK//EZKdPqKOIYS/HyCpuU2jpAutg6lraDDd6jlO5zEJeoZCvTl8ubu413MUZo4QPFwYByByD3tcYx3dcIU9zfHcwar3beob/gzP79sGizCSlygafv3FawQWE+kBjLB5qXL46ROsMic6dPrSzpTn1o3Mog+w1ct8yXNI/XnuXeHeKdTvAuC7F8niu76V3u3bcMu9Jex1WYzUiTSL7NmX6sxnGcdDAH8LQe04ziP9ZBbUGR8BSJXTWFDYRGHm4GQX4BepEOCsjY6p3RTUduPk0lbC1cg9pU4WC9bZmhBumOCQWglA2c4WcA0gY9aoA9en7qkLWCXSq/WQpklL8/zbMuCW5lJDBBd9ZmkbDmNaucYm8YjFbwD8xs8a7H544ruezQjGjmImRxkanUsB+McEcnVdzhSTF/1FLCQ+Vc7EHLbeZHPlPmuXRk/6nrNwZ5GR3fsYJxeuvZsi5/IQBgljZF2efTJdvnaORl7b6caHuOYQ6J0y71fnsEC9Tu+IpfVYN+2s4WGyCvsA2x1rf9wLeFo7WHaejFI4fW04dVHkfXILpv7D1Wjo5mtOWKfrgM8FQGdb62567fmJ9MzPPpMOyQxN3qul8dsE84V1rdLJ6BsSIF+nIJs8URCKxeY6TkZl6hy6sN8s40dvY7vlzpa0aJ3EWbJY7MV31xZSaY3GUYt7qbzCc94lIOP9MNbJDkTIKHWda50iU4Vk5hiby0OCklYzega7FSY+WQsteVbZXheY85UC+HYQfPbwPAa1weWeO6gnqRDY9cBet4GCj7mOCuO5R18A97kNZGXLmxvp6X3YdT3lec2O0h6Cj7WfLGJvukFAQxDvczSgayGr8q0r6enf/LnIcN79wx+mzR/epoB+IA08dSEdTXRQf4CdLmviGN/+Pq7dYmmzyUpnOuxIrXOXFqmQNCdEKW3MvRMCAjvP7kFi6L7XgV5/hKB/CJLDjs1q8t2DDAI8Ww45S9bZH5pYZxY9d0I+8W5pg/veFdsQ6FpWW3KvZ9/vI0tSRqq6yviusadIMP7Kr//L9PxLP5cP6r//ny8Y/L//mH0+X/GZAvyP/4hDBICvVjMkNNkmU6tIwVPYTyp9CWArm8wy8TsMtF/B4hcNgR5t+AVYbzDUuekRDFTB3geYBuAFaHQDKyQ4wWYpqQlGOaeBHwH8wqoxwJ2BA8hFoBJFhxbYep1esUyOVpsFwM8dcQWBGYBaYCnA14JRPbIHd3DYXrNMfUh0BNAC2CztEMRUBXCymGxM0TCrGBc3lwACBUsdzHDIi3Qjye/bAMn5e1F8CzvUqA0IkMt4CPAFduGvLkjmOsuCC1vGe43htJM7xEYgVmQZZJEE3cHgx701mnMJ8LUBln2O3Hi+Fu9ZZxo9sPWAL4KquB5oZcF2e2RmiqgkP9hgqRqZidz5t7BW9bmGm01+ZjrrxLgEm64MxayAY1EA8mD/smwgsgehp89uSHYn1cJT9q4D1w9Bf/yR6QfQajkZ8jGzSoW8K7rn6mxD2tWMhq4jezCWusJEY6BwTM3a+jKfoTSpHXmFhbrO81wPki1EHffwA5eFlCbiWDCroPWac920sv0gXAuCccH9AQeNh7pdMP3S3ecY+UDFzsI8s/6R8TQ0PsV8IxUOyGxSb807+5zVSGfbT8c990KwHmEHFm6X9zZ1rARANnyYYrGp85dgMWXwOTAdD9LxFvDK/B+Tuj5GuiHoP+I9amQAdtSeq38tZGgGgbFmCBw7LdSl22OzhXi4Tiw8mMfqbittzi3jKX2YRpAYqMv/AJetZZ7hy+efSa/x+ztoXrdgy3bVmEeWSEtX9grGt4P3PmIMLIbt5prL1rjwe3s03NrGf77Kwyhj7alkua2nhaJJ7EEZ630CsV1rZxxxrnWHsf0rnsv30du+hsPIecDtd/dXmAYt6cWuiVTCvnKVItqrdPeUpV/eWY3i5qmxYewwR7EDpEASgLBJpqG2wefrhAOolMn+yele+g/V5XRbb/SDlnQel41nr10A4E8CMJECAeLDIrgIsmXxrYuwxqdE4NILg9mLjMhmaa4Vx9ccndlPewh0Ehzo1uFzDielyFLZbCmDeSU3oJ1g2XV/OpZVtQcAa6UZV5fJwRIAife2cJvnp6TGhVWG+R0725UGkFT0kCVpwoucODya9jVTrBj7MPd2hFTtkOd3wHhv4+SyvUnHYqQiu+ieT5m3wzOX0vhTL9BcaoqgFDvDxdm0sz5HPUc1DeO1PtivmQJ7CHtDlvTl7439/W8DfH8ezeJcM+E8lm2MTwDWp0DQZnT4Tejwjyi71vD2lLmrC4yAMlc3OB4W42+l7bXbaR2HpSMsH7fplXDnvU/S4t25GDPnazuuLO3jOBlNDaeZp6exqaRh030yPxvzsY8tLR6lmz9ZSjt3FkMe41kxjHONeYMdAXPU1PB37CHro8jJ6ELrHtt+3Js2H26ljmW08NSCNBH43ea1t+hlMdp9mn71qel07fnzae5SOU219aYzMNon91dYd5AxMe65DskMcnsBJmtYd66OEqhoY0shemnzMJWRptgJepm9qnJhMD174VJa3jIgWUmtNOjqoBstaSykQbjEcLmy8Haw7iRYbr16BstTMgN9ZBloVnaqCQUBuY49rWs8WwLZNcZ8iUzNnmSYdTiMSg973LAAHzc8OkSk9WacobjGFrILJaQ+G/3NaaFNIw2eLAF5hf28hzVznsDkkDWygovRKnNw9c5aqvDVVGWvYl89QHaUYMPbr2JD+0++mYYvTKTqJ/Np+/15AtIWpEolrhfGncxYP7a6Lcz/3l6unTlbZ32VtaxGeqZphmRT3c7dkD0WFdsU7aiJcYC4qQHAS0iQxugmPUSBfwTDjLXgXtvVFvcPfm9jnyJpxgx/KwqZdbiCOGCabbP292wyyP6itGiStTe+xf0SDN1BqrXIPiHT9cu//lvpuRe+APj5wP3iz/9nI/BZAvzVTwD4OALkhk0wgrrJBMDPTKs6+CiYDCAraNUzOX+3VbtpR0FYiC4Cv316EIScIzTR2WkmdO0hxcmSnACl6p6D+civDW19yC4Ktl7ZQTQi8p+zXaPBgVhRP3AZ/NCMqzP330NiQ3oPAKz/uofuo4PJ9F0B8AWSgjVlMAFkPcjCEjED6GheJVj0kLWDZNGVMppNcb2m6wXT4Y4TANExySy+THCAclO4sjuFNKdRpOa/yeD7p1EM692a5TB7EPUCMvIWLJKGVaYTTkWF/WhcW3jCZylRFH76BPgdrfri/Q04wk1FgJ996b125TcOps9B7BydZPOP4t9zR97sA+/rGz73bo4Bd6NpVr5XNeNxzeE4lJt8xWEfX/k9jgEtPod4nrxBo7Yg26rK7vuuHja5ENjnaZfdLti6EgVTPp/cTCt3R7Zw9VD7QwPAIrMjaxie+Ep9orEagElZAyCnqjZexB7ZAZxFlOMA4No5RAKIm9f23OdevW8HIxqNKfHHBUJdsYx9G9ZrTbB6zQATgb7zsArI3UdCo7TmlC+ZPO/d4Ev2fhsmrYVnN0ETJbWmsrx1gLd1FM7TyJhpTVqMRRRWM0g1W8/j1b6DntZOs10URPehSR9H5zpz+YlUwlrzECbWIOKE4uND0hPOgVOKcesW+cKGHjLmNYsxeY99GHlT1c4fizi70Q+3ogcW5JslKRvsApL3zHwBcDZv03SGpkItMMAVAOMnhxT7MjQvXXw6PUsjpQ0cddTUO7dc+1q7KpmLpmSMnTKoZtLs7YBU2WybzOwDNg8AIAZbule1dappb0brjnTDjBCfL7t8bI0J1z7PnP13/X3pBzhufHtxN72AnOcHh8tpvKU3fbk0hn0nrCL33AsKqnHP2xWCEoD1lacup3MEQq2ABlvaV3DIWJ/fTId8Vr+FhnzOdSQu/9vmvfQJGYMuXEdeOjeTXn7xarB7W2sr6OuR47AuzF64jqKZmU3R3DtY7+rvewgSnU+uWwG+8fM+z8NakS4tgPndkBKGDh9GNggOM1Ym9NxvMjHgNtCKlads5SZMu8W0U4C4vm7eO4JWLYqbALcwtWimB0YZUwBZK4XotOhk/bi/EJgCaJoiG4Ski5qNbYpV93Ah2qKr8K51CTv2IiHDwPOeYA5NPfsyXuwT7CMC/Af87hxuJdU0hlf+EPKPDos63Xc1A4iM26dfDQ1+Y1/New//5absWhTg21k6sl8UfdPM6BR3naMjJCZmLdDnn5L9Clcy5Y7WYrFX1tEL7W48SOsrWFwSlCx88jDd/NH1tEFnWIPvThqrdTM2vVND4XDWS6Bz8cWLNHSCud+YZW7hqLMKwL9O99X7m2lsPRfGN21zBvAMamQt3XPcr3bLjO04jC4BzSlAtoc+FnXWetvD9dS/TeZ275Tiy3qaA8BOY536a8hNLsKgz11G5vHEdLq4x17147tpn6CgiZoDtzGfr3U3XQQjZeb5YU8b4BndPB7+auzaYeY76a/Qw77yf7D3Zs+Rptl534vEkpnYdxRQQO3VVdVVvU+Tw56FzaFnSEoySdtyWBd20GE7bIdtWRGy/wo7wo6wrAtHyBe+cIRpWpIlRsg0qSFnRHK2npnu6Z5eqrv2KuxrAplAAkgA/v3O+2V1zUh2aFrsNhksTGBQXYXM/L73e5fnPOc5z6mxVueHOtIUBdIjrMcGErQTmlF1PNpJu4sG93aadk4h/QP09uME1PfyVSx1zR4SsJDl2Ueu1cnEG0Q21Idbj+1max346zPXmhbRWL/GfVc5KxASEgxQF2RgQVAXj4ZC7gqSnz0Kf9eQNx5Tj9OFVr1Gk7p9tOtnNyDHsLXdYY42yEjYTG13kbVG0LiqRG8Htp33H+H3z/3aC2nqtWewOUX+tbyfFslGvHdvgfU9REAKMEeWeITzkVnTYxR8HQYndpXnP1zzGlJIcLgf6sS1a5Cqp1Ico0p6kCOxfiUkdnl+zahdIiNh4TrP6Yh9eE9PfIgF95dBxpgYjmLjjrTB+61R57XHfj8EbrmEXesMAVGLYP8DXHvuU6R/xN7xV37jP0/Pv/hUovOpAdunb5xH4LME+Gs3/0kAfLWDApN2gW0w+LK2LLxyMJvZhUXWPCQ58S0oy/99HO3MM8AreOI4FHITmgwwTd0GkG674QgEWYAyvm0AL0Bz4WY3mQwAs31hIND82mD5+fuQ5yAXki3zc5XthBsQwI5N7UmA3wbZcaiGTAeQodQoCn0zHM0NknR7yRkH/bib7LIy+Htac9qpsyiUCzZPIB9Nq7ITju/je6sT9L8/BqFZe98G+NFw6gmJThyU3EBkOQrpjSOp7MeirzbAj+6XyoZk7mXwuc7Qwit5KopuLaSSWbS7p4xeuAAZWPG6ANRkIATjsuqCe9OhGWRnz+voNRDsdbtoN3tih/e1GQyuyQxI7kCbgzYlOmYJIvgSI8tMBpun8w46b4BmPE8/RTYwsECuWwgnIACBwUw+7AlqcGHot4kTYDRniHIvg7D/hC1vWsBa3G+8SYB97o3r0Z5QxrPJpr/Lzz1ddJwXvIfNiYYK9l5pkungk8gE2AtBBskchFaFBI3MbUaSn2Sq+Pbf7TLsnJcFd73sAhAt9FOSI4OfO/XCLMFYbwKA/TkIKJk9M5sL8fRCt6bDomwdaDhsZZnV4SsHa0uJdgBia7CYe/yejbB0oxlGl33x4oV04co1tNPoZRnTFux9SRBoAXGkSExF626DmxCBkADfsa/j87xKut3rGyF4GrLbK0GOOmOBh5a3fWQlbF9fxV3qCK17nS6jDdxudpA91WD91JFPUsxaxmJzfXEFy8nNsI60mDpsRM0QhJwNnpY526kMim+LbI+18YM9tghQs5ljDatxAzmFFn+C4kE1yMjETbNE10lZw7vsFb8zOpzeg2H7VdjEVwF/t/bX06mu4XQa1r0DVk+w2ORzNzEJqHQfRwB0/uwcVnlkSkLiRJBD19T1DWQ6rIs+nEzsYPljXDT+PoDwJjUTY7iP/MrnPpe+8PkbOBYRuADwdepwfeeC8Sypis7Hgn77A3Bf/WjwLdi3cDpclmQRcfYw6PX+/dZ9rA3wZRsDAMYWqASBecT79A53A9oJZHkUK0s0f0JqMQTjOTRocy1tii38RM5gcy2cZcT1XUhpTrCgtLMsMJJ9j/WJptpM6T4ZjxrN0TZWqP2QuceVxWBXu0QtXruZT5PYFk5duwG4A+BTKL+5+ogC1aU0jI/7NBKUYdjhbgK0kIdYMFyA+8fZyMiu5r3+MciHDfY64ncjYLXNkv8DjOKsc4QDUGsfv34Ybxtg2SSvfX7kDDGP3pqIDTrcLm6k2gIOR2/eTQ/fvZf2AJSdPLsBugqPn5lKw+N4wTNWHdX9dOWXrqTBc2P0S1iOeowlgNuju4DVR7vpdKMrmjOtkZFqIc1qhRSUc4j/7fUxF6f4XIzqD+7X0iDMcM/pqdRNQNwNcK3RfGoNQL7H/Jod7ExfefZimiWz0ZiupO2XTqWzSMtG3l9Ie28+Sq11elQwHGZ+Jcaq7LG9rnXmeUPrTJ5bE9mTGcR+3nOY7MQ+rPwm1o5bF4bShfNnAarUxmA1e/CIYvQ7y2mNTNo+fvl79rCA2S5TqzL8uev4+A+mQeZnInBoYkdr1mKYDJd2nB0E0PUTCnCdGWaXJN4smGct9Fjjw/zcxS3mgPvrYv13qOOf6Esn07jY2GeDz+3kTFvE4WqH/WSUPbSySkdY7ou0FT0lkFjB3u8QPC6xv9ym0L7CM7+GO00f1qA9r85Q10CPHOoCGuspvfPGTciE7nTlyhmC4248+Rtpm/2ygoNRFRcq/1ch8xT1b6wjyaI95oB70y51JLs4+XRhB2uGpezYkUkdRFZrgLavA5vZMva+KkC9wn7bzb5XQ/6079pkjg3gOlRi394iCF4iG7BBQOy6Pse+PkWwgldous/ec5sanyYBx1d//W+m51786ieFoU8lOp905P6yve4zBfgw+K0GAD8KHgVIftuMyCRYBnkCfNOQet9lkO+fTawKvAprRnWVBbgP7raQd2SAXzSE4nRrW64Vif3M3mf6OABhbgwD+AmbykKqIoguZEJKOsKJxYyCTXiQBAQrLXtk0WkBkneRLFiU6QHbdq9pA27fq81ye19+Z8eXXEwZ0heZYP5skab+5TYKabed933U4Gut6LesdgQQ3ItabsFpLozV9jEHEO2wlIWffQAAIABJREFUxzEKZ5yiyDYz2xkVG9i0NfjBmPHX2S60kMv4F0oCgv0V4Ftwm0G23K//poQgy3Ry8OKw2A7e32lnEwRhjrHdVMtshrnQOUKmYBjjmuKysuY+imVl5kIKlOUs4SQEqJZ9toeCsgxBe8wBr92ahSgCzhaYBnjROCwYPnGAs6uw4SSFar1Bfk74NMPc2+U4A/wimOC3DRL0U38S4OfQJGv/xasKg5QZNQX5Fhj6Z4NGPk9LzKF4T8c7SwkiKBNsQBUdCZQ4GPzvmPMWVlsMGzUk2hgC8DjkNO85NDsEw91CFhOeD6G3ziB3B2mNHSQF7bOAhlkcQfS271TKAZsuyFNycAh4bsm6W3/BQWVavsF8W98ClNI4Sn9tAZZr89TUSHrxhefS3PkLHG58BtkBm0NxATHvrR1wRKOoXOmUAF+NPAW+G2tracPmZKxdrf8GGAPj8SODNEDqIBmBPhyLTgAPfbj0VJEjlSzqRHvfxC+9Q4cp2DfdPTbuPsJObymt3punyg1GOKKSLJlruN64lj6DNVjubplusg8n9g8AaO1jW7rH/ek4clQ9SefHqSnAlrGh1tcGX4y3Up8GLjEPGZfvT06kBTINv4n7yRk08zoR9bR6YA7RS/PnPmQUdSz79tEJXz4Hw3p+LjqgWsNg7cKhQQXX3bRGhnnu2Jth+F59Nf1+fS3dAyhMD0+mX//yF9PnX342zT+8xzXuhDuOBaAW7jsP8hy0voBiR/aOXoE57xeWuLy39R1K+axN0PWmjwzAoL7z7lXW1PC8lPi5TmyepstMtBIE/PXT1fPMpQn0xYNpA532GsWWBzQdGgQEDWFj2AsQ1TJTu2K3XZFkBzUJsVYBiC2Ly6lhaGG7aEBTp0hyYx3mHsehnW2CXECf/Rucm8bxFk8PT+FQc+FyGsKN6QhJ0AHSmA6yNENo+qnjxMFKuZzF+BIr1ij9JIOfKw4+/goix2tC91xiYmWAb11NdgoyADqwEB1W3LVxSDBSgi3PNV1mMyWLdG9kfsAaL99fwZd+OT14+0HaW6IHBFzTEWdALwD/1IXTEYBt3SWwhqI99dp4mn7lbGr10BQNR6l1goGtedbmPfTssLjbBDdL9xdTkwJS3Zwkk9yvj3Bhaozz7ACz6SOcmxrc1TTrgELjI9bSKs43m4B8JmaaRY712vNkhmDPe2DlF5HpVK6xrrm3rh/SQ+Z9JK44RLW0wZWQMosaLla5P8wuQH/TQl7kKUOwx4M7SvSUe2Ify/PtOIM3/DgF9Ky7kxoym/vruF7dTytk0ursI3X2jhYBXv/Vs2mazOaU9UKTgG0yGJ1kpgYpJO7D/18GfwdpDLOQAmEbEXKfpsxYW53OT/aCrW2yBATHVd6vl4fdha/+IR1mOwjoRrHqLFPgu4Sr0D2AeZmuuKfYpwa5BomIA0B5F2uuvG09SUrf6sCtilqS58oTuKLyd2Q3TijY7R+cSL2tkTT/9gKZiq10/cJMuJU9oOHWBmtEi80Bem10uddi0dtSgsaIbCL983ucxmTHzPOtBu/P/3oHkIzx+uiLgAOYE/mEAKnE2d7Lmu4H4A8yr/rJ1u+xRuuM94FZNwII54D1DJtMonXm6CHvO8RcGmHCVWj2V2MPuwfw32EcX/+N/zI9++JTF52/bHj7M7/fzxLgr7z7j4nK6UgX4CA3iLLYT6AfrC2HQnSbLRj7XFBrkZTlZBmoRRGi3Q9jO283cco8/mOZjmCPaLldpCmmzc4vBXvPn7NdpU07skzF62nrowNUWuwFiDTT4HVoqSjbGh9sQxa15iGxsThHeU52J9HVxY23bUsZbi9uwEXQEO473o9FjwLRAMQCQ7vlCRZlMHN6PbPdhQyFP0YHSoGSOQV+yDYMAPAj42Ag8FgPXxThOkJxcMrwZ92/wNF7ECxnGVNm27WfzBmMnB2IhlbGMf5eyHRM4VsM7EGawXWZzU3gYffRaFYjwI+6hEKmwxsINGzOI9NfBoyE1jb08bkJT3hy64wUwDk7hYS+tpACta07Bfi5iDd3zw1vby9QCZVstrINizYLmUI82yLQiI8Tphi8wUSGFCLGxWZBWni2Ab4SqlwQG8EKbJTFc+HaU4D7cP3h0O6j3b0ZAJn4DPDNwAjyYXy4Pp95v9Is3VE40CKAMmPAoWHTNpnVEywjtWhQ29kCeHr4WAysL7wWbDZbOTKjY/EmBWCHsOhem+y8DjUGFFsw5vO403TxWZfp1HpqAscSAGuXzhgAZzsoKhY9CoDG/WilyFjp2b8BKF0iVV6jONKCS4Gq9QLPX7+aXnmFrpHIVrY5qJWDwB9Hf4BQM/OMIvNVBFEGQg2zCEiFVpaXSN1T6EuBml1mFdT5TFBPRWfUKjUPYxQAj4xN4WwIiCGwkIVswcLWmzWAA+4wAPk6c66X59lYWU/z791OW3cWAE5byHCzrGuXA7ZkEzGfCyDMYjqzWdL2+9yXEpF93keWsJvunmfRy49iOSnw2OCAbtjQiee0y701lDydmksH1GKcpvvu/hEOHjDxe7tch5kernGApk0HWN6VKHp95cXn0iyFt86P5bV1bEABJXym/QsOWAf9OALZ2bQCs/7DraX0p4cU7DIXR0Yn0m+8/uX0BYpsH92/w7OFNbSTr8QG91Ix0xcSEgE+EjiAdrD3OuvoLsPcs5Ga88taCDM7vay/IYC0IZdWje6tkgW5MzbgAyBcsxBchnKgla7isX79ynkyqdRKLjMWjGmVuTyOfpu2BwSV7jO5W3i2v4WJj33KeWC2hrmO/eM2hah2BN1Ek40BEQGHWUGbteV1GWuEDFYfmZGxM+fSqXMXU/fEHGQFRdXHNeYTGnCKlbuRLBhMCPA1Moi1X4D8xxkzn3FscZnJP0bQfIL+u9PIMTKNEkSWs+bsjgXODRjcDea2LRNKSHSi4FwrZPYs9yBVoQdb+Lw/WE+LHyzyvZROCAp0UTlgfvdh4Tk5d4qaDtjdB8gzqA/puHCYpn7uTBqeQ7ZDsGfR/94KOvObNHNjrdV4PnXmzTHyFxZYLoYtyJc9Kr0P5ujojUVlC5Bf57kPXOb9aRy2SaZhGWnQHs9imiDklcvn05WzsxRw96edSbqfTtFA6Sy2mQvs52/RbfrOUjomMNeqVc96nYcMEPUBOObztrDO3EU7X+XMKsMcV1jfw2TMMLRNH9DRtgep2uTgeBrClWsfdvkuAP+j77wNyH+Ai9UeEjlGEkebaTJicwTiI6fp4XKWjBosfD8ytM6HdKzmdftItZxxZslMitnw74SgugSY3oVo2aQ+p4uAYYDAeoqu1GZDamPdaYdlOsX8GyFQOIRceJ85t/AsXXsJqmYo0O6wCRjYwOLVAYp6jRveGDpMKzzXUQB/iYDp+DxjeYEmeKOTyIIGU/NBIy3Sm+I8DcPsh7FKALKJ/LCL59anRAc2vpMmVof40XtWrdPZeGllLU1On4oMQ42i2T0WRZnAYoCgQG+qXjJXZqe7raFCllNhrx0EpPdzBvUQ6IsDFOXWbA7GWPcQFJQIQmwWt8v+WJfYITNWIcAYJNA8Jss1TzC6jUzui7/+t9K1pwA/1vPTr09xBD5LgL/89t+PIlvRaWTJ2zr3YGzVNVvV3pZJFEx1wc6HOqLY/E1VZxlMthnMzH7R5TakOko81FpnX/cAucFiZLY/mH6lCtqmcTJlBj9nENpNr2SN45BjIzfdGaAwtNNZoRIscXwTqXNQC/D98vfC0zx0/QVoNcAwEVFIgAxPsoe6h5Ot5jmUACO7sGMGG7k2IQccWTJSFKB5rwJg5Ux22wNA6Hyj/aK1C1nK4njk4l6LT/2KgspCnx/ynmI+KVEVCFggZMZANtZ7tXgxmOI4PA2GdPjxurK9qcV6YRFW1iko1wCEAw3I1DHRqz8Kh6OuoOiGa4MnHYXCAchrzBIox77jhM9rOwPFBRcdLNsONrL78YxzoxubjrRlVVFsW9RNHOv/rNNOuP8oQbJjssFS9tgPLb+2coxFu6DbYK5PmY5a8bAatSNvLnzNvQ184EW9AI+0DAIaBCgOwMJEu0eBq4wyRab16CBrjYAyFjvWou+nDX3/wHgUWVuHwVMK5xllLQek+Vt2p+Q6TQHzArSbSiIstOQUlH2H5T2C9TxQA69m1OFhLLZxO5Gh3sARZml9HSZqKj1341r2NCcY2sXSsmTtidDHzwuOl/tQZ6unPQBkiWZF8zBdB7B5dUDgxuKd9NLz19Mvvv6VdAq3l+zyBHILrYfWrna+9DlzfzpGWYfAe+/BbG0Cmudh39ZwGukAxE1NTqZh2tAbGu36eRzOFl9b52ER3OAggIGUeA9p7l6AuTal0IBRtKwF5D5gchdwgno6ddKdeBWN9MO37qYGGnlBXQP9d2cVjTosJYMVqfY+gK6ypPoW92RnZeacjhejMNYzAAw7S9bw51+v7YC/CMTIBhzrMMMe0Yt8oorU5ENkBQ9PcBYCLU3DIJ5ibJx7u8oOAIhnAH4v3bhCT4C1kNHcfTAP0AU0IDeyoDzmJcPVwJ1ldnwCnW4r/UF9Pv1RfSs1SPv/6he+lP7aF1+j0HQxbS89IsCxwV+Wxg1bcCsh4HyP+h30+QTFUXMT+0cO7l2LTdlyQKXmOgOwvjrk28DM9R817qzFIyQ3zVIvXYHL6T6scrO5nF55bjj9yi/fCK/zNcBag4yLMyO82GFaw+hLwoXn22EhIs/ihLltl2RlWPswmPs0VaoBhjfoE7CKZGNZUAtrbqqmCpgewMHG4sMe1lz/KB15nzmTpi7NIUv5HPsFGbS0wXsDqA/5bLTaJrki4AVcJwB/W2755LH3eA90nw6xiHA+y/TadVayItpONgg86rDii9RD7GMP0xk++bwOJxeLPXXEOkGi1drtRp6DxvsObC569A3m7x5zvkJgOzR1KrJam/QpqPIx3VpSUhg89tzpdO4XnkkDpwnUscNsAiIXPlpPj95fTkvovHVympZd39qIgs1NmNsGc7qLzEgVK0szYPsUhx7Ps6bZb/ZoJHV4BjvKfsiJVbrN3tpOY61epE1zFLkjz5mhpmCcgPw0PQuwa+27R6COdWanmn/2vSOcasa4TsmDPdj2HtaUzdGOmEiPWtRH4MxjE6wRkOgwjlESOo/6YeIJrochN1pkCZoEkLW7y+neN36cbn40nzaYVJu9nHtc8yT71mn2r7FTdFvGAacXqd/BuxQZI5bvGCH7yGuVlB0wV3awpm1uNNgQccsiUN/SLhMwPo3W/hma5U2MDSEfoki9F907UpbKejP1P6SzLUT5NwdZNxS2TmISMMyc70QXX17dSKNkmlrsOe+ZEWQ92hzx7tFOWhkhqCELMs494euUuvjY2zf30pWXacqH49U+AF9LYXHAIQFhN9nE0bHpdEDQZ9bOM6NGzxDPas+eapVuyGE6sI1TFGcbWUYdmPohZHrZs04IVnqWVtMIxdhVyIjDEdlIe7vQv4AArWH/ErvVQ9hUkUWVyI7scK5vDrADDlhE34FWn4AS8mWdP3/5r/3NdOOpROdTRLZP3zpG4LME+Is/+h2YIwC+kpuQigRciQKxsO5jc/Wwla5py3EeW2IGcPf3gsN8LMsp/G+K389gWMZVxvcxuA9GurDJNLAQ4IfMgQKasLfMoO+fA/i6jeiV2/ZZV+sYYFhw7jfvIZMZbkCFNzifJRuerTKz9CTceTiIZY5k+INtCymRoDq7yeyxGe2aWi6KWXV7aRfSZpAeyD0Cmsg28GcPfwGTulIP+pD+8AuC7banfe6+WoydLH/IRHJXTJ9B9GmNf8/2nWqno6hZnXkw5Ln7ZW7GpTQm6OBg5WU7/BylS7LZPtBD2EP14A2YUsGaYNSvcAOKolwP3JxJyc9Kv/esvW8X2eYoqiiQlqn3lyP7EPglWMrHRdC+Tzto4H3U/jqGBhl7ursA5AT9flkTYCDY7uTZyUHvtfQCDAcH1eHjFhID4egX8imBbARsglsOLLTc/RRfddFYJ+YXqX/lHgcEaILKw0JbHw49eOyXAXWOp+lr3WZ0oDm0k2wwsNBYBJBWkCpp0YT62KyVwaXyLUD8ka45giz97s1iGJgqrwHg7cr8La/TjGgvnblwLl2/doXr8voB9DCPmvQbNEcdhUEpY+g1aGG5CXO2uFKjaLBES3gaMmFfOTfZn37lK19K15+9HuNyyNjZUVgrW7NH7U7DPpujsArlXgik9E1fAdg/hG038BgmzT0Ci+Y46VZkV1AbB+m0YxA1BMDvNzAEdw2N9nHwjgLyB/ld5DrhcW83VfzkdfbB9eMQlx9ozrT1ISDq3Udpb9VOkowDbJgHbAcsZg+FeXpXC/B3kTA4D094Ps7vQQoPbSwF1oj5UbNDLSBfvXgn2QaD432K5g4pkFxAd/4duugOo6l9sRsWlwDC4nl9zn32Lz3/bJolrX+fjr29BNfWLhgo7PK+22Qw6jB92wBhQeUooKKC9OB7nbX0h/VlbAWP06uXbqRfvvEiDCHsIpIrdfZRuM+19jHGfYXszTqR0OWHBC4D/JyRdM/ABcgAj6DJ1w8hTXJX3KMYMfqCELk77t0E4AeAvwVkGndp7LSLm8+1S0Pp9S+hr54aTYe86QGAPXoLgLK7YSK79C83g2WRORIH5Un7ZGdk10swoHaMPSFoYGrgJrOdlpBQ3b93jyAV8EdQ2mehOGAd6X6uIUCGMnHpdDpFJ9fS6Wu8B/vyCUFti0wukooOAGg4a9mAC3DUyTW0s5+xf+ZN9PF+395TYw8vAH52hDKDx5wgKN/hereWmI/3YMVZBh1YJEYimLURhcIhEyQLhsSEx04WAzC6TP0HAe8Bc6LMnKpSgKAV6wFrRbmN882mRV1IVc68ejHNvXw2Dc0BmNkblPh88MN7jH0/ge2pNG19yBJZgaU1mnsBsulYq4a9hJVlGfDd+aCWSh+sE+RwvQDxQxyeDs6SPplivQCOm2vou2m2VsV698Z1ulBfHUsnPLcB2P7BGpaT766n8hJ2thATe2TmhgCaXRIRPOt+nt8xrPkm87DOntENCO7WDQeXr2kY9yHOi3sE4HcR13RxflyCyZ8DwNsYy8Zw95EY7bJP05eV50xgwngc4hB0zJ7UCzvenH+Y0gcEPQ32NRpoxfwE5Cvc3KBWZoVi171VxpEnV2FdDyJNOku9ymkBNoH8EQH9JlXBTSR1vQT0x9TZ9DGP3ygTKFLcPYJL0xjryoLkqrK7DQLAe1vpRwQbY2hijqjz+IheBktYbpbPTdBteDScqHoAz0s/3klnnyFIwPdfFzQteM3U6oTTIsvQT4qqS7eecJqC3JNlZ5xWV7EsRQ45ZcduHXYotq9wvZoeWCgvmdbD3jsA0TC0spPKWOp2UlsDm5JaBMobnCPbavshC7rIyqr3P0F+tLmylVbMSpL5GOM5jLHXrGsdStH/a1/7T9PVZ3/pk6LQT1+Dv/L7N9PaP3wvDqKnX38xR8AUX+0VCutenEC7S0oQR4i+gsn8NO5o/s3fRhuJ9ZUHlVIQgZmbt4AtGPzsadzexJ8E920bzJB1PNZpiu5y0Wr8DJCYu2ratONJBl8Vi4dF+30CzALaspNM0RArNJP5YM2dOZXCGE7I3AsqxbYGBx6yFivmg0Vmta0h92dYRYZzz8cHU7DWutUUPs+um3gPwEE0iIGNZf/4uJBV/oBryE4wOTUdFoEha1EXSxo8vOttBpa76sYFxt9n4G9Rbv7rLIURxTsGASgU+QokZc98N8kO3lsZjiC/U8bLi/aeC9mN0pxQDXGgGhwpP8njZQGw7jtAA14bnuoWqJod0cOY9/UzzTaoj3TDzImZ+L/4mTMohaQoPqPoiBksfnb1EeS4YUe6vgD5uctOUXysX7uFuIIuvk0TCyodX68hniM6SccuxtbuS4AZN3WdQ2SjLFYEBUZg43MURGSZWG7Co5ynl6ZTnRUK5QDxFjCXkAscwwhaV8ETDjmAcYJgoyOKUQHCHCQCewsj/cfolwBoVG4QbjCMn3p3TU+cIsf8/hHgqsWksEbDsfe6w92nAJUNDpFHixSrATyffeFGunjhbABv5TwgtKgRUUbi2EUjJJ1rCL50zFmByVpcQ1ZDUPQAic8S7Nuv//Ln01e//HkaLKFVR5/a0g+dTzZwcb4oU3O8DP5kSpUvKQepw2IuUqi7gPf8IWMwi9d3P+/Rth7d5zr0kdZhx3lQpbCzN+pwmvj1o709fYrCwwnmxxBuOGRSOIztRGqGbW1jhULIxXQIS7xzZzUtwOLX7q5RXJedXEL7y1ztJg2uBl/XoH2ZZgM9rXf49xHs+WY4vA91CoqAhGxLNMRT2uVQ8RrYPKVP9yfK6b1qM13c60nXT3A04n02aSgmCXzu9EQ6MzOLbKaKG8wybHYzLS4vw9DynO2NwRgZAK8BtLu5lxLzpwuv9++l9fQD5ChNANkr555Nr527RmaC9cP9a3Xai0WoRdmQrwQ+1qrkzq5mmWRHI0NmkboSPGcCe0tdWRQBkG5e/awrLRN3kRBYOB+1JYxjGa0ymC5tMf6rZIv2DzfT7GQfgeAZim0BfUj8jglglIidMF8E9rL50RGce9tgTmwgl9CFqX8Ir/+Jc6l7eI6xGAnv+73NddjvD9ODD99LrU0AFM19+gj0ZbwrXE+PGT6AWt8sDcbOUmRLoW2HAQQZko5j56gZB9da26o4O+k8yeD/NMB/8kwwCA9mX7vYgpw4YI3VuO7Nhe10/+4qtQGCc4q8gwgoGta5kqJg2Q7Oyo2UlzDPCZr2CfyOAcMlyBYLSanUjJqabuQqLRjpI25u4tmpdPYXsJB9Bv23xaNIkx59uJZaC2b9AIPMmUMyRY9wq1lHTrNHY7cDAH75Go3jLs6mI4pbt753nz0BuQbQeJM36IDVHkJe13tmOkHVE2xiQ/vW7TRO8esJvvFDrz+bKlen6CbLdkeX1/Vvf4i+nTXOPfVaXHr6TJqkIR6tnKJbd103KR1jWIuVy6fR8xOAEcx1acPMfnAL29MjMjYvjNE1t3ciLZdwBwI0t6zg5X43CD4tOiXkTnXkTi32wLHJ0bTyzo9T/Xt3AOa898xYrGX3+G32g00C8W32kk7kasMA5AnkL5NkJwTqg6z7fkkag3ckKgcUdh8hdws52tsP013m30eDMv69aTj6h3A8sW7NiIzO76Z3cLY6IlPStdWRlpCHPSRIOZ4dSGPPTKVR5EMDXEfnPZ4lhd8XrlIfg92mctddpIg7ZteRoU0RmA/QqOv+/CP2b+qNlBpyPQ2u+5BzYoD1aV1b47BONqs/Mh5D4CHPADFCLyTNKLK9IciMyuZKBL1NHKiWyb5ss2e5/1sD5E9KC9IxwckqUqAVhDzVmfF0vZdAigC3zji/9LX/JF28/ucY4K9941Za+8cfUDGerQGffv3FG4FOFlntRXTCN+hQSEfHTxvgP/zB/8rhuxaa8E5AoSyVMpLAc4L70PVmP4RCmfMTALXNIrcLUCUtsuNOmA4HyLeQygNRDehPAvwikBDoBHuv7CCztFk/n1leAUgb4Es+CwLNGoRO3aYk7Z+Fi0lYBsKUhFtN4WYTfuPKGIK9lwfP/3Mz89D2KwpRZe9hYYNt5if7byFt+Viekznr/BXsfSFB8qC3YCxkL2HvmDdmx03HnV4OJO8jXudrZODbxa8CYsGC9nqh6S+6ZCrFUVoTgC5LigxmBJgCd987EixueWyMkY0ICZRjnf3wDRQEUbtIUOyOqk7cAlCv0Wvy2iLTECKtDPSzA08O7aKgVobfFHxkQfI9GWREYBCRUjsjkf3wbTfu6/TTNxsjoBdM7gJmdwPga+/pp+kHngOEDBS086TbIaCqCotvYWy4jAM+dE1xinTgatNDmraHAkF/VgROtHsv2Z1VCZjiCB2PuM9we80RU67R0C4S3bpOMyeAbudJTPaYEwAM2dgIIAx2yzi8UKsAGwXBk/bWlmHy8L6GHT8ieMhdknUosYg4O8RsIQ1ZAjyMzU6nG688T3HsBP9OIGExrlkHQTi/70PxYD1kPOqAly2A7iMkGwtIEpaRs9xfWE3PXLue/vpffT1dnpuiiJLsC2x0tOmNRWYBtWlri4bVwDu+jC1jbO2BbPidR8to+jkkR8fTOLrxfp81B6bzS9tGv133PTq+8HctgOMuh/EYQHOOotWJU7N03SXZzvg6N6uwY51ImlrNHQoQF9Pqg/tp+b27aeHN22n91lLqBEidEBybjTqgqE0nHWVWWhTqHGRQYrGpGny91ufo6luHca6B5nbsb2BRswwtwckBYMjn1csUfIiXdhOZ0+wR4AK9+QKuOTsApnMjw+naOQqYjcCsDWDs17EXtRjXou2q+n9ZdAIz4q5UQYLUqeMNB/o3keh80Isv+cxU+sL1z6WXz10BSK6lLjS/ZmcslPfaNcLs1T3HxldBMuSsl3VJBvHqrGPlqDMHvNR5Rtr+2c22h81K1yd7WxgwVggawEqpCz02ZifpEMTRAZC0cdYEBY89giub/EQtCAA5BPSsE8kGNqJNHIFWVyiiRcbTh8Ri8uwltPQEJqNncWxBvkBgd7y9nhoLd9Li7Q9S/fY6wRAuI1wfZCtgCYcvLA278NnvxLmnDHg95pkG6SF54boPmZ7cr53C8zqX/wxpoEFwEBb5qw3sHxsquD8YjMcGZ1Yx2xabddgk2NyYb6Q7txfIAEmG8J6uu+IzioqsCJlrMLo7dGbtIIKzML3F6w/INrVYJycA1RIuLrpk6W7VQU1BN6Bz5PJ4OvXCTBoH4I8gobHWYIdC4+U3YfJ/jA0ooNLymgbBdgnr0E7W2jFj3/8CtQhXL6YGmYW7f/w+Eqm9dB9gvUAB7xDXfgYGuJ/Ovn3nJ1Mv8hzSoKnzPpp71ufYuVOp54W51EvmpW8dffkbH6Wtd+6QKbEDdim9SP3NhZFJgkOlfko9j7GXRYLFGqhj1pZrAAAgAElEQVRSf1J5FmtOGpadEBgOc3EG4jXtImG1e5DHbbIu1mGlB+bG02mA7R7di7th25V/+j4shTSGzG0fx6ud799L9ZsbqXqWgu1T08RA+zTQWk0rOH3Z/GmcrOYs/R6GcfUaJnu2z95X5jor1MV0Q1h45OzjnrRJ0HMyDrN/h47ArNl3u9lT+Dzk9mmAdeleWOYzBtlHFi2Op5C28dEOdS9k4DyHZug4+8xoGr5EoyuyH6O1cppnrC4+c4G53uTZbgZppi0u5DluUb1ptHMoLSNptHZgn3M65HmQNFUzp8z/BmvK7EcJ7dwoa36OJnYG2zXqn/TjHyJinmBMBzfXKGJhrvDnVWoIVnGoOkAqZ+d29/9exrhKrcoW++ttOj43qp3pxSrzhvPigI3myr/xn6XTL/85ddHREnDzzYdp/fc+Snu3kFw8/foLOQKlcwNp5xqLCNspAf443dtkkwRjn8bXvTf+F5gyPK/1lEf/JwMa1peCEXXwat4Lnf1jYOt5GrKErKvObHu2cHT7FzREg6KCwc/gXmY5A+62pWQw+IVUpQ3wPWhCQx9ddbP28ycAfrA+BdOum4yynGDss0wnlCQCUw4pdbRZw020z334Xh+72si/ZqlJ6OL5t5DosAkrz1FLa4HtXqHBb+vv2wx+yFGCsc4SnQDavlcBbHNRbJx0cWjqma2cIPzx4yKzvj5s9DzEhbqOjTp9gX6k/vm7kCwKVDkUTfV69HqQy4QWYFz9quBRoGrhbC5KzR+T/2x9ASlYgIZgNO4pwLmsoiy5+n5x48cSptyFN/937mDrOOX7bINxsx1Z6iTbnx114jXxjAzsdCLRflINdxE0AUCV6Aj4s+mOEL/Q+MYzFODngtZe3HTMfISMivcy6OhAf10G2Fd7hxlL3B8AAYLxXPQN6xbYgufIvDQaMPNhJBFZHccZmcmxPvqkg31FFEOr01ayw/uEkz3vFesB/e4+ry3DduGBkWqP7qWdhYfR4EqmSHCfbUqVjNktFnkOqXAbbF24foWCrWshNTrgMPUzjTZkZg3WwkOIA9Ii2BqgZWWjHqD+4eIazD2OH7zfr//mb6ZXn8NbGglDC0lBpzUgsuw8w1zrotc8LDPMmIDMDqDbSAhq6IwfoE19+4NbaFr3YePPpDH18ErHGE/XgmDUBznIgTlI4a3PsIlE6JDxGR0bSNM0fZqYOk3nyVOpAuAoYTM5RHOprgqdJNW7AvK3Fx6l+R+9m25/6800/84tCiT5e5B0lT3EGd3Ja/qVqjh/lUMJ8BmvCg1wxtEKT9CBVW32+voWjhmwo+ESxQ7A7+pU5FcFNLANwFJEVwYALe7X0o+RkbiWvsp9nZ0cQN5Ewyfa3u/hPrMIiy8DaKdmiwKtGwjZEk+wG3lWP/PlkODjO2jfP+iFBcfC9Iufey1dP3MubS4/RKdOJMC+ZrF8rw2QuBDBsZkxu9q6h2VP/ALgW8juMxHIWtzPfVgDUeXfK3xr+dnk2TkxqwRYZQic8givp2lVNwxxFxqlim49ukhZSMuzjp4Odqvm3ps8vz388WuM7Tr66A1+Os8GKTY988w1CmWvpuowtRlIXsx6dPBcDrZgqefvp6Nbjyj8JNPBXLcAfWgENn+Cs4TvDkDxMValCOgiqDJgzDLA7Mbk2EUDOvYW8nxFtvSJYtviMGpnRP2Z65wyKePittGX890Aa52gd/FuPd27C8BHC21tRzD4AfJ97qbIzAraw6KDZmpmk+y5ke1Ej7kOZWWHdoYGoO/L4jcgNDgbxy/PkJHAEWYITTu2jzMwyENIQg7IBHz0w/vpg2/dTIsUim6r62Z/PAV4HuaBEL+nvkvoy8dH0/qP7qX7376VlrHTvA2QXkKDPsb1nyGjVKYgtETH4K5pPOjH++joPJpaS7DisNYHp+jjQNMtaxxKZCiW/+jN1E0QZibr/PR4enZ2jkJuO7/r0IaLEHNVGdUB+87BxbF0dBrbS/bfCQKeYRpsLQFY3yUA3SbwKsNMbwLStwgELwHap3C7GR0nyMWNZ4dxXaG3hO0dh9i3dt5fSlvvLtPlejRdvnAxXKneXZynAzX2kb4/9Ps0jLoOVycUymq0YGBRIgvXQ+Bo0fYxAH9nujft8BlzzCc7vd5pbKR7R41UYRxOMZ7GKofMn8Y0pAqM+tHtbQL8eWSJrDOeRSf/1j1FzwKKlydwB5quDqc7Hy6l2WmcdMrKb9Db42zVwrGsxHlWJSPR1zVAQzocv8zIW5PF2HUzJ6zPqcpe8fc7kEK71Br0sd+doZbI/Wgn+vWwNgHufZxtvdQ4dSvXgaXf41xdpbZg51R/2qe42axhlWnXy5w5IAOzRNC4hBRzhud2o8kMR6Zz7t/7W2nyC7/2SWHWpyvR8fCuPcAO7Zu3U/2bDyLifvr1F2wEOGTr12lx/Qyd3+Ym0swM6UMidA8bAden8XX7O/9zAPwuO3QSlffgIa12uw3wAxg91otHpVgcVgI5walWlJltz/7p/nNkA1hQbe/8Lg667Dv/McAPoP0EwBfYhR9uoU9/EuBn1j+70ASgBOC3dd3qeiOLELaMMkhFBQAHcxvghxwmWOfM3uexzHUB3ovstBcePvd6egfApzCMdLAsfs5SCFyfsL30MIvX52Ji3+Nx111BvYA4mDHJYQ5xGXwBQwHwvaacqVDuYREov8h1hc5XtrBw+NGO0yBINuyIz1fP63V6On4cbOjiYuMqNJCAKwG5ha+Ox+M6AT8vdPDIINhcswYegCjTaFAQAL8IeCK4yEFcthYtuthyTcHmt4tjYYaiMLeYD4+bmAWDn3WSKpIMvHS20clAVxvlLIfo4wPgB7kO6I6sRK6B0Hu+l4KqgYHhsMzs0pceUB96/cgO5UZrMu5RcOxwRCGI7LaBqRpm2NFoTa/eQ917LhiPYsUIZCwEZh6oveH9j/k+Aeir3+/BqaFsAzXmbUPrQ0EQrP/O4qO0u7IYWv2AP4WW3nXpNa5zUM7jvCHL/fyrL5KWvuCo8nvq9QX3HEgerFEozTzjQGogHVnnoJa9vzu/gvvOGgD0OD177Vr62q98LY1Qh6CO2XlQdi7w/Bs1C3zRlDP2AUQ5mM2YbADmFpZXo1B3Ae3tPbTYe8yV0QmkHBaTe3jyPPdk+rkvMy/DAPwRdLkGwodIIOxgOo4d4PgYnuPjp4LFH6LQrgdQXh7BQxEpSAR0pO+PdrZS7eZH6ebX/zi9+/Vv0cYeBo0CxmMtYAHYZTT4NunSZuZI201dlLjvfrpyTgOUyjznXTIXa8g3aoANveTVA1J3Gf76yrHK1ozYHddCcSQB73Yg8wAoXKNJ069N4mhNsLHO67s7gebM6+UVOtoyp1i1zDOAtQEacwZMzBvjnCGQ5Bdu9bXS21grdgE8vvBzn09X6ai7dP9WGrI1AOPqulCiU2VNCfBdk90hZ3Mvywy+LjsGxgZ6ucFaHleDS32/Be02D1R73I2uuw+AVYEdrQKuK0gCuriPTvayLgNKM2Z8rpnGDuaLDdRqdP/dghnd2kA2AuCtIW3ZpdEYiu80eHYqzV2+TBO1Czz/UdYRQa51QIIeg691NMyA/EMkO/5dL17sfaNkEPnsDrIndLWiFuAoVWwEGNuJLlYw4oy7yzLqcAiEpC+6tG8s4MRjN53A5VnuGJIc9wD32ci6hrYwAL6OU42dGo40a+n+R2jwH6ykBvadFsMHg2887f+ZvTG2txBzr4QPPWNAwCaQ6wGgdeIj3wLou5d0ycbDtDfXLeoG8GFh2UlB9sb6AqFIK81dm02jL5wOp6UHD1lT37mbbt1ZS+u89yga7hkKdkdxrRlCgz0wR9E5e/Ctr7+Rlt56qNEO0hiCZR663YpnlLYBmjtgzms1mHtY4gsEhcOshRMcWQ7YJ/Z01mJO9BDc7n3/bjp8+34qc41TBKYXZ2fSuSkkOQRYkYFkPW6arSNTtkVgrvXnJDLcIX6XfGR6QIH+D2xGRe1K31FP2lqgTgTN+MjoUHqZuokLp4corh1Ih8zHh+jJ11nnkwQcDZpj1T4kq8A6vnIa21A+5z7ZnC3mV7eWmIz1qJ1teTQbDTNlZHUJlloEG2xANLXbp0swaaXzY2lrVJeorjTN+2o8cHtnHYkhhfE8lzJjuAswXgHE92DtObpPQTK1B1v0zqhxZh4D2q0LqEwyz8gGXMLW9MN3H+LKhZPOsPbRZELJzllwq/+pCe0+9nnlSxbZG+RLgtlI0sDcfdzMYw/76yoWn3aQP0Um7oi1siexZeCtDJPrLGF+0EV2Z5Br6aawuEnwUJ8bSnU6Hzf7wCTMxz6eUTf1L/v8nIfMOCE7cQPH4SGyYpf/o/8qTX7lX/+kMOvTA/jRnY2De5sGF5u0Ca5//V46fMCDe/r1F2oEWlM9afUyZ+i5oWDQpnDhGMHaTqD6aQH8m3/yPwXAF9grc9A5Q5mHO3pm8LMsI7Tt6ioLRb4s+aENJ/DiFuDbnTHbOwoGtaDMLH4UlgV7r+dx1q5mhxc16pnJflKDL9sdmvnCuabtpNMGz8H4UGh0oBQhtPqy4JnJjwxCAHxlN9kJ43Hmo9DOPwb4Mr6B77O9pV8h67DZVchJkOiwCQlIM6gGJHICRTMm39xDTWQZNQZKYTKYj9PSS7QAz4CCb11qZPCrOnMI8P0txy8At1aJ+sg7smYAbBAkiFAqxWbn50W9gY2QLBjN2Qs/TUY7bDvVxMuYBsDPlqZZtvRxd1nH1MM3Mi4WoBZONsqTYm7lR1EA+I/lOW1JjveRPf8N0rKtaKbgcqAjuI+CXzMlAfBzQBaBYjDzSnrQq9vIiHEW8OcMRLuugvfUi1KtJ5u5AL8XyU3u+Ot8pMAu4jDvK9u4arsa1xcOP3EpWfurjEV3Gw20Bflh+Sqw9lr5TINPrUkEooJ6LUXJXuk5b/aqi2sw5DFzIuOkB/QxLOjB5gbFjYBr5DLO/VzrkTXHR8z/haV1AGYN5ns2vfDqC+nU7GRo1kMGFEWwWZqTG6oxv7Y2ATvYWJJuvzu/lh7A4G8DdMcA17/4pS+kq89cjIZA5QqgEI2580nZRh2Qsb2O40mrkQY5/AZh3A2o1P7fvH0PB5UaANdmQgBS1nQf7hzdRZbFtSrLvE3633oMA7T2GtlHjjDCITwJwB/Fwm98BI9xrCp1A6pQpAs1T2OgydSBrabZL7NGRzi+PPhn307f/+3fTfe/+14qw0JuCMKQBFX07gbglwxmiqyNBcuDZAJmAJuHrK86GYc1QMYu92XDYZ9hT6BFwCzPsZ8sSos12OBZCvDv0owpUST78sTp9FzncARIy1jrxfrnue2QETFwOyAAsRDZRlVlgrZtNfkWzPIoOvm9JUDS9ztZ52OT6cs0unrpzESav3sTXTLgnrFy7zB46gcAVA2OtP0MgJ8dSnqYJ2XlOQFquXaziQRw7knuFa5510s4RLFf9cHcDzK2ZZ5VmdqSbjzwUwfXhD47glADePaAZgDcPRhsXElggpdXAPg15XX43B8YuFtXUMXDfijNnDuXpmbPIiFBRmXticG3dkHIjJp0s62u34WlpTspg1pBl9wDCD4BqB4D3oy8Xa9luzCbNTF4DjvhzKxn17MM8KMgNhaf07cgDZ4E+MoGi39r1yL5/CyuVoK2TQHkAnKxOx800hJAf49mSZGB8mEXAN+uti7XDnQnh0CX2hLnip1PzbCZaQB8lujmzCYa9SCdsOEWvHchxZm5dC6e9aMPP0wnaLFPXZhOY69SCMs80Wmp9uF6uv3Wo1TD7anfIBZ9fD+yl1kC8AnkJvXN1fTm730zbVBPkihWbnA/e4D3qo4wl7HghInvRh++8ehhmv/hO1hAHqfxcwS9FOj2cT6fIAWrAaT3ydxVkCHVyQR0UlA8BdM+A4B/ZmKM5nLUVmjtyGPfJKB4QI+JbQtEq7oD0WBrdjDkUvPM54fWq0Bs2IW7RqOpLubeLnVB1/m9KzSSmqGQuIdC0lX2jUWazlUoEvZ3GzTs6oedni1TjMo17jHv0hgyM6w9lbr02UiOgOsRtpbq0pV0hXsXtT0wWmmAZnplAp5dOiZvsr/NkNkYIyhYhohY57qQ2NNMCixgQzKsNRs8i5GjMq4+NLliTq6wDjeR+ZUhA7rJ0GEXkC5enSQogn1f20NyT6BBRlOLSwmpAz5bS+shgqgu0imaE3guVCEaNatoKqW0YBmp3BDze0XvV+bJGHUNYYdKIKadpr0pStpFS7wwdmWCvyruR+55HXQfbpL52KYbsZmxPoLGXkpNqMCN5n87kCOnaT42uFRLz//7fzud/uU/pwDfA8ONewsGafttWKY38GVdIUIJavDp15/nEfDgORjBZu88DgKnutIwtm+y98pzBiiMCZlCYa/4Z30f733jf+QwoNEHOtsqntMVnArCfUX2tigClUlThpCdbWSyBWc2ZpKBzs2k0DgUPtwZoHfyHtEgpl3wyU+LFrPDS76fXIT6pKNMLloUcGYwagouO+nk8yV/LlA3tORmrdoAPxx0ComOn98D2PVz2m4Yyl9kHrMkh8NFZ51QtWSZSZboZDDaluhYEGXBotciOxcZBl4ng2cxcliEBkjNjHeMWch+Cn9871GQzsGpn7Ye3G0wJdj0PdvvK94NKZS/H37rAAnGwdcqzhLg255bi8tg5sP2MbP4BgJi9AgICub/4wLoQmZTzJ94jmoOlYo4tgUDl+OSoqDWsQl9v9KbbOfpEAlYDFTiHrxHGLJgqCOYeKIDsWNQFO1Gd9eojRCzGQQaWDlmBgq+l24auiMUzdTi35Q3qW0WOGeHEgF8NEST5guwrpVnG9wL3P12OmVJTvyOQYBAX2YzMk+AG0BvCUa4E6u5DoLaktcQAWfb7clsDey/zkkAebWqAURU5gNW9gHkhxxMBr8BZuK5YVFIuv7RPF7aAJQr155PV68/g4c52TgB/uNrzlamBpIW1u7WNpFeoF9FnvOAlP8yTFoF8Hz+zOn08597HsaLcRlA59tHATEHaARDFltSnLm1hFxo7QGWdNU0jo7cTsvvf3grffDRHeYJmtupadh39pDJKfYQCv0AIc5Zn4Wa8F3dZfDyr8OuqnHVZanG4Vi1cQ5s4wBjMkSQNQp4HJZkwJ2pBQLrH55JJewKk7IeGPou7n3n/Vvpnf/td9Mbv/MH6KMPaXtvB14AMP8edSfKmczaaJPJ2A/gST9JJ849ZBY1shfrsJa2urEjr7k1RFfZApKZOtg7CDOIFMIMiM98uDfNnJ9NZ2HxumHqtngPm+M0+B0bqeqhb7CTXahgL+3ozF60ybMUKA3D9pkBegj4+zbTd31gNP3ijRvpyxSdrs7fpQlOdppRgy/IbwP8CFhhTYPBL4ptKwaKzrkINnORdpuYcN3LgioD6aSwtp+AZoBr7wJo2wjJAlxlYicAmCOcm/ada4CPOjUTAqJNXFJWKKRc2TqgF4HF5WQ03K+YP+4PE8goZs5gdYkOf3hyNlWxfjXw6CSjUdJ9CI1xqXGf5wObGUkq/o9CymMbWElKyHrGpmM3Z6VBrBD32dDh5b1Mm1j3HddqG+A/CfKf1OBHWB/g32yiY6IUjfMB2Zgyk0f3Afg3m9QQ0LyIJRlF+tbb6KDD9Zzw8I5pzNDBGDS3CKxhhU9wkopLUbaktzzgEI/EdETTKOsrrFfQRnRUphmp19ptJElk0Qaxfuy9OkEDKSQjsOT4q6blH6+l3XesodlK20heqgR0l1+4nmYvYtOIV/uH33+TYJvPRMZV556dT53M077pKcgGnpuSIlje5l3kKO/e4RkAFCnWHjxPUe+FqXREVkQyqLwFs4xUeg/WepyBn8Ut5ywFuiNkrU5gkfdJT+kgc6Dj1hpIE9ve7qnJdDhNB9qxCp0IbKznmQNhwNp0zUyind9iHxrsHkxzFBBP0Zyrwro/5HfqSIq2jgjoCHr2sa/s3GilYXTm/ZxdVWo6evHL7yGoNEVcIYCvE/wvIPnq4rX+r0EgUwNIHxEQjxI0DJ4aSQ1qejYJhPqZw9OAb7OY8/SVsGlaN6874Xl0Mp83yVJ0EaAPsp7G2SNK7N07yPx2qBepMwl26BA7PUe/i8m5tDnPXkPthTVm/SyyXgLNoyb7IBK06iBZQ2oVHuEWdMB7SrJYv3OMVKkLnfwwz3qA995kj7Iz+QBjZpC+RzH4MeNZ1ZKaHb5JPUGT+XbCPnbCnlZmPg6S+SiNZ8tTmxv2ERh2Mc9OuJcWe/UW719lLfSSKfvcv/NfpLNf/NVPCrE+PQa/fZgLeLZgmLaIhJq3aUn8vaVUIq3XwU1pK3Xigm7n2j7pbTx93b/6CAiqODA61InCGDXRYtYvo3/rp+X02HD4XU/qWY2NXFt//+QG+69+AR+/w7t/9HewclsG4MOYYotnwWKW6Mg0CpTszmkDKrumYj0ZGktZb0GmLH52vNFWMTrARgAg6BTAwdYLVqMhlR0LC6mOLLMykCKVmw+G0FnExi9DLPvs+7a94tvsrUCuBaOaAb7Zg9zJNYPInEeO97Dz5GPtvyxtLjht/7uHmhaFvl/2u8kZCNeI6fbccItrKA7tpk2N1LgK8ItaguwsIcTNDHukp/k79eJqRwXoyiIE3XbEbAccOa4xS2CxqXaecdRF4ashgkFRVS99P0c5jH/LBzVDjpTvM2crChtRPyts/QT5RUOtYBZzcOLzarP9Fk23wq0iBwmFRuaxvCqn3LM9Zx6v3GHXg9bsg9eVC4WpKwAc5w682Zo0GmhFMTPX5gsCj7eZfkdZaY3ZKIG9bKh2orqqI+PgWpw/OeBx3n2c3RHUd7I55/guW+/lkljtXHOxckuG3GY5Xrd7XPjy5yLmHHBZ34D2GDa8BHDTA78D5j7PK4MmC5ktliVopDvoiVkpu8SGFjkHbRY7NnHSOOa5RTYgMiTWQaL9hr1fWFwNxv3lVz6fzgNCS3RIlOk3i+Hz9ga0RA0yhvfZ3tgA3G6huYeFtokT7zN7ejZdOn8mnTs7A7geQqs9x33BmNtBmnETf5W4vr119O8fvYWLHwB/bg5pz2r60dvvIM9ZA0APp+lZXFmQ1gwj8RsYgmGzYNT7juLvLPuS/JF1FvC7vte2cOlB1nJM8VoHLF2Jf/fg9DUgR4BHIwH1UxcdZrvnuD9S9BVkJ12AjHt/8N309b/399PmhwtpH8ZXpB4sPvKFHjNKsU4B3DYxg9Wf4FA3uLFmQMcfXT9cc9acWFatJeRJZIGwDJUFh+lzHVzCMefC+XMRmM/fX0jL6LGDDFCawot39ulR4DwJUsBgnICOtSfAh9ILRtK96Q5e8N/icN/AkvC1s+fTa+ikd8iKjAPA+wHyg8pp2K961dw7XjiZyOKHFl8gbdGsa64ddLp3FWvOuqUuNNdVWXPY527kOBVkJmUAl76gZk06QOsngMgWcgx9vu1Au42+foegZWMNFxeA/Tps7Db+3Qd4jauEd73bhMuunqcolp05S4Hopetp9MwzyG8m4jNLNPDqbNJZdZci0tYi7L22o8xgXZbcs026Ke9TA23AHeJFQTT/EOUn/kLOvAVhYXDsefCYwS8ImVhjea/1q3iXCKq0aMh1MNQPwPyuwTI/wLnmzi3APtKJI4BmrCfrHbgmgaYe+Ee65NSZZzslmqmR3bBBk6svzobY2OlYC5Bj7pSpJ5AlHh4bTGMA8Sqv7+T1ZXT72ts28QRdHSQg78aJaHAotVZwSvnu/XT31t201tHE6WUuXX3xOmftKONAYzWC7RJ7m9aUGwSjGwS/Wru6V/UCsLt4/36Cj2n6g3z4nbfS5oNFslXs32OM4wUKSnm/PlxZklmWO1tp80/fS70w7Jcmx1mHaPdZp53MBbQq0Ul6BPnNzhLZOyRjBswNuhYvh1VlNmkwQy1zXqHWZEoJlhbKmNMrIat2sy+RMbDI2DaBj7bppksAvrsO8w/A7yY4HGa7HIWRHzk9xtwguGDtldHer9I0bg05y/jASLg+metrkE1qsb8OkVmanpmgQJcCXmKPEv8+gKTMcV9mPBoA9277quDEZHO5TaRjFfbMXfoSgMVxgyJzwl5TA4jfwuZyk3N69lRnmps7w3yk0dZmxgzHnbw5QZZ2xVUsOI+79mnAN56WlG/Bvtt/oY+AqMR4nZSPKejtjnW7Q1Ziy6ZeNKjqhYg8Yk86RC7UXTja7XJ9dhM2s3joecHeL1FRhuWnAXasO8G8GSs5mwrDuM0fTiTTeO+f+6v/cbrwyi99Unj16QL8tqZXFn+TlNj66lqqUdjSN8+msMkBSIqkBTuQLTQzEMr///TrsxyBwD0yQLB7HbgZ7PYdpQdlNhcWqHIcWXudc/yzLFKb7f7UAP4f/g/oYJc4eEmLwV7YXS782mPXB0xxeMoIWsRt0xbT0c6c0JwLBA0AYPEP2ACbFtsWoFMGPzPXsHgc6mpWZdYE3Vr7hbe+7xQIOVtMerifhAtMlrvkrEERUARXnqUgAu+4Hp1F1P+ra5Zp8lxnMwpGPlhtGeeiiNT0czDtuYjH97ENdotDrgQgMUAJ20YLMtVwC/jUrRfyNz9PNtkv31dmUIAcchN+RnMqgSnHltaOMt0Vswg+a7vdAgYEyI6JX2Ed+fjas/bWTEm8v7IC5Ty2p+fQbcFURPdaGI8grYuAKOQw/NnCXt/bn7n5V5YGBeAIptnmO8qmeDPup5W9LRkvCwTNvOSmWcFIa0EatBlgK/S4AtIMZO0wq7NIlQPII5190RHHvzi75LR87wA52TZVqURPZZxrsZkWTC7pb/W8fq4APoIys0DNzaxnD316DpICZ7QXpsOOU0LkS+I5e41ZIuKACEKi2ZZAUnowpAUGQvnvZOvLZKd6YIM71PIzDF2hI/ezLYrEGjC0+tl96RDgpZY6CqKDcc9dfw0mZJa1qszZATPeBF6wSg/Ryi6in5c1fxnJxwzOGsdIJXKztQLQcPeDBUcAACAASURBVH8+Aj+vhlXbBpaYGzD/S8gxahRiDiPhOD01li6eOw8onyTYP8U6QQLAmLEoAahmwWCX8SXvQZ7z0Rt/AqsH4z02m955//10+9b7HGalNIODz/D4GKl73DgI2kscpGXS9q5JGdqwNc3aiAjinG/hLAVTK/OqDOiYg/uYYOuIsdBOdJ/xMDU/2EQOw9+HZMU+BTj0lCl2Xrm5lL71O/803fruuxRvopFV+67NJN/OQ2Urrm87efYCogYpXFxYXUl1QFIHc901HVGu6wnAb5CmE80mALgBC83qSAO81/MUlk7TdXcNUPHB3XtpFclBhWvXZcgDfI+A7NBna9Eo8065j9aYdZnR8M4GHABu15FdfBegWJq5kF6/fC1donpwYeEeAKVCR1E1yxQgI4uqotnWJ7WEnKYHAXOn91OQBcp0evi9CLpiz8rg3eXRB2NYHbCwl+sgkOgApPj81G2rsS/tEYg0qMFASrOtNSPFf7kDrYHWEfUUkHVIUJqQc53sT2XWIuEpAI/MCnvLCOfH6NzZNH7l+TR44UrqHgWo0smzEy/77qaORnQ2PaJYWxlbm9QLOVxeVY9tL4vAM1y7Qm74RBM/i30jgyrAd7oY6uZC+lxvlV8TVrymAAkmAuBjUWsQ7vyvUxey/GAz3bq5ku7A0NbrypmKZoERIWSFgTzEMcFMFXDf3ALMredOuMoxzez4DCy87GD8DrmuIx3ZYMRnL02nC5en0+wZ60WQujDXD8E5TeoXVhnjOwe19AAHrm6A5D469ZtvfBAs8bnnzqezWDcKTJt2S0WWMkzAIFu/10K7T6B15+GDKBAeJUgeosi2v3KYPn/pufTBH7yf3vrd76QjuyVz5zsyzZcoKP3KjdQHm59gg3d+763U+eFKOsPa6KYI94SAjOmWptkTJy2Mh8izieLaBmuMzrT3Ybs/rC2mEj0ozly/DBHBNdy/H4HSBDIyA9X+EXT6SJJcG+5DkjWeo9ug8SOem/apazTJ26Y2oQ/iZBKC8BIWn2cIYppIglz1q0h+1tH/n7/4DAX9Kzj1MDYEHAfMkwZyronJkXC2afAeVZtusa/38O9g4bSOI88h+14//22H72Vsaw92cZ6CCDhBVlVCenVmlnE4N5aWqM+5RQB+AV/+DdbGDLUiRE7RWMpC/nWaax7iVGTgc0zAOjU0io3qBs+O+X7US10JGUKCocMuJDd0nh3juR5Yw0UQt03g5XzVIMLaGPHHPu/peV4nm1cl2zliUKcCgPNAsi8yzZJ57AdV4yP2mMgiYVXaQrLVYl/94tf+w3TlxuvtU+dn/fnpAfz2gpV1a2ssa9zoBgyR3ztUKAcgggXJra5zFP6k5dXPejdPf/+TjcCThUnZci37ow/afhpQP8pGLXPfThHnRiqPoc4n+9D/j1e9/fW/Q9puPvTHVcBAPwUvgmIPY8G92ggbxtgxsVloj03DCvBl2nP2CD1xeFzrmS/4L9h7GV/T3EghdNHJzirZu/sxwBfURlo3/EuiEU6A1ADBBegLIJcZftlida45o8DBLxhRa1M4wATADxCTwUvuSJm7sropGL1HN1ftDdWgEtgMwJDskt6rUcMiGLHDnSAysgXqYpULPAHw2zp+L0lv72hDb8ahYMtludUQlgN4652dC1NlQtsAP7sQZV14BOeP6xxs+pIDobDmk5VGGmGn2Bb6R+U5T673tpVl2GNa2CrIt5C4kDUFox7Fy+ILgwChb5YVBYCPwi+v38PZjEl2z1B+4xlu0GJhpGNpNmkQvWeVOetRr8++zheHBggAs+NCQx8pfX4/WHr0klGkrRQ+lDP6tWe9cr42g6ncDdavLNsKqv7xM4+6CudjsHjtQE7AkefFx/uZEoksPYrggoOoGx2/OnS93A0efV4+YzvAKt9pkZ5WbhOSHll/WUeKtQLgFxIvrycCKHGGlqUeHNGHgLUBa1RTR8/Bucr8uXL12fTcCy/AhnH4ATCcn95OZKtkYHkQe3Rg3IBpt+OtBbYyXiUPuUmaOKFPn4YhL/eg1e4dovslqW/GsES2w8Y2yolGkHp0k/m7850/4SBeolPtTjSGsShynAN1gg6XVZvCkJXrtDkQz6lkYBU1Gy6MIr0S8yAHwv6dsXZ7HYbsi1/1bJQBjvVnnQUg4DiKpCk6VlYSjC3sIQ4it/74rbTw9h3S6NSusEZli3vsgMm4R0aIx9cPMz6KvMde96vrG+G8EgE7RXZKRjplYnmh9qrKNza05DzciXVwGcb60pmzAXYfPXyU3rl3Nz0kyzLoPOSAd9dw7ps5tCYoFCAFKM1hltkBGE7+ocaa/+j0VDrzxa+kX3r153AsQYf9vW8TlB+lKYCUza167Qjq2EV35NyHohzae110zEj694Is5Diy/a55G3why6kC8PX9LsHYn9ga13XM5+/j5w06QyJAFoaMSQ2/74bde0u4fbSQLdXxOwdcLSFlWSIAbLDmKzYa6h9O4+yjFlEOmBntqiOnmExjl66mgXMXUzeAESsUghkcXPZX0CTjHd/aieD38TkfKD0XHLUBvusg//s/D/DdCwTsstiRqDAT5bqJNdcG+HlO/TTAd7GbDdoGdC5oQQnAv/9wk3NEIiFnTNnN+VlIdGBtZfCPqDfYWwF0ww6X+CzlkAae+0HiECCTpTikeLLFPmeDqhdeupJefuFyOjvLnCcw22MvqtHcbRfNv/PpiLF6hMf/MoGBvRHW7wKikXXNzZxK47xmC3C8BOBtwhSfpWbm9BhrjwB1jX3i7fduYev5AIkVHVunh9OVS7Pp177wenrn976X/tHf/e3UwfPZ4h7mDTIpur3485fS9KuXolvxwa3F1MCZp8x9TMPQDyEvoiw3jQDQla/1cN5PUquzybN/d30lffOdH6EJ30mD9HU4e+MSHXPnglBberQQHXF7WTdKbkaxuRyiANcA3H3ESb0XdVWGXrhM0Wl2dXEjNSnkHaY/yNWLZ9MzXLeyMy2KNwx8sIO9euVZskQNXL82Yk54vmzuYLPJZ8xSGLzxgF4evF/FLCdrwIBq372XTaGf993E6ev2cp25iVTJ4t0D6lyorxggmD2D7KmMvHDXmrYGAYVkAYGyja96KGLulGGHtGp6rrHeWqzzU9QpjCGXW6PTcYMg12feyTiVeC467YwSeEmouOfuUAmtlNUamT6+7WWyr6SKzbVBDYbWmWYrS2RDQvPnGmBfd/05l8uMObo3tgz2fs9LpEmdzJ0vwOBffv71T4qxPn2A3160gh89r/XktZjKn/53G+A/WXz3FOR/0uf5s7/uSc1iLtbMRadOVLX2gnyBvUCqXVjbDgh+9k/7l3vF9/7Jf0d3twescTcRroEUmyxG+KIDYjzwtbZz/gh6BGZu9OFxroQk9NrZ3zo6xQouC5DuvdlSul+7Q4saC1bdYKJdU+AB1NZIRxjzEwC/kHwEs5oLGgXFjQDbhc46DqdC3uMxJcsT9G9OGvewQZU5GGUtQ9oSevEM3Pc9pAALV6/eCJvDBw8eomncjsZEAW6UUzAGbYCfg2JTfLnhlD/1Y/Y7GHgbP/E6wb0gvxqe+IXMJgCT4DsHbI/XXRFoGxwpcYlukFyXAUl3+Onn5k9R6AxwioxHgYEj+RFMeE6VR9dfmdWCxW/LhgSjfqkJrjK3wvUnXIxy1iJ0wwClloWkBk0AX648cibWBVgArJdwGcbE5iV9FkoFm4xNpe4dAnuAmd7Wfmt5pwzA00fpREhBikBDpl4tddYtZ0ebYzbtnHnJ4CNLWnLg45fwwW+/8t23v7JrUvzP+aAzkDIWmNeePuQtAPtO0ZYa8JBj2RXYIMYsDffLpu9/C3IcRLMJytD2bQbGdWopaVDmvOs2YLG5loGZFoYeqgAI09ZrMHnrFIrusQZe+dyr6Rwe8l0Av0OkLga/Znq8s4gx+bN78srKMqwtGlAkKge8/yiFtadg/Qd5Rqbw9XX3sZUA+RX01R3c0xHgspu5PIwkoYc58c53vpUe3aP3CYe09R1T0xOABhrjsYdYNNzFuuvoZi0LgJX4BAPq+sgAq50j0SUxxrkYb+V3IjrnYDgmFVIZJ7dtdnojm6GEjWv3GQrV0C+v35pPW7K0WHSu42vttx7oRwb/AHhvaJSswiQg6hD5iZaWBogGz7oqqasNrs3Ow+47+/hc8/k7ZCuc189fvZZGsey0MHCJZlY3lxfSQ0DCFMFQt5IQg0X+55rXVtPPC00566iO1r1EBqJiZ1jWfx2npHUsDF/4638DSdUrafH9t9Ibf/rNNAYzfh6gVwFICiajQV/sXQTdfI/x3kMBsG1ARD0EMoEeQP0AUopesrAOdSegpAfbkm407x2wu2HFyn2aadwnI7FLseA21qA7W+ynsN09QzyzEZop4TTSRH9dW6PJGXapC9Rl1HcOCTqQNNGBeIK9dMiCWeZgZ/dm6h+nQJN76AWsdlKAqmb5mM6uHUcAP+839ta858UjVutezIHHBF8EtrlxXKiyHzP42fLS1wqKMriX9Mi6/By05oxoZEV9+85sW6giWkr+kP4PNQjGhXtYLX7Iz3nWCDIXa3HiNVbVuradm0i/9tlH1wn69hd5c5onlcjchF2v65eZ14f+fhbt/DhsPTk/pK1d6RJe89dmx9Moz8oOvHWe8YEyDbTguwDYcjeBPWBzieBnDaC/h4S5H/31GbJ5wxBaC8y9d2vraZHPukbdzAzytjJ7d4t1+NGd5fT9H7wHc72G/eRESGdfffZGmiHY/sb//n+md//4x+kB8jok7wGEh89OplOfPw9jD0GGjK6yxV6xuJdmGmSDeP7u5/2crQaoXVhMHmN1+g79JH7wgzc5e5bojwAOmMY1j8JYi6IrWi7zvCQBbVA3wDN27U8SzEkeuYdpB1sn+7fZ2EHbPhhuUWuQDUu8XwkyaI7rPntuhgLvQdh6CAfGfmljjb+nuRcB1RpNsIzdvbYtWPcDxuE8RcvHK9TlQAxrpKqsjjxDZMC0xpSs24ZAvk89QwW5TpnnM1GBJKOHR5l9b4ruvt12yLWgHnZ8izG+vbAQdX6DZBKP6pAiXKPdtqsE0+O43BisaCqyC/CusS6OyG7IECh17WNdVVj/nZwr9qcxdrewxGxZP9fG6R5uTe7J+zgDKX/Uca6CM5F1QCEgC+knz0MDBZte2QkZUm+XDFOTvb5EJuFf+63/Oj37C38ObTIfH3cFWAiHjtCz5kJEN9BckFjolZ84PH/ivHz6H5/JCLTBWJZ6ZDmGIF8mP7qdFi4znza492a/+Q/+GwD+/Ujf91LgZ0GeIDCsFi3oZK409OtmDrWbT7ULYQO8WrDKvNtXMyskfMJGUdZTa8g+QEkw18p6PEACgGYwFydCm8EXlxfNZCQNBfNti0oBnEDrgDlsIV2AbI6VbKFZSFLa8M9mRdr4abko4xYAX5CXwX1YFArw4/zDOWR0Eu3hbABsU/97OKfIWrqBHMhGxhr6uHlc1vrLeMo+WiybsxdtgK9ER4AvA2hHVp1qsstOZhh/umD6cXFeFKrmotXQa9sxkzHuCG9s7p1n4O+2pUYC65AbBSDKIF8g9LF9Zs7StR11BP79NtsRuIZjjK9XWqQXP970Yelnpg82VHaf9w/lhKl4mQ826AGAhjId5Rc95eHsm10kUMTJR7Aj2mHq1e99tLQia7PsIb/Jzcxk47LeSKlN3G7Mnyd/ZsJRUGnxpU40bOS+l64f+SURhPhtGlbNtHKULpjrkhp7nn1kDwwqDDQCzCjpYh+U0ZG5B2RE2zPHXuBu3Yfaej5bYOc1uI/KKlso7bw8NIPEQdMKcHpIMeQWDPoGAXI/YPGlaMZiMy2714bLDtcQXZz5JNdQTqVjYYdVW4O5U8GNYgZwPopEp8IHKEba5/BpcFiZ4bABnQXBPIAIWsLLnjVw79aHaLY3YPjxlKdQb4qCwD6IgnADEuTC/GoB2kGlp2A1CIYAeBmU+WfnTcwRr5F55l9470XYnIOAdlbMwDChufd3zLoAcE844E88bLm3Es++g2evgLdG0LOJZeUOP+sc5lvzy2iOtdHkUGcuHQNcN9bogklgrQTMJWWMpsxLWdxByL4oZuYym3RXlfW/duFShJCOvT7+umqsUovT7XxgXA02dln3zOa81rgmHXSs/akDXBjUaK5js+QO9MjNmTPpxr/9N9JzP//zaenme+nb3/g6QLqSLtE8S9ZQy1DjA+VcZqsGCQomkP0MCHABMvv9XDTSjTKFnga90VS4m4CHcelAVtCJttm1a+B0hCzkwCwhIGuJAGhpnsY+ByWaAVEoe+GZNDA1424WdQp2/a3R1XgTR6Zd9NTdjOsg2TkwX+qH8ezhPbv7KE5ETlQdGUrdSKXsCnpMhuEESYtdjQM4F8X4P83gtwmG+Pufkui0z5y8Zj8G+Jl4kL1vyyFFWYKsIsMcmSEBvms1mzQI8HeQCy8/3EoP79Zw0KmFg07mgVx1bfmle4iF0QYg1Fzca6Q9XHT20KA3lXBxNs3gA//clfPMgdOAxkp6xENcKB+lAQDiFEHbAEFzJ/JkiQNnqc5ba+5pvLaH/eCAjNcO2vsDgsVe9p0xgusKxcyrHAI32e8eMI8nnjmXxlmDar61wawBzN9462Z6/6O3AciA1hKBNWvhN772xbR67376v/7BH6Zb782zx9kgj3FA4jP2/FSafWmKoJhmZ+jse1v96WwLuQzP2qJOOyprJ1mBBa9zPryxeCc9Wl6i4LYe+33/JCQfAL8KqB0iaDxDR2m7jT9aXIgaIgmWCZ75CGB/gLnaz9zb5fo3WAs9BibcuRaUNbILukj0MVZ9uPlU0LTXkHz1IMM94NlG/RSWtlusTftOyHg3yMitY605Rt3ANQq3Vx8usIehu0cSts1etm2/D64pd8+mkRQZKM0g3DbGCJaOyEb2MEdGce0psSfssn4F2ErqbhOMWzTcSY3S0SbYFMk4qS3uFcfAGZt6YefKcxQb1LnOKlLKMvVaJTYAa9iED9rd7hO8dZAR6+V+7NxtYN/nGcRzVLojPrBj+77WsGR4+hifbvY+qSEzhU2IBOe4WYdB5twBAY5OXMdkLr7wW387PfPa1z4pBvx0Gfx/Echve4u3gVIUIz6V53zSB/hn9rr2JtqWerSZ/MeOLwWL8mlKc9o3843/47/lEJ6PCN5Ao2LjI73UBcQhQzgkJUZL90Leldnr3P01Orba6KUAkSGlEGy3JSlsWOrvbW0tsA0bNkFGaMAL2lD2KABtlugoVQjJQMEstwF+WBIW1+OGFl1bJee8bi0lwwUlM7+yTIJWgYNjbPOusH/zoLU4Ve08PzlzM+AXtiBNmp6eZjPhgIHhaCKvEOzYDVWAJ8Bvg2hfk2OT3J1Q94R9bf4CfCuF6Qzf+z42v2yrlw/BTDxY7FsENxk+FQXF1gNYGApTH/dgsa6NXrSvywW1piJ9JuEyE5kAg6vcQCXGPgBczi5kW9EM5rzfdtOwHoC5zUJkfKNY1uI7mesI/vUq5xCE7fASDV6aMCknaIArMMmDA2NkmejayIFpgHBIqj2877XuZAx0zYhvAbXuXaI2NcfF/MjBXDsaKCSCcd0C7cKFI8YkX3cGo7mWwA6u4fYh+owgMbvfCHYFwNGcLQJEDi597WV1fNYUemmZWQpLTe6T76hLUBuvhtVATr2+jh/B8sgq8pmFVt39cg/gYCA7QIDjtdiJ1rl1QGC1y2G6DMBfoebpwoVz6drVK8jSLJLDbcdAtNDdh/Ust94AvK1zMG6hu1+CZTziPqeR1MwhF+lnvngWlZi/u/zOthpfWDQdolqAnyNdiwCsujs1YO0MNLSdG0HjO4b+eACWrkt5HfevFrmEHz+ioNBQm77O+D7LNNpMrY8ogqCQYRns+DuFhOJxuiQ/D/+nT3WHDku8cw8sp1ph9as6sFQKKV4otZUmscCOSKfv4g60DSO9QxFyg3vaQyawgRvJFkz1Psx+ZKYAowbKUQfDWFuPsgdY30Uf7cBdPk9BKbadB4zfHuOvo9QWmemGWlquv4muXWB/yHXsA76VHDinyrifVAEKsn6dGgIAgDv5+x6KJXfw+R/55a+k517/Ein77fSn//T30zD7zwUsFHX56Kc4Tw/8CmM2BLAfQWLQC+DpIng7AVx2YW2orWAP7F80Yush4AHYHVngBxA34eN8P+Qad5HdbDMOC0s7uC0hncUhp7s6kuau3MC3/dnQZEcxqQ+EuSIYPKCfwSHfHcyBbthpO6JWB2BM6X7aQ6ahp9fmhDzfGH/BvRnJwj7X4N1nEMC8eJCRvcm1T379ywJ858/HgL9o0har9GMG30xLB+PuvtzBmEfdBQFVA4Z0YwkpyDz9HtaQCnNfXk5WiWXXMRn9A8DmrvfM3O7Zx1mGrsU1Cl+X6BwtF3D93Ln0C9cupvM6EbEnL4AxFysWPpfSABKQPgB+j12Sub8WAW2NSG6BQGuL2+0FVPaxLxyRYWgB8ruYA/3I2noebAAKycDxmodINObJugzQxfkUAHUCW9gS+vkFgPIC7koVnFsaG0fpR2++lW48T40MAcAGwdf9dx+k+TsrFEPzzHGgGpjtSy999QoFvJewXYWVP6Cmo4PA8Jg9gbqKm/cf0mF6EdKLTCi1dit0qjWDNsAZpTRyC0lL4wAHGLaxYWwzr2CV+/yLL6S17Y1089ZCECojFKkP8Oz7Be98+9w7OGPcGnfZF0oA1w6aP+leZaC3j7PSCfOEIcaiFW07MiFBPZFz2gHgG3gqy7Vz8Qp9E3yfX7j+PJr4pbDVNLNZZ4w3ORuA5bzHQKgMFukLonRQS+wRZZCcAzwSrs8O4/QyoMZEq9uzSJRqnNn3uAdyMhSBgx12CdUPczH+2Ajrlz16l0Bei80d5ZFkkHsZc6pgImNAPXH0pzjg35RujRHkdJpRgvQqafnM/WxzH3v8XT0y0hAJBsWQH+Wof4l4h/ll0Tp7FxhjjIC9j4Cz0/2V6732m/8BnWy//Elx3mcD8H8a6LfB15PA/qks55M+wz/b17ULmjIgy8VNT8p4/mw/7V/8bn/6j/77tFdbCiAqMM3FmLmhUHjN2vBJlw217m7ecnUc9gE+LRo1fR3nWOF2oLQlij1ZxPy7QLeqBaKpfnW1/q6gszhggn8N0Fc4ozwG+FlP7XewRwJxC1P1DweIhUzIwxcw5bfeyNEkS5Y+mPXcZVdmsRs2M2v+szTGA0amfJ+FrUOQzNEhAMOGI1OArSOAQJ10ZXQspSCsLXkL6YyBT9SxZEAaIBhg8iTAN6PgvQvwKzZqAUhngG/RbW72FV8F6Dd1731l15t8/eEqJHPIMykB8MVcAjo14BFoOGdiAy+aPRkoyUULLmSkg9F3zNtBQMHGcS19MMayQj5z5QPB8BfNvMKTP3T3/r5Al2AAr+Z+rBp70YLrV6xaJlyO2hkWiQMCqpBIhH1lDtZCNx/FrI65MhgBTHHrhYQnW416bGTwmed/Zo3jpzcSd8Y4OHbBTgtYPRyyZ3ebxTfic27FyxxDayIARgL8jpDm2G8gu+sIvL1Og0QpRQuylCflZ5xtQC0U9j61k/S5DVO45SlxYKGtjY0IrOqA2FWA2yap/5dfeiHNzkzGQWS9ihpagwh91bt5DtqvbqGNXQ/3mN20gGVdhUP8Io47pyYBimavrNvgHpqwXYL8xgYOH6Std/HMtnX8HnOtoU2nel4aVE1Pn0I+AOsH89hN4CZ730VdiUXzNj8yz6WMyoAtQmrH2LUY45QbX2WA79oG4BdBoZZ3LtIgg9vPjN/YhaUNpxvWgXPcXhfOOOejmT/rFtTrRpbS+WjwCygXRBzphV9Hu2/n2vuP0ubqelqjOFnA30RO4d8fEhBYzLzHAW1hrEV9HuZXzl9A/09KHZbOtWtx7mYdnTkXKRtpVq9xwmvZY8jF8PkUbBbPrJ+gdBsbxQZgxjCAnqdRN3AXdm/v+avpxV/6UpohK/XGN7+JBV8HhYIUOOtbD4M/xHMbZj6Ms86H+XyDhE4CoS6aAVXoRNpFE6QSMoQ84ZljFOMaXATgZg7Kpu5wfytYqK4sIgVZoLHXmkwydqQTNEECSJ2+dgXNMoxku0GboEnLUGo7SmR7Oupb/DcBQR/M6yjPl8rqHjI1ne4N2kxGNizLcKLOwmLqKDgnSxUFse1IrQiOI3NTkAI+vVhj7YLZvAYzXlAiaeCXXbOelOjkMDwD/NhXrRVjXCJAE+C7pyBH0kVnZ+2AZy2zqla6HcQZp2c21WWqFGl9dTst0phKB50qRfn9gOgj1w778zUyVM9NDaVhLEUPydrIfu+yv5pp7bLJEWvSiKoFu1yn3mQVQL1OkFUn+DFL1Me5YtCFEJzf4/mxpquLW6mHBmInBICPYMy/fYDwB3eeCSQ9Q4xtH4X5SuKOXe9k27ZX99JHt++SMeH+KM7s5t9byFw2FjbT5iPqSbg/uxPPvDCVXv83v5puf0Q3Yd6/DBHSqVEFa2AVxnj5IRbmBARl1nwHgcUg59Moc3xwdADmmb4BdI/tILNYJXgZhKk/jeSvgeTnw3v2q6ELLyx6H3OzIqjn9w50iyG418TCzFoPwWgvsq5eHcrY8+o4S+0qqZPkYq20zCo7T+AyGkgL6xANnuNVsgqSeXbEvnz2DGCdseUM1MyiyUOqMfe37CdBXc8QdYIby/MEI6oJaZhHYe6wEk7GcoBnoNvTJo3BagTjYyEZJAvAZrKptJFtsavJ+sFDv8KeVy2zPzCLlOJ1AsZbYXRAoHdMozxkoBbNGsgdWpxOBraHfXrc2kXntVJPCQXmXRPXpQbzfddz2Zof/k6CsUJAw5SMDLBnWt3sI0thjLEcM5BA+tPiei/+lX83TT3/hXxA/exfny3Af/L62oD+KbD/2Z/ap/2KJ1n6z4Kx/+n7+eH//XfRrWGTGeC+0LC7wbPhN0MOwwIvFn4xYgAAIABJREFUikgD/AT2ygGJm0IUw/FldOxh7IFr8ZnMuhIeF3DbLtKDJwC2UDwOFUFgG+ALMDjU9I4WlPJZUfwZwDMDfFnB6P4a3UiVFMjgow1XKhQMZZYYBMAHTBmgCFL0WnfzC1DjZwejrae8TF9H3J/AUUwzRMHNJMWOsr2h5cMz94BNzhoEryUD/MIqLj5HgA9LIivs4RaVoDAEAmm1+HbAfILBtxbBwKit4/dQDlDdBviFZjbYvJA82fwq++pbnGrQIcucX5919BkCFxr2kCe1WTsZO1lXAXkWtHhYm1GoyE4C8k0Lx/OLdL5/sumVntj6pmtzCoOC1KMbYG9Le10VWkUzH5kdgXKAhcKnXNmN0qnA5z7bKHgUVMsmCibyRiv864iuomYIAGYCwkChGdiHeV4xz2TnLZY1WPAZWkAbGt5g9HNgGSCfgyZsQcPJg2cVDju5g21o7PlzLiZWiy97byMxVQpZnpMtNXPDn8imFNKiLCVBZ4qbhuB2n7lgkzKzG3UOlVWAqb//6isvpBFAI4JQ2GjALOPUBvjKsJXz6Iyyhlf3OsVgNYDD+NQ4AH+GeYdnN89CoGTB5hHBwbF2dbSHr6NXrwOUtgElWxRl7tqWnUN++jRe9xTkDuPBXYbRi9oWm+Lp728mg+coAI/QMi+3yH5ER2iDw9BOF7arEXzlpl0+AcPlyJzEdA6aP9bHPs2h/Hc7/So5CnmVs4bX5WL2DPZkJc24HMqORQ1I0X/CPhO6EBGk7APm15Dt7DEWWxTord5boMHRamqS3diC+d0EHLjfnJ07TVfN8bQOoxhyApsA8fzWcaA5gjUG5rEukNJx+MdcBvSMUIh4nuDn7PmzdI8dSXfvLqR33/0orWJHOYF0wvlyC3lN6/ln0s+9hq0p4/nWd98ASB8Q5I+GteEQAHKc5z7KOI5wLX0AjDLMfs8w62IK1v40FoK6gETaxfHSlhUpbBgAkA1j76xh47m2XEuLSHJWljdhfQnSwKJdMLgj07M0W3oWq8sLqQyQs3Nni7nluKFWSL1kMCqwuT0U5naXcPGhcLeLZ13yWSsXi+Jn53sG+JFjieDU9WHGqKg3KbL2OYWTiSS/ssyxXYT7/wbwnRM5OxYgP36/rcGPnGueR0EmZHZegJ+LbAnckJnpf76zkW1+D9VWOxv0Ukc2I9lxDADeobh2GcB9/6OFdP/H97HKpPESoLWPonN94F+am0nPjhBQooe3X4MN06L7unsAa7fJ5NwB0G6Q4VoneNqFxe4DqJeZB3XkJWZ4jpi7icLnQ7zTD2GU+7B3PY0hyyB7/COe+/f2a2mefb9snZGdjFkrY0hWp6gZMeDdio7LBJjsnzQU5jkA8gG1zsl9MjL7dJbdXF5Mq3Tqev3f+mpkV7cIWKx/CdLEANFaDIL0OgH+HoGKa6rK5/VyXk4jx9H2U+egLhttcXbYe6LBnrVN1mgei1Hn/gg6+DFkWf0QNQfKcyACtIEuE2D3E2xWobsrZDAGWKNaqmoluaMdK89ql/NKMGvjPHshhByM+9IkYYC6Jc8hZWRddDq+PENGmznc4p73ZfF5ptuSUcyHKnLebiSdS2Ql6pBpFebmEOMxwLnRB8jvZl3uNS1BJtiw7w370Dbvvaktr85WLTKix5U0Zp1QB9lOrm2H92sy/nKGIWskSOs6JqAFhCtV3SMAKCN7G+F5j5IVq7K/2tviiFoMrZ+PSVEY/JOYQJJH5pUtzucT9YzOdbc45kudfcIxGCQjO8K19oR9/FG68qu/laZfIJv3yb7+/wP4n+x6n77qL8MIfPDP/h4AH5tMmRJbP2cEH4C9KYPPwcl+FKA2AGfBRAd/YxOmQoNv8U4Txkj2SulHNGoS3Mv0B9usdAdnFhZebsfQZpCUJGTZRgb4slK5gYxFMZnVtoBOllV2OUfsfgnwu0FoNpY185y74GaGfh/glYGFdbtFV92wqBQEstnaBVePcv7OYsl+iqv2bJbDBnMKCz3Tn7Jvpo7tbGuhuptfZrfy9cf7qMHn0PK6ohNnfD5jYNdMAL7OGoLzOEx5reDNQ60N8L0+nVYe36fMlwFNweLrX23nv9DiK2NQngBAyj71OhllyU+uRcjM6eMi+tC5Aso9bAv3HUfOR6wUq49CqP+HvTftsSy9svPemO+NeR4zcqwcKiuLVWSRzW5qaKm71WpZtgEPXwwL6pb0gwwD8vDBgGEDggD/ARs2ZLQsWD13kyxWsaqyKqfIIeY54sZ0I/w8e58TmUW0BRUBEqCQWQxGDjfuPec977D22muv3afLicyORbJs3D0w9t04HnT1TgcDLMAT/HuN2iPqMnOhFaWHvJ1ZlSV5YAdrnsWRPgd/MLIccYAL7rOba00HC+47DCQCQ8IKB/CssiwOCtckG6w1pzIc/pA1FGYLMhJJoFI5wvg+WcirHAcZhtIg4UjUGCh58vpMPQAuo6BW9p7x4y0MAGTwvRgBkiGKGvCoCeDXyxcv4z4XsMDUQeXEA08XFJ77HozkCsywxfEfPLhH6t1ADHtMg9MoYICJEgcxhvsA2l2KclcpzHuJ08cF6+P6TZo24eZhd007pZ4ovzIgZYw7AWjqe7XhtLD0QICP5t65Ngr4GZ8az+dojYuHKGNlgXEHQDsLZ7MXhBKqDrMxkSV8Lc+JYNcnUgNA52+16aXrT+ZG8n/5jzYgs6A8AuII0i2Ozefvo/D5W0Pg50cfpYg+XZxpzWnxdZAD8bxhYe0+yfraIwuyjYxnm26+m3p1o9lffYakh+LBRYobhxiTrWWICALNJoW2e8zDdbJszh0rAGT5DMiOYRk7AY7vXL1SPrx7B+kTnXcBBU/Qs//fH39WfvToSRmHVRVo7V6fLou/+YPyg+98WMb5uYef/hTQBYhA7D6ATGME8DDJHB3FyaYPBtWkyMAc8oM5CjcnWDPDfLIAwyyVAVF0bsWMAGJAcmDPQI6Omhv4k28g59glUNNtTAvPPos85xbK9I1b2F1eCXB2LphSYyywZ8oPUazbj0d4A3CvVWAfgK4LyUGH9q3WpDDP3a+y+aDPoNo7w/XHztAJxi/3gzcA/psF7Pn7fxfArySGsdAzu/imTaYfbtjXCUOemTPGxBpAHJcOdQkiqNnbyU68Lt2M4bNGwR4pLAT+nXX0CkvLR+vl6V99VY4o2LTniozuNI2ivn/7WvloERvni4OyTpB8Cli2vsIiyzYHwB571gvqKh7BtK9QuN5kL7x/7SZrC0cYegKsIg/ZJlA6RHO1P4QnO1nRJizxO3QxnUOP/4qu0g9ZVz+kn0QXbnZD2Mx2sN4aHH5Xr94osxTEQvOElOSYz2lzljUAwW0CLG0qzQz2sofu0ZH6888elat3r5YbSPbWnjxjj2AvUU7IjTdifbNn26mV+aEv/YmOTayFaTJy43S+HYbV1ynHzLQ69i3A/SYF+6+QCmoOMQAbPkVB7RS1Pu7/NnoT5Nuxehjr7V4ZaaxCm3Z9hbDqAwDrWHPGWXdAMOL+FxJPnxnzZJdgep/5OiCJws8ckGVbPtsq79+8BQgXCBCMsx8d8tnHnpd82XBqiut4pa2rFrV9AHNAPWbbZD9oEEaE2oUkqoNsitI9I5lnSy/KjvbTBkY898luCmwJys7O9qP54iEbxj5nMKieYAPWXgtn0HonFskqAk67eObMmQXW2azdask0dODac4BfPrs6wTDrioy7QeQqz2WN+25DnDQY2wbv0+N5BL44Aukf2QVXGS3BUC/ng4X3D37vn5SFD36z2gG/8be3AP8bD9nbH/iFj8CjP/5fYUtWAiwLlAU9CfAFrrKUuMRogRjsdDKsFbl86cYRjLgAH9BsEZYAX2mO7LrSBEFU/KrkLYLNVF64xaQGOr/b5EmmL1lH31eQ7gEWAF97xSiA9FryWrWui/oufdEjQBFkwEzYUtvX2rnSa9BdJaQxHEZV4y6ZcJkFN5sGB6xNX7Tb8mWDSCf8GXFfOPew6QmuZZDTXSYDCFtrmygQ9ITkXCgUNqI249BFKAG+EEmAL4Nfe/HXhbdZK5MH9WUhcEiNNJ9LgG+DHUGJ+m/tzgw2PNSjENeMib7QZinkz4NG88DNWofUi6f8J7z62YgbAMFBtJRN9fQUb3UL7C3G5KDMwlmKpny9Db9kt03325VVuYsMufcZkpyqG25CwbjPmiEMgM/GbRr5PNjVlE7UQaIoMOYBc0ZWPl4r0GBD1rlByYdF5wLCVjShquQ15pecOwZbMd6CdyUBgnTAp1kEPifqFpQSmf2JZwOogF1XjuIk7lGqIkTVWpPxz+vWvcYgNJlNn+nz5y/QftK0hRoNiyn1wVc7vs8c2wEcrGMZN4Nl4b3bNzhM1PPbLMuxZl4LhkOTTpAIWybj/wJd9XOYa3W8dyjsm8c5ow8rPtmmE9eXB6/jaqbBQFKZmhkni70JNJ1fgzC+NozyV/QYgM3s5pl2e5gygZUX+eyd8/68B3dkSYK55zMuWdzU4MfL/a9eq9XTzOAt2XvHrIl23cJHsyXOTbeEcInJXECAB3W4/grePrIwmSUKi1f+F3U7cW0ylFrvadeqlSp7DuDNAt1t5CzrX7zCJvA5HTUhCsiS7VPIbKBicfM643AE6J6mo+b02ARFh6MR4G3D6tvY5jbM/c2FBa6XwrqdzbIFG/hjgog/fvhV2X30nH5D3WXh2/fL99Dfv3dlARkM7Pom2QOenS6Odq3t5RkMMBcaZGM68OzunkEycAVHo5kGjYW4EUC3OkFvN8gIrv2QhmUWyG7ztYPOe5fCw8ND5BkEam2A75lBtxa4APxB/M2HCRoFk/bNsLFYB+u6l4xWP42aBtGEN/qYP+j6tUWNwnj05BaQEvZF0HwWha86htUBXAXuze4JtiuJTmZMc2/POoysIRKaR1SnE1bMgPwV9prx3j57M6RVMW2sq5QfxVvGT2gq7DyoCtrdE2FY9STfwmlla/0Yu0zd2Ko3d5XrYCjDqg0jDjotrGjWV/bKy4fL5eVnS2hH9ClnDXF9St7enRsvf+PufLk2RbEoe/Qufu9q93shZs5xn9sCKD7dOS6PyJbskAEa59D51sxCeQ+QfcZzWj4ki4IX/CrORtuT+LwPMqfYU67yM5O4uqwQPB4iUfkJ9pptpDfDsNcnzJu9Ry9wfhkt9z64W8ZvjJbTHiQgAMgOgOEwZ8QJwfpDOki/RFYzvkj/CYLPE+Rm/rp+8xpuMctl+dPnBAU8S7rCSqTBPpUhikt7hofK0hP2Fhyo9JwfsscI4HeY4tlJAHw/AZ0A/4IC6g0C3TWC0INw/oLdJ6Cf4OdHuXfPjzXWjM37xpijdg/fICN2RpZgGrZ/SgtVnk2Pzj3WqykvJJg042xxbYt9xfOtSQRrzwUtox9uPyvXJnEO4pq6tQY2YPM5Sx7w5ec1OBd3mddrBLWnSNMMOPvJHIzTS2eCTGY/Y31AUNsDU97L/vTi2Ytg6U8A3hbfzjJWs+xXxzybFl2Lz1ijR7xHiz3a4libyV0ggdI9R2Kgg+CsQV3FHOO3SL3GkFJF7msLrdE++/cggdcwwcA577XGXrTERnRIoW2vFp30WNAcoNsOuoD8PWRaFxozuC8qJ+azvvO7/6RcffArosGvl9Lb729H4N81Ak//9F+gj12LDTz82t3nBST6xAMmo7OoRXUBbEm9y8qFjCSgnB2w4/dHwbBng6Fg8Gv2XtAZ+Na2JRbSWcwpoK8Y5+rzggk0i1AxHLUONN0bUhJT93AIBjfYxDxUgr1X+x/gsSpItWGOPrw6NthoCQYwine9u4rVPas6KsqON9lM7VapDltmPwC5nSqrGoMTDqwWWuhMgavZzwBCvCzIj2sTOweu8gBAxkCA0wTg95JlEEzWDHsQyVWhbq1hNbWfTWkSLESnWdk3GXGCHgGADIRjLHuiLCibScHG8znalXmp3aQc45fjE4WiMviMewRIjgnXCYDQWai/Oc59T/KFNRs6+x7ZFEBSiw27W596pStRNJsNqJS1yHwnW2ugp2VqdeAnUs8B8O/ykUexlMy9bcU8rnNsQgASwVd054RtDwcRnlMnto59HBBNirbCZ9+C6bgWmN7aJID3dq7GvVV1ACH1qh5Ah58Xz8Ni38r1w+DPrEP0VgAwBcCQURZ4ZgCZqnF169wGc+GYeeBYr5F6Nz0/yUE5pJUJn3OM1d6uulydcGChr9+g4Q72fRkRJrj3GjpsDMf1KwnTSnYXcPCYhlgryFIWyBTdxZJuEkmYAD9kZswbp4bzVUCs1ChqBJxrEeBmI7CQLYVVqR1utUa1DgWGt7J0lCWOheE4ezjWwK6eHFVAls8pwd+Fkp6I4QPqByOfgVSy/NEl2CJlA+fIdtS1QznlstDb38Wirt739feYlvHvBt35GZn18VLTXUvg77zWKvN0j0JbdPrH+nrTKXiT7qGb+MNrS7pLwDUxMVS++61r5R5MbR9s3ymAbYUGYga2wwSvDesDCIYP0OrvUkx30RgtS+ja//yzT3ELa8Lcv1/uUJzc5Jl1AKTa2Ex26GPPOF7Q7EiQeor7zgWg7mKa9XUN6cbsaLkYgrnltV1KAmOecZ0GXxbSAlJtNrSF7t6/O49slsEV8iWLfWE3z5jjFwCeTroq9wGgDNYGATxgOzJErGea+zRh7xs4+fQAaGTr05pYRy3lfUrz3CuqYuIIqlMuk9I23X/4qnzsM4BzTVZBn0EJ45x9OJDHqddn/CyMD7eyKJKvGhr6TACTyq/8/Jgn1d4U0jgzrwbaBmy+vySAkkZY9NXl3fLiOV8vzWKQ9ZIJiauAAHFvtVYg+hY717tKCwnK7udPGT/Ye+6nD0vJLpjgHub8LEz+R9Sq3Mfy8ZS+CJu8duuADBp1QQd0fN4Q5DJXjgisern2IfamRcDhXVjxJs408OQFD6eyBjO8iQxmf5T9uOeIxm385f5xWXrxqizefgcZXIuu1OvR0OwM4LhGMfjZk13cbBbK9V+7V/qv4mJFO1nXnMHu3hdb5bM//BF++Q/LySSkxK0ZfOev0otivIwQlBxSvH34p8/K2sOVcgA5MECNTq+6Nlj5HuYS+ZrSt41+nGepPWfDNat8iPPzHYITyaFzSIMtanLWIUkOjQ8iw6ubEhmlqm7unCxIi4Dn6jVkY5wXdrbepKh9EpvQG7jY2PCpMcG1j9IEivPiFKJByaDBulbGHqa9us1h1XoAafFyf5U1cVKu87MDzi32R/cUswA2vdoFF2xvrUf92rpduXkvmfpBzrthiK1p7DyHCB62kKVt8zwauOz0sb8rkTxxThN0jZKpWCQ7w6BjKEB2ginXYh7uWiNFgD2g45vnjHVnLDXX5RBre4ji7Un7XzDXetwbwx3HjBaaezPR7M1mWJ6Tedhl3p6yzhDzhMOS9bZmhbapxTDL3mR/3yMT0wVZ8oPf/oPyzr2/mZvZN//1lsH/5mP29id+0SOw9Of/knQn3egqgJ9pdhllUpGhtbYgJQ8OgbzgI6wcAR/BsId0V4Yqddae37L2UWjLpiGwDTDGQjUI8D1llD2MBFjRtbaS1shom3atwUhdIF6PQf1nizsFCDL4AnwLbGsWXyCa4E7QnRIQDfM8TJSA1Cnr1PWryZMZsxeB0hT1+EdlD3ZwH1Bgd1o9xYftikea9dgOmxyc3n80d5JxD7AuKM/PjPPchiAMhMy7AL9JABFscUQ6jGM1dq/vS3Al+2y2wvHNzIVp3yhsluniPdSb6qiiZMNUv6/zPOjTNoxUpXKlHpilSL+qLfcoFbwaIEVqQxs+aw9gCbVcG5gAsNIgBjePAB+R2ZApJ7Oh5EhA7WbreAaj54BlYVxkH6pOlzXIvwT41Y1FUKYkw+cbriZq4zOTEWAEgB/BGvfg63oo3hqko2EDcO9zM9iSlc9OtX5PaliIkDryCuBXoFfwHtfA60K6oMzGa65TTo5DAH4lJtaQMC99LT/vuCo/EViHzInXtPjsFiz9GvKOVbThMnbjFMIZWNrgag/W8VD5DGvk3t3rAHa61yo5AXzqhBQ1GT4/riPsXbVy4/2+soMkGYCb1+ZxybiOB/5oeKlHcBoMqdIapQvcTjXub0q4HJxalmV2yuctsNdVyPmZRezWEqTO3rGuMx6vKfoE/sHMXz6vinEPpj/ZXB/VZXDNOIVzRRVw1/MgnkkV4MXHVQFFvm3ktPJeItsSEDSYTHsr+CHR/TiekzgjyqlTdgOY7dV6E9DVojhxdQlGHx3+Cu47J4ztAnZ+7+PzrUr3ALbSdbGCC4j3bV3OBXuNfvUjk8Oh0T+msPFQDTAfNIQEYnqIHgNeFf8WC08tvXsWn6sPt+RGB245DbqcdtwA/NwiaCCouGCtXei1aXBpNg25yD7yiR2CD5nlw0Pdpxxb7kPG1JoIHEG6KHxsd2HZyPVGZknQDkBTkjE9KRuLFa1yPCQKZhG7BULM+3OzTmbNYpNTnuMIZU1J2FYGcE+JTT7r7FgcdSchf8znE3734bKTAZjmAZ0GNu5lBlTWLUXtQDYSlHDRvrkHUNivS0ro/usC3Hy/9NDPZxm5DMbshLHYRGLzjKLQJ0huXr6w6SbyRzdKhjjqcWJuGYiYMURmA8A/ItvRXsM1SFcWHI6aaOj7kVgMEfyOMlUWqJNYYK1Y579FwLCKteRLZG+vOKs2tXKGhe5jHY+T6ZhiLKbYr6d4/o1o90wvBObSK9bH+tRI2ZnBFQeGV7b7HHC6RrH3/Owi98G/kyk6UrIC6XPK/Sx9QbEsnzd7Zaxc/a0PytS9OQq4kUwxxmuf0/DpX39WXn32hDiBseMcnae2YwqgP/btxdKYw5hgh0Lcn7woLx8/L6ey8+9dN6QpHWR4BvF+X3UfYr7BlUdh/R5N8ObGJ8rf+P734hw1qD9AorNOoLdJhephZCUhKQD+w5wv7mkSNO5Fg2SWRqnrWTN7wn2Mwl4v4BDnuu1APthBMbEFuv3stdaPbSFN2qexn/PCvY/wkt9jmUmWd2djja7OGCz43P1Ms4iufe5RSZZytE3GaX0HKRo1Qn3MlXEyCkMVyB8leD1AKvTxV19S00IDMRl2sgh9FCjbAK6Xs3uY9x7nuZqZ22LORFNN5tQRn+OeNmBWUjtoxtZzeoAgiJ7EpR8ZZD+1FYNMqS7W9RHz9Qz5jvsFYIQ51U2DLTpCM9e3mQ9HrMFu3ntANzwCnC3sbC2+7Sco2kXi0wHA/9t/75+VO+++BfivT4S3v/uVH4Glv/iXFNFQRGjTqnDXEA8layrID603Cy09zQX+Ce6VeuTvk2F3Yfqa6HAbgD55vPCQropMDwWXesbrTsMBHQ2xAFqeRUpsPCga2vtVB9ClTv+1bqDSVKP301FFiQ4HYXq/e+EptRAcXzo8AGoFMkoT1KiGJluv8wqo+hm6sniQRcEXfx+NQ/Bv3gAsmNpcoBhOP17vXxZLgF8XCkdxscVjwXRX8pRK+yrAt+mVWvy+KsUtDsrgQxa0PnhD9BMASJyRhYnprR+sNf95bRYs+zPHtuy2HoH3EMNZIN0Hg9+0sJlAJjIFQcWmzCcLm5UIIIGQReuk4cggsgYa7DT7hqMozjqDkIKokQzAKzjOTrsRCVUAwe82QhKAhSwjwF6lya2095dFfIIItY4yts4NnUFC9J3ygAiSZPk5CBo2CgrXCo4+PuNMSY5e9VE06/Vkft+5kc8u2eJ6/nldEWB6Db5vZBuyUVsIefgeY8nccL4JqAWZtYPQBRfSbVGx7C3/KdWwKPCYQ3BzHccbUvfOsblZfBcAC3s623iwKAWDTXrwAC01BZf8RTrHWDjNNRhA6CjivG/xGZuwhQ/xlz5mXt69c6Xcfmcx9PSug5S5JAg2wxJSqSgUTlB9qZWvdp06EJa9jzoTA1jBfQ30gvGtHW1qaUbKNJKxr5j7kNFkl+dg5SOcr39lg7CwQmU8zW+kK8trKVZAd8GeqyIY/0qGVWUN3szyxGd6fxbGGsxEAU0Czl4O8gbjIhvfaTE5NoktMidtpE0dHNrnjKtSpKjHAIhBctMpdLusUM+wTBC2x2ts+DOMZ/6ErkJ2ZOY5j5EpGWN9X1i/gv1t3WQwi8a5LwKvc7J5dcOvaEYnedENqzpJsbzFtDcpprzCOGOfeAGrHK5QBHnHgJsDvvYtJiU7cII8ADVwFKl3KD+pbFv9s+DpoqM/snMnFD2enuKMw2dYJD0zM4r3OpI09jI3NQFXdNPG4jDkcaqUI1Up423mKVnc7Dxd16T47GX3LYoFhFXgPwB4rOMoHop902cp2dJBoCmgt/vwMfPzBIAks6stsEG5Fseji+jCkYwMAILq9VcHDDXAb7OHdNuQD/b5CMeiZbToXz18FQB/lY6n+0huetxD2Dti7wuCRzcvmN0+rBvtMQyIU/U0wH4wOT0T9qtNshuzs5No1+lEi2XmGZah6qbbsLQ2zVpFjrOhZSxj4R47AmM7yrgPkq1swno3GOOhkd4yiuvQEQH5V9zXYyQiG7NjZZc6i00CKG1XD19tlVGY3gY69mMDNgLKQQK52RvTEdAv/eWn5RVdbae/d78sfPcOz4ygA7vSredH5emfPC1HD5+XKa5rDoBL94nyGAb8xQwuON+7XabJEo129dMAbqd89tkXZQ2p0C0kZFPUjbw0WJ3Hfphx6GcMN2n+toyV5iiylu/SEXsMtxr7qqzQ2G2b4ttjLuaU+zzQioZQcXaaZ6O0j0ziGgHmzvpyuXH/Nnr1TnT52yFFm0e+NsD50eyn5or5u7m3XsYoWm8I8gmM9pG1WetyYG0DGY2ensFyhsztgLEeIrPkPDhSEgd54a9Bm3IqIeKsfkWviyXW3yv6eqhpH0MyNURgpOXvMM/xlALmP/nRj8o7t26XY2oOhgDsfTQsa+LNP2S6ijOnh9d7v4P8/DpZGBty2XXcYEvCosE86dMBx0wfAc8gNRS92IukcgI8AAAgAElEQVR2kR0ZJjDqp/uzRFCb4EajpE7mchea+xZzYI2zYIlzcJvsyTDB5ATrc4+xW6bjcwP5zjgS1dYIESOZnb/1W79PJ/JfQRedX3kU+vYGfmEj8OTP/gUAfz3YGW3vIh0fAE87s7RktC20ANAIXlAfzL0sttrlYHezXbYAX2Y1pA9BGwkr88/+MrWob7zskFIPwanacSUs6udFFX1oTN+0Da1Z+wQ4WcB6YeGpVokGBgYQYa0pwFdqkZ1Ds/jUrqoA8zSZiHuxcCsBvo44yZaq8+61U2gw52yigAsZuS0arZxzsMxOzUTjJ4F8Wj4KxWR5A+bEn22+IwP+ukOvbgCkcdkoww//ZwB+DdgSoAruE0Qne+84ZdrxRJ27oNouggB4AZuvibEPVo8N2bbtgnwlQTY4MhujNKrSB2vhecLz00PeDXNgaB5JALIcm0E5PvqVq+mv2O4oOo3ivQq0+fk1wDdUiEx/gpyvSXR+FuDzM6ewkPoxe3DbNUvHicAZIcIFiHBPAyNkEjjIveYWh3ULRsngwucrqy2417mndtrJoKViDivm2OvQRtRfMbb8TEhKInjMQMB6AoMXJWSyc04Zmf5TwLfPLlyhBI+8d8t+AGZLiCv2d9vYG65FYfYM3WYHcL041Nsc0NLSh51r/M6H92D0BItcg1ryYO31kNPGkMyQThvMwzUs6b5Ad9uDBvvuu/N4589GB+twVqr0zd5Dj84PUWxe651rYP31rSCkMjaCiaxNgvuQ5MioxgHpINbr8esg36GrgwRZ7+goKuaPMQ3YnuAxlnKVTQppWf3v9bVUr6v+WNsf+scAl1UgWzP4wdRzXSfOn8jwKeRCZkYw1bPP+qWAri2wh8k8IpPGg4iu2g0cNwZhAnuQ34RXPOztNrKdV6ubaIKRCcg8M97zAPo5WHv1us79QzJ5amz7lQ5GoTEXVnnGK33C+RNgQMBRZRIci17T9mOso3lA6BUYxhnIAdQEHYAStbtKv9r6btN181CdPddypng/almSrTe9Zo2BFrxn6u/buYe4r3ZiqdljM6TmBQ5KDcA9DDnNdsJBTBAfgZkbjftZdg8XtDuhIxCLJncy9ClBy7FO69yst2B8qX2JbJf/75pgz4iOz1HblM5gR7jX+D3qRcjqddpplKdxSBbqiD1Qyc0U9z+BE9EIoM5ANAP6JA5yDhlYkj2CYW7D6tql9/mj5fLl56/K0hJZDTTmx/EMs5g+PK/Ym7vZ65v9Y9QCwe5CNDirnDuTyDmGAb+bawB6rubK9St8/igdTjewmFwq3ay7PsZZZ69jMw6sLffahmeCO6kmBMyfHkDnANrwsfkhAC2WlOjLXzD+X3BOvADk78CmC5q3uM/zfVhwALYyEwt/Yx0Mn5bpa4PlOrUSxzznL370GDckukYjs5m/M1uQ8mPpiTPW480yTDB6G+B6Q+ce7vUr+mL8BIlPBy5NhxRJnyK36scNqIn9zhF1Art0bpXx7iCYXdmmcJ5HOExwccGGs06Wqptg67079zh7JqObts/oCzqtHzN5h8hc9ejexBwaYp4uIKN5QXbgycMnPI+TcvO9ewSizfJs+SUuRvtlFoA/yNgMQ6KMUZi7Y7djQnWJgSHccAY4o6wb2uS5vUK7/2IJBTs1AQNkuUYgH04gMKyfMhPd4Fp0xTPwU9sukbFGYLvHmFv8HWvLOjwG0Gxcb9dQ+fjhZ+U2zdx2lT45rpxTA/QzGAFUn6ijZ/+a4LPGCFR0uzmgeHafIOvUADwIOkJju/8G4UGGZpqGgEOcFVvYhqLxHzqGrJGcYjxsYKVMByaF/QFJJO/xmHXwHAzfAMyPA/K3WsjGcPjRWniK7MYpsktlaH/nt3+/3Lv/FuB//YR5+6df6RH46o//F9LMG+FWorWlRaRZ1FrJG8RlHlKC+wCVHhb5FUWPsvgcHq0A/1mwJYuf+MCtPAGDDOBRyCHSCUXgo77QVHoDpttOm8kesrmGBOS1nVvdibXW/oZkJbpnJgjx96Yy64MsQH8lV4gmKlqDGZiEtEjnG1gxmx/ptMJBKmATPAiCZXOsExDk78AQHJAGHKD4agCGQQwuODWjkbIlf9nsKdPdoZnOHY4vgxAZfDYcmAnZ92xO5fmajGyMRc3Shw48i2AFAcfhr692G6BtdkP5kul+swwRCCTgMrAxY9I0C2FPgAjUbAKVgM/3O7LugWtzg7MTbX//HD9r8aV2kbw3z0V9eshx2MxjnBiblFaYcshgza86cEvQlrURl78qVj0feTLRsdmrBzYQqjJAgvueYHIovmJT7+WwzuZIgGqsIc8sLJMhDebdcZF5z2AiHYhy/PJzMggJgK9Ws2LAzUYIZiLgNBiJ556ZI+sZ+knPCgbOmAdhPSpI4L1tCe8zEuDL4ENwUgDYgb5XoLIbNqq6D2nDegDAs1jNXgcffec+n4dcA4bwDCSf/RgycFCyknUQNOeh6PDRs5dlhKDx3v35skhTpSEYMQF9lpwHYgq5jYFxjGNkSRJM5dyqZr5/J4AT2AnQZe4rOV0Wt6arSoCwGJf80exkmyx+/efMACj/yM+KT4gfqD+7mgsCxMtfvvHPgv1M0byeF/V6+NpPBUj2l4c2CfvSTTakE4avDfg51UGFXgGdHPJDpu95nW47OgVpp7cFW37Is+6yZgQt8Tos7i6BlgRCk3FcnBsDMBBUY4uoH/YyHUtfPl8Ob+25yZkyNY5LCs+wG7RxRm2Hbe5V3Kj7jnJVwED/NJ3Fr/LZizDvFC72wGSa6dMS8zwsa1mrWDm2dpknXKeuSQWWtguNfcpO1LVDJtgZmnl9DtOoDKXNHOkkolBfLxM5yHU2cVBSymOwY1Cgl38A9Uh1ZbFrPBODpQiYDLiZve6rlfQtnib/ll1c3cN9CoiRXB+uZ8kC+xBYXGnBpKw1jj0bO0m46FQ1xNgM0lm3G9Ct3GlnHRcjdNbjI0hdpskwAF7NfDkHX/fVyXnUCdjWo/yELuCby1uAzVflq89ho9HhK3Mzo2ZBcNTu+ESVg1iXQDDU1xjnayT2VW1Ib0/OlWEWy+ajpxTqbpUpZFiLFLD38MwO0V9rrBByEqww95CI6ACj1XGLjN8mrP2OvQPIIowxT6bN4FxFh29RK7UPW6zBr5hLTy+QugyyRljva8yfM2VxZHGM6HtwUOthnfdcA4TO9pZJAoMmYPbipLesfr6KM9JGGRrvI0uE9GOF4GBtvyzwPN8hUzAhbxHZVZpnAdL3AOPPT/ZoaAUZ4P7NvtvEPQY4jNPSfvjG4xhJgAqoZq+Q4e7WvtKiV9bkJIGJxbe6rxlcGMzaTXac5nZdA9bAtcr85CS2s+2y8myFfYR+LtcXShfSpsevntFzYbVMQSCMc4Z1c4/XcWxaI6uxw2cfkoUcQSu/QO8XO+M6T9bJhP3k48/LJkH28MQYXXA5F7UORdYzaX8AyTCeoCD/DHb+nHW8a5GuUkqerdIhdfZmiZTd9OFl/5Tsw+LCldKmLsM9ucU86EB2ZZO+E+bgNkH8BMHjoL0HWAPRoMveNFyvtp7Wj+n21uQ57GJoMERAPIlc6uCQvhkE17rn2PzsHNmODc0mrEVaJzjFohZj0vKCtPETalYc/z7G4YSzbafdovYFwE+dh5I9bVd/53d/v7z34G+9sb99o9++1eB/o+F6++Jfygh88W//Z1gXAD4LN0CxIMGDI7TbaXsmC1U3Yao1tOKMS10wG8MhC1xQ7Maf+uiA2wEW3dzVdh7aPS9An6wqmwQHZYMNuGnTDr7sjtvWo7o6zC6lHl5PDXI8HliwISlQ38woyeAHY88fQhakfMfiQ/5kLOFnK5EIXXsEIl4nUME28nymAL8JwDcICHBf+e3vw0bZVU/gNYR8RMre19iqOyU6PiIPU1PuVZOXOO5SGy+zrpxjgC8BeHYqdlxSblGDe79HUy9ZXuUdNs6KYEOJlMyEuM1MgzrrPGBr6Y1tvNX3N9nY7FAbzcq8d8Yn6yW8Rjvi0hwFnWYfgcrFOVpgAzOvWT/4yLQkmEjPeA59wXoN8ioZThzNNagX8AdbXAH5ABj+XwVEMgJAduEsqPTe6oO5th4PCRl0xiUYZO+XQEpv6gwwaplQ3Xk7eyA4ZjqJOL+SQcxxTNcga1sr4F/NTVnf0Ko7V0JnrIQH32ntS2GtvBctJ5WMadUok6y7kCypAL+lNZwOKC08ttGSbiHZsk7DrIwArI3ftj/Xh8vFvbs3eIZ2WVQ+YcGiUrR0XooibA4rO98uLa9ikbleFq5dL7ffnUN+MML8g/Uj3R3Fjs790EnXQW7Fl1+y4G8A5Tq4ioC4BvgJuOoeAinFySxCPKsqeA65h4MRtKlZtpSwxa96/eUfcu1VjK2TKtfla3Bfr9Nw24m1moA03+p1AFC/zs9r62CBfEAP6i5cTDyMzwEXbTqHXqC5B5kH8Bw0CER367PtAoRuYun3iCZZFtoq17Hxz5FzWWmKEg3A2QRM6gBAp7+J8IN5tg8QeUkGZpfC1/5O2GjqavTs7rFDNAxuW9mIWRACvwspxl7cQKbR5wLwOub7yyka/G7Ae3e7SUaK+1ODzHo9Qm51Akt4jMRHTfIFWnLuKsG34wWIOANMWSAe9qA6evPevWF5SRYJmUI/12oX0qhrMvAy63LZuyDH3fUYQZqPK7ZnWfm0sLWeJApd3XNip+J3kTGQVMmGbGaojmHkW2QZWgQj8XvkRRbTb7cM6rAJhqmdolh58gaZqPG5kKZt4+m+s/K8DHetRO2Jwa0dStMKOK/JbEIAfILDDhqN2aBtg6LoJ1+slidfbtC9ljXgvmtxZaw/sxwpNToB2R4Bzs4vyBwA9LsJzsZpZvUtJJGDMPCHPOdT3q9J7cvkFTJdFMzK/uLFGN2rdVNqEWTtCvIJ8PRYX0GrvoUMq4/fXyVjMsde3UNxKZFftAvY4b6f08zp6RldlAcvAK1TdI9FpsSa77X2AsY7XNqoO+i9SvOpWexM3Vt5JmPDE0jIsGv94jEOOxulj3nRJDDt3zkqY4zCrDIYg1ueWT9BnraPB2QJtnhWr9gPnjEXXgBoNxnbi37arRGg2oV1eHJEKwJsh3PvPWdfPrPvAuMxBABVGjOGFv50ryOaZ60hvRmgFmTqyiSZJoJEpDfTQ5M49uzyKI7LqDJCGPLl7RUCgpfcV2cZJztwQsDz3r13y1MyIRuw9TsE0UPIrhbmJwl6kRZxNvSQedqkDuIr5Eh663dx5iir6oPEGAKQ95txY84J8G0Q5vFigXXLLKsyyIpICYJQwuu4MxyADFSGuV+JFy0/oXGyvoO5s0JBsO5kEwQbHWRA7Sw7CBD3Ge8zDgc8y26baBEY7dKTpA/MsHBtmqJiHLfYD07sImw3d15nofcUWZgm67Jzi/nP0bDFOfyc4HPTrB2f2QnWaFFc7t4yAekV8kNe+Dt///fpUvwW4P9SgOfbD/nljMCn/+Z/oshoA9ADONRLO9i9PL8TEAO2Lhm5LJDLIEBCl4PRVDWL+oBipJZFufz5kh3kbZIxT/CvraA/H/7jsveApT4YsaaHHc1bzCCcnKRXfg0MMsUvSEj6Ma7NQ9igw2JbNq8Gm3cGJ8nWpqVbFtiGJIjP9fOzM26y4smwp5NKn4BTP2beP+5Z/TRfLV7nBnPB4jdt63fZdRm2ECp4GdXnqM+/dBeJazDL4IEOUxHSGRt/aXPntaXUKLTuBlIB8NVzp+QjXXJwOODP6uxryVIDTWgUY1qgGHpnJU4ylbCgpiZNcepJGmOmlacHL/pF9J0NUu9dgBQdOE553wTvsvaCfLvPVtaXjr1ylmBxq4nwBntf/1wCPNnhBHUZlAXmr55/8sxcURZRyuGzYQu4dIsw82DHYIvYoECjmFutsZu0h0N0ydVONaALeA9QoruR9xt2p177ZeAnwIc9qrTiqTnOrJG/t+i7Dlot/BbgK2fKTJVNrmxMpB2hz4iCPz7wCIBv0NrCiePoCHDOAbKzCwDlmk1pj5AJafQNxpyyfsTeCd7lIPKCbpjCU9L++xykNo05IA2QjePOytOXNHOCsXrn7t1y6+4sBbYEl9rIBcDXQT6BXCprlNok2558d/6qMfMliA6AVfmYX77q6xmwdKzJjFrYxhoEVutYwF3/fABJA/D4bBFlBvt1xiSixkvW/k2tfQLPyLj8tTKenBexN/jdoFTHC6Q156uA+vU9ZBW75RzA1s3fe30e7F2snxFcUgQbrrWNLSxGqWFYX6frKOsxmG4dpljDfcyNfoE6KXlCr/D/HgK42JTHGLBtUzoLOZlL1u30ImMQCHVSuNmB1rnXgkWYvvY5nYsHmGvjzBsKJk/Yny5gIi8Ao9HKj2t3ftqd9wwtuGC4zT2F+gUWOIrBlc9pLIhWWMcbZRa9AJx+rC97sQ/sBjCpPfa7e4kOV2Z6dL8J603HKLY9A+96fSWDEc9FGUI13q5f0WtmVpWi2VBKlp49RKmNmnqArfaHLRxS7CYbjQDdY87c8ynMBGTO3blbZu5+gOvM1QDP++srWJMulYGTx9HZtx8JUSYvM5tnV9CQg3lRTtg2kh96E2zQsOrZw42y9JjeBtsEFI6Va1tCppLmnWvHiPJjFyec1hHjimtRJ89vbnGqfLh4la7BeJzriARjb61MP0A3PfNTx39BUGS+ro3Wen8X0IyEZVs2mf3xFGZ7lGu9ck5xMM+jRSbV2sszxmAXScgaWZSVwlputvGSn2YMAP7s9f1maQHTx8hnrDMaoPB5GK2+Uo5BwPYYAc4IjHYH4PiYjF6LQtRhntMoAdQAGnj7JXRKJHCmyczrANOiXuPkDN07YP8ZLP4jsjmfrlAzAmHQDWjvp8B6kjlqZ+gMAs3ISX4pg2G/ZN7sIxX1e9/5QFlGPqOf/AW2qZOM1RBSNOuW5gjKTpC3tRkvn2X/+CDdbw9wlVph/4LZBvTuU8D77u275QkZiFUyAQcA/mHuZ5rsjNacNoQaGZ7kc9GlA/4P2Zt9dma1JKsaGmfwpw72wG4JJALsqANjbeo45j7vf869sMwOEomxBdD38+zmhgiDmJ9bBpaQH9pTjxF4WO8W3XgpwB1CSXBBFrSL19njQ4/tPZ6JNX5DBEU+SMlAr7mFln6DrOoO8/rU7Avrz8ZfFu4OMUW7sdI84/WHXPcq17xlgMk+YdCyTxO2fs6hmZEx9P3cC+//O7/3j8v7H/ztnxd4vWXwf96Re/tzv7gR+PgP/0c2yU0mu17aWaApuyeITz06i8c0cJwt6a4RQYB/4eFfBQGHvK6lg4KReyCQ9LEXwMqSqpXcNw3PxiDjrGZcMrqXjaoBK6RNnAtagF/bYb551zWrH8wmG6hsrJaRAoFg+fSRrq5P8Bh6/dCqW+AowFeHTgrZavtwW0kJTXbcTdCYhYavO8seam1oUWqqDtKmUFmLYFVAVWmewza0skXMfgEC75QJyag3teMCqAjwLWZOgJ8sZxbKpSzHQ/iAU+9AkB9furGYjk49fQNgYKo03oPzVLDa8PptCsVfKLPqYEMMXBA6bA6ZXlwL8HHugrk0baxkCduPAAThnx1a+6rVvex8BSayYFg0kUy8bHc2EquEJME0Z8Ou1yx65W5zCUoBLKTRO+yW6+GsBMz55fuYRWEzPpO5P9hKCY72fLL3+vZbuBwuR3IyODBxMHtQXWZnTNVUgUUiYh29ZfprX372exl8A8pgRBMsSQAqderh+UR2xABLxiw0+AZgOGfwPI6QVuhUpKymhYeyXuCHgI4T7O2GYZvmp2EUh8az9oLxG8HT3kZEI6OTXA4HHyB+j/T4CjryLZr9iPnUqT59sRRr5P7775Wb6HiH7UJLdsWOwY5nFFCmUiOBnFce2uoKHMdth5DnNdJ3NVaFqhkB+JWvvwyWA6hn4GyQWTvuVHFzvDYsNqvnHwC/Cq5riVC8cQXwXwd1laNSbAd1ncCb4Uiu4kutf3UfKrb7AMcnNLM6e75eOumIeQGTajbFLI+sve5E1v8M4PftmOlMJEjdo6i1ZdBksM0z7wKY67xi/gFzE/6eZ+Ics/YFpt7ic/eEYdhKi/HsCNyNPd8wHWT7sV7smp0rnTw39eXnsKynB1gEtnHjQUrTZj2d8lwcxzPrMtwLzUC4F7BeLdBVAy5T6FpyDkdyy/0Fpl7GvhtLTWVhZmn62Ou6AX3WnrguUnIjwgco8XNdyrnYM3S9ymJal6Dj6m8up4MLI8B8BKlKDv2KYFViIFl6yOJwezpkT2kh4TiKonDNEpwXKeMhVcf34zICy73w7v0y/+CjMrhwi8+HbNnFonT7Vek7+Gm4dPVSyN9JXUOHeiahXFyDe0S6dl206ZZaAfwXX+3Sw4AM6F66dh2zbiyyV4Zj19szpCp7rKttOjWDM9nzyILy7+OTg+V79+6gZSf4ohAZDVTpY84hfqJwkrFGxnWK1OMYAO6z6LIxE2+wDsA/IBtyQcFqP6z7+BCFtWcEZwftss34mUU7Q5KyB+Jcx0Flt4vMLBKuBl7sF8iLNgG0A0rlmCdnyECajNksRc+DkwOlRRDWDRAf55pGkRDpKHO4y15Nk6c+JtwohNMU1za1x7nCvbbI6EE5UUfQTzdVwCOFnWZktwkUlwhAfkJw+tmXr7CDxAVnfrTMUdfTpobBcdHqVaQ6gnxkiMyFza6ioJp9sfOEuhOen5bNZnLOyVK19GRirQwjq+o8ZQWwhoZH+NkxMrXMv/3jPUgqxpH500LbPkM9wQY1EcsEGe6PowQvFndLdpkV7uLMGBkcp1gYtyjmpvuwDmBOUvdtazLOCCLcmo7CVlm7VmU0XJM7dUV41d3ij3ime3x+gzmyMDwec1yzjW32crOOs9TUmC1dJpiTOJuip0W3mIIsS7cdd3mmBrwH1jspu2QvH6Y4doLA5BTQvk0B/obzgWwQpzlzPX9ukD3OwtzoR8LnbEY2nm7QAPxuyMTtfTKAvO8MbkXDZJN0e/idf/CPy4MP3zL4vzi0+fadf+kj8KN/9c/DJtN0me3nA0BVjhzBvguK7UIa7LiHjudb6nv9fUgRlN/IfOipq71iyDgSf7iJJHPOa6BKDCAsrBX4upl2cWBw1gXA16WhfQo4smuqnswebHH6vWaHZdy1yEx/drR5gNoA+Fp5VehGMBGaT51+ItUvo5XXKbsg+xZWiWYQLBaySFeAH+4/VedXN2qdTwT0VvDXWvbQVOsAodxGTxF1h7WePgGyp3Iv7+372s03MhXKdbhGWX2xmExnYs60spN1E9zrzrLHZmYRpzUBFv5qNCLI72tmaj+u2YyAunvBKtdg5sKg6TwoNguQtf3E95gvAWdIlcKHmswC6ckoXI1GVbLcyRonYKg012Epko4osXHzHEIC9Qbw060jAhSdboLRr7Iszg0BlyiVseqBFe/02gxstMiTSdGuIRpood+ky6RNnERGcYZox6aTkKyrmQiGKgMe5A7+gesIBybZ2igOrQA+P5ysbp1lStlCHbCqsLZbs7KmIPXr+9XVg2eoRMemSyf8XgZfxt0hM6OizMm5fcL1DgLwr84vxGFkh1nvfRCd66DFbBZtwRq1BRwUz71cfoWcZDMChE2A5ePnS9HM7b0P3iu3sNIbAjg4Pt2Av7CE0gLRuoq4RkBYlcXIcY/0yCXAzxqJRPRZ+5EgOwF+/v3r55lF6o5vuldVTksCen9eKRP3/3VJTbUdxVvmm7reY67E+q7WZYD2LKQPhyNlJtX1+MIgBCIYTqeaTj5zeJd1aCOoxy/LGV7ZTbYYU/NRy8JrutWkV4WwbUDkMml8OwH7LPXDdo9yBzLodG4ZtJiJEfRH8KGEQAaBcZPFXt3dgj3H5UPWnCB56lv3y8Svf680kCx0TtC/ADAWrjVHpPy38D7fX6LgMbupRjUIha7nMNQ2QAsQo8QOZlyJluSBhbTRA7ly0HLqy9SzPcGwEuzbOMtmZNoCG4k4Aav9I7ImBqORHOH5CvwjYHudRYumcd5XjCvfYaGTIbW4nL2C/dc1dOp+HRJDg1TcVgCeB7jNHOIgc4zc7AQgfcbPCO7NiHSSobLmZQDwuvjgfrn6ne+Xkev3yCzQWbe1wzi8Kr27H3PdrA/6AdittgMNcwJ815CkiJX+3A/jc6wGHt396hK2jssSFuy/kaFkfWt5GvEAuY0Tur7ul7KxSZHrJpazNJw6gLlt95yU9969Vd69b28D5hrFqiPcyxjPHMdSAD6OPHQH1r9diZH7rZnWU+WL2NQ2rk7jfEQRJmts4BRveCxLN9wXIDbOlShxlq3SHXjzZJdzb5+iYmQ2BHsWaJtBGEbnP2iDKGQ3N5G/DFDMucqZsUeTpSZB0CjjhGIP73fGdEOC5AStfLvMMAZXmffDjFObwLADokEm/EQ5J9fAZoKj2EXZILPwFZPjx1iIvlxaDYnWLWwzV5Wx8mwj88KzHEB2M4Iu3ho195tQNTEn+gHVA+wVTQi5La7/p88eE4QiDaIL7QUsdh+OMkP87CiZwf4R9mcKuY/c660Z0QsfhuPsfKg8erIUa2OM2oRBMlkGFUqBNFzQpPaO3aOxkY2AzOBWowYIGWukTiVleK99JnKTa9smw2AX+5TKSp7k2eR5oyx3z4JixmaG7GYPi9s9+sDmcYzD1Ph4WM6u0qHbAG8AyUzTz7T/Dp/nPjXE+W7NxRqZgE0+2zGZRrMvqXXIuK5b5EstjhnqY1yBJK80tVDi5HHsOWK34T2efwfv0yD429unWJp1Nm4mlh4CGgz87j9EovPBW5vMatd/++0/hBH44f/137Apr4YGvw+gocY50/dKGBK4ntpsJwC+J3uycdFt1gO7CgJkB04AbyGtEPTFAaAuTimNLBOyE4u5DCBCJ56+7Z1siGrqTbuNAJI6LxpsNEom0o4zikn5T9yar9cAI6U0pueVN/TTEEPJT0AVpTtqyMMuE4AMSClNKCkAACAASURBVPewi+ZRfo9gQ203wYbdIQESXlNIfPQj1uWBg1R2N4tu+Zlgii300x9aSYYstB16LXhlU+Z+o/tpdQhHdkB23Y6+HDzsR3GwC/ZN1ae+OkF1prrV/nsY4gpC6nbblvZ8bvjlc//dSEAE712goCYV/2ol+0m59rJZhTWmGmqlrRwgZzD1nd0wUXx1d8DCIC3w3k9sFMUBrMtCd2Qlsug4fLKF8hUgqwFhzbheAr6qgPZrTKyNz0Kzr+QnC4FDUqMeN+ZSVTBtoBDspk2geG00oCIzZAt0QMm+rglIWtKBCPcPg7dAIBKbyebrK97iANrHru0YQGImwIyFNqThPGKGVlZLgBmgXncWM1EJ9v2z42NzouyALOMTiDiDF8dAiMfrLdb0ORtoGrwZGDoXle54PRbEzuOksTjN4UTQ0aN2f2CsjGo7yrMRbJ0C/PeR9LxcflE28JruxpJumbT+sxcvKS7uKe8+uFNuXqeTKSxdF/fRyXip67Lhl8Gmdqdef8S38Xycm8nmV6XO1XznBSEHSUCf32rZVO10IiDMvw9e2MA6bz6Resi9UsX95ly4lNTEj+Z7RrYnX1V9vcnOp4bf64usSbx11RArnpHOLuwMrKNJJBwbWOxtYQvon4cBlNhYU6SchXjdLJoOxqmDDNA+LPCTZ8vBsvaR5RuNLp9k7KqshOtKa8UWrOAxoCBuwzXGelZ2aP+BnxJoWXA+y8/PLEyUm7/9G2Xw13+9dN4EzA6OoSt2GJmXAfDpPLrxFQB3hZvD5cOC8yhmda1UkhTngoFoZAUr5y6hUWyR7C3cTA9sfZ/NqgD3So0iaFOEUY2le2x0cHY/i0L2iL6YnzZ4i0odN7sY0de2uml32z7dRB4EGDwALO/DKGNx6L2rH1eu1MneECy8UhsY5N0tQPQGsrN1MlMUUIZMkc86B3Tb42MAV5ZrH9wrN7///TJ++wESpTGCjn2cgpZKY+9TrgcA3AWLLMA35Al0z80C8E3qtM3S4dd/irXi/uoe+v1DOhJL6mQNl+eBW8UFRaFm0I6PO9BPF/oa4GP/lMZlyLQO9Xrv2EEWM1quPXi3DCEn7H++iZ99m2JIgC0e7jLAB8i4jnGj2len79rEV32agGDm3vXSoFbgmDFQ3jeIBl/51JZ1E857shk+rxUaZT1dXS4bFF43+bex28h0kGJ55syPjZVFFscVfPvnyTqABbG07Q55x8EAz3BxouwTFLzaxoQBd60jmWVSJVI9N6ZGy22A9Wh7H1cXGOrwcEaVjwyqgzl4AfPdYl6uUOT9l/zcEzrcDgKoH3z/fvmTjSW6q8LoD4wS6NmFGPbaonIA9SCBqfO9yXsP8r2h85sFw0hy/vzThzTPO6dvwHjM/8HtLl6DD//cYJleQNZEvcJxkGW4gyEV6+o1eLhZ/upHH6NhPynDBDf91KRIYB17H05z5vWNcQquyWgYaJsxVkJ5AFA/RRZzSnC1AeO+bnfva1eQzW2xxnhfCDobRhpsS245RZSDbfOgJVDGCRia1qeQubMuxP2u6c8QALvXuD6jhi/SQXbw9gy034Agv1nOOPtetQgmAP8zwxQAk3lxn96w7oP99gzZV5SmE3C7Ew3Ru0FCIBsEtgmITpAGUT+Ac9UZAd4MhMxwL9lB5qh1Nb/3H/9++dZbBr/a399++w9iBBLgr4QG3a+QKVQFd5dOL0TYUcTnyRmsXVWUZ2mmEhzTwjJIMpzqp5U+1NrRCqTqM67OLiQ6cdjpnCNrKCslsw+rx4bSS7GVmlE32/CXl10NgC8jzuthw13E0QxIgAugMjgJTXelaw99bAXwtWWs/fqjk6ugX728QAXKLGQ0dZHupUwnD1RlRUf6ZCs14pxVE38ICO+hGZcAPwqJPehNActyBJOfzHwP92M3X63bbF7j/Qoy1TKmzCSL1YIJdAxjAxXcvwb4gkodNGSdBfgdgIYBfIxHSd82ZaxC+gO4BHAadASY6p1gjNnV4fUvOOCykaobnM1yotk4qdwsnn6z1uHNyRxFfG9IPgL71/KcYGsTHKrnD0kCAaAAP0BysPds8sFKy8TIqAhe9ITXqkS3gwT3JzBwdvvcZ0z3AAYGNEY+gvtkLDNtnM+Pwlde6+vsTKrsy3loVkT5gyxuW9RaMcbBUldSIZ+TYLkOgmSXIrCTFQ/5VWqKE1Rp51qNWRSWatXsHEh1iuCqg3GfxDbwKrr7hkED9zw4Mgm7h90fge8JoP8Y2cAubh7LAAm7UHZRxL2JVngF674uHTcoyr0BWBi2JbvyJSPYqlOpgVFosQPvpb+9gDVYcplwwbVzr5LFRIojwGedbUlgHUXIkU0TvWbAFBm40NdXUNxn4zuK1eL3/soDN78SdyYo9b0yIMzXVPUBl6+tAT7XXZEACU+TxedOokfAKYW05YePaVZEQyHGyY6zwxTVSQS0SM37GQ2YwW7meAeyg32KWbdIwx86L7x1notOHmF5yXWZ0dKDew971WiCJ0FhwyqAtQGUdT6bNrNiv9CytmusUca++6A0H3yI/eVNNFsU9FFsG4WxSBpk8FvrDwk8VgFpFMhKQugtbwmf4xBa90qyp8OTQaXPKkZFUK5to8w9Ab39FpTUGVCaIayCngysIyWWREmMZ7K0hJDxjM1OAMHjusxORA8Pe2AoN2S/bVGcfAiTfAAh4N6ko0mTeoWxmTkA+zh7EDINnvUh62YDScYK2ZLVr5iPL7axJ1SqBZlCsOz8GR4fKNe+davc+v53AcrfKs2hKQJx6xVeIKX6ivtFOoLto/UE+q9nUBz5sSBETvl3Gy4dEazvrPG1jksPbPKZEh4D/8gQMn5kHvp4PhbYbu60qafYwyt/rawh0xJAbvegK6L4+DoSuCu4a/VRM9HLs+9nz2o4tDH2SEfYKw+5dlnvXopKb/7a++XKg3dKN/vjIQ40J0i+EOkXiN3SNsDiOvr42QNA+8vjnfLs5Yuy/uVzgDfWiteHSoui6kGCmnco5l3E3WgYFr93A8cW1vsEYFoG3pqQY+xMtwHZq+xJLe7nFUTMCwKNM/azOWR6d5AIzQ7CHvN8e8ga9ACsLUI91zKTzKlWpbt0wF3CIvTHP31SegH69+/cKH+0g90r++IQVpoCbomgYeb08d5WGeP6+9nfdolCta4cZi/p4eeXce/5s48fIoE5x2t/NmRavRutIJYmpvrLjduTfCeLIJGjTatN0zoPkAS9Wz7Bj1/HoQszrVoD66wESG6wd49QszKDjW8/Wf14dpVGVXc8jxkzJ69evSpP6ZQ7TaMuJXT7rNvw2UcuZM2da8I9WDpgF2clsxKz4+yREFMXSsZ4Rp6ZukfZ82MQ/b1nowROC7LHMNpAMMA++0KvmS3qQE4hAs0+D3O+NJXOMXd3mDcrpIP27H0AWWK/DLNbg9RtdHNWxznHM9gHU6wxP49xNdJBa55eADMjM1wbWR3qpX7vP/2D8tGv/dbPi+veavB/3pF7+3O/uBEQ4B/tLgdzn+Be6YkCYDZjteUCA7BGOHvEhp4HfwYBalEFYKSpOURkXmXpX+vwxQ4cVdX71BpdD+SUWPA+yn5hgLWtHMABY4B28tEMS0cZkJbv6QYTenm0jQGQg4FVO2+qEpZC7bkMrqw7m4vdWPUhD4Y6il/zPqJjo38OwKhiWxYfsB2abO/9NYOv9MQUo/raAOCRpkQvykbi52rvl2r0BEDZuMmxSLYv/f1ThiTDGM2/eK3yEDX/ceiHZCUlLhaQKsvZZcOXwT9k0zGtLMDvJgDK94PJQco0RGOOAez1Gmo9LdxFN9mjHIcDsXSM8flugoB6nYOsOQgLz8rnXuhg4FCxiAHVa5q4hm6y3rWOXmBfyXLynxMQ+kvgbROngCdV4GcGpCu07MpdmB+HWxFMWKDsvUYnWa/NlK+NhzgYtymG2oHlcexCasV7pNuRel9Bu+x9dtfUD1om30PGoCg05SF3SIAvY6++vDeAcY55MPox3wwuszaiYTAbkqyUW9R1CMGmgpe9t4CxvE/MBTNAwTClbMzmVNcXZ6J+xMD16vV3ysTEDPdLCptDSo/2HZswrS3HAWRGYw82Kzy30f5eu7lQri+MR7t2XZlCUhJuRx6SKI6RWUXVi/cf6Z6qiDasVrnmYPMTUAt44x4CiSfQz9IJr7VytKkAfwB8fzSYZsFSOlEJw6Mo+Y05kAWxFbi/zE7lCxLcvwb4OV/yejpZq1pPhizH58L79PD7JtrvTpjRQ+z8jj9/EQHQIQeuz0yZXTg/CYyUsvFlQNfBGlBHfuS9MKdkKfXG72ccxgVCZiNkGPn3XR2vArA4dummNQrrN45UoZfDfABPcejAsnIBE7kwU5o378OK3sKhY4hrTpB+AQA82X5eWmsPkae85NrQjuvoaMAVhjZv1KlE8bGynKoOIXpZEMjyuIKQULsd+n/laTkPBR51wbLjm1nDeh/JdXmmD74ZQgMja3U0CIi1gozFL4DYwTb1CMpE2C+0tBRI9eFCMnH1Wpm/fb+MTi9Q5KmO2s7X2zDqL8ryw0fl+Y+/KkufvihbLy1sx5efAKa/2VPGpgD47y+WWwQ+s3cfECDM8NnWyayWrtMXSQ6wD4W1sJ8mQeJUi7VihharSe5tD333OiBzm4zB8ZH7RErN4h4Bux3s8306UCGL2MB7/hXBwAtY+o2Xm5HJ2+5iv6Lz7B0KUB/QAKuTNb/POrqgGLuD9zaQoVoj5KLWUrVd00hn5t/hvq8tUANDISaXto/E5oAHumPGDWa3D1kSpkpl/5zMAp+xQ3On9YdLZfcl0i3sUE/5ajTHy70r0+X2NXsosJ8zV4f4uTn23T6yR8fL9EXhHlqcN1s830PW/qb6fWRI+v8PcZ5NMZZD7jE2cbIxGBIQJUlt9EVdPUhHDNBg/p/CYn++wb5A8HprdLz8xf5aWeczDdCUaKltHyIYHWTcrgDq5ygCf8weuUY2UOA9OjpNcWkboP6MGp8j/g4/e5j+DorQzxmzkbG+8uFHtyASFuP8O6S42vdsHW2UublbBDgEFNigbkmWhBxT61ecbaD8J3C8GeBZDpAZt9OyZ1ME3YB36+Q8jz0Hn+C976/ZufmY31HDx1hlNpp1akAEAXJK9tZmWvOT2J2ieW/K1jNeR0p+4rwkuGItS9S4v0vgOF8McpTa6qg1QuBxbP05hIjZhH6e/3B1jh4xp5aRCa0SNCjxcdcXl9i7xloTMUn0n2AhnxjwkimKTtc8t1sLN6P4/dMvPyn/0X/+z8oPfvMfVjvgN/72FuB/4yF7+wO/8BH48b/6b0nZvgpgrwbZ7/XhnSCQg4nNLAF+wPv49wBV7u8VwLc4Tl1kNmdKBl8gIZMn+PONgu3m35Jx9z3S//4MVueY9KUbiFZk6SjDZuThpb8u//WiHexT7qL7hewYi7KX4kTBvZpcWU5BWjj2CPC1Vaxo1ywCTUef8PIXrAVo10c+HUVCohOBTVUczPXHawSioQnn4GZs9mAclcbY7VIW361RYJX3ltIgAa+OHn0AndDcVqgpAD6fYYCji0dwmxVgsGCoxRjuCXZh8Q9IS3ud0fCJE0uJa8qRcLMYoiiZQ7Af5wMBYRedaXu7xriuEcbRlKRBA/p2dORq3GV2eLNIk/pLzWw8zfrC4u8StNfMbQZwCe5f/72ve+1wZACRUqOg5yLcSRemDAKjW/ExeXjvlI08aiBgH6M9PIeOwdshutsdnvU21m9mRwR7PcwD51jdpVZm91jZlpIZxsk55O+PLermWUevAO9BltQsSWRNtDZ0Lr9moGO+sbHHawSCUQOSUh2BbmaA1PHnfDVQ6IFdikDW4DAOI68bG0XYqhs3FsookoBd2Kv5K1fLxPgUVnQ7AMSt0gGzZ2HwBszQrrUDFtEBBpi0aIYPysh4P4W6A4BP5jB6WrWudiG1yLcbrXanjYOUalRBZ+1UEi4koXH3ewbZtXVpAMfqOeSzzSLuGO/U6MRXFG4GnV8x8hVzr3tRHby9OTdyziT4rLtP1HuE/3bp4FPp8LWfjSZjavrNrDhHYM861wl8HuHM8uULXEiQMbjmhIv6ZkchuevPN7QnGgwpz3wbIGC3UtfeGB1q9cwX8Fq0PgEYarKOWsxv+1eoxe6QOmd+R7dsdfG0u+0dBmtRMzGIB3gvQHb7ApM+WMfRG++V0fl3YaunGfN00RLgn8LgH659ARBDp9wm+6KdJsDWe6oDqByTtLCs53snAFjw67oRGBmkKG+w70MqWlwTMdku2fraIcuHUhertyuZYIdMJGvjlMJiJTh7fN8hcAyQv8MYQVK3zVCakWMchmamy8JdCmXvfVhGZq4TVA2zLlxz23QERuL01ePy7C8+KQ//9JOyRJHnMUWhTZjrCXTYU/OA5DsT5cr962Xy6g0kZ+NCPggSPugCxyL26ChotieHQaMkiWvaDrhq/5GSuGdtIF1Z2yDjonuOzzxqJqxvsnCYwJqATS09twbAJ1sJyDrAgaaFBv8Q1nyTc6AD+8l3psbKfayJu1jfW4DrPWxUjwDcW7Dl25ACDdcL67CHMyEkUMy5Jut5hsDAws1Oimc3KQx+wfw54z57tvkZrh1jnTJKc7n+iWZ5+tMvyyd/9AmafbJ5N5DGlKFye2qo3L01wmbLNbc5jwi2R9Hh97GGL55slJ7n9GM47imnZGUPqYk6JEPUYi8xI9wjKOf5jJA2kDAyCFgnCDhAKnIO89+cbEaXV51lnrPHLzNPj7ZxsiEQWsZxadM+GgJl5GYSJLv2AMC5Z35suMzYJAsp2eNnT8or7Ev7qfUZJghboR7hi88fhXf8FDaifczJXdxyGkQz3/nenfLht+9G4LyObMqltX+wXm7euhNSwSVY+B0AtfuOBMY2vQN8XnNkTxo8W13ZJN0MpJTFtK0/kUThfkPSy25wENJK68Jgzt02xQQEvPvIfQy4j7WAZR49x1xAF55rePZfwV/fcVAyGWcyLkr+oOexAH+PfdPdyoJY5ZDdrLFezg2L5pvI8ywo69RRjXWkG5qORzucdVsW6HP9DfbPLjJu4RRlbRvzUzcz12EXe+2Bc0Libh+Wn74VgwRMZx1H5Xf/y39aPvje343z6uf49Rbg/xyD9vZHfsEj8Mkf/vMA+HVTnLCdi4P6kssjjeeBlPx9aJqV6wSzWhfRWtQl4IJRsuCrAkKe1zLX3UGNpaZeZjZca/jHtJG06MeCKarfee0Yh7ZOL0cwHHukZmVsQlfK60LPDgOn847OIzan0plCSUMC/JS6BIuvFCcY45TMRKFQ6PDTOcX0oCBCkFSD/KwASzVD3TVX9kLw4Pu52VhQF4lpxkntdWhuZRcDqCSI9YA3vdgQ4JtZqNjV1wx+lSUJsJWFZ163qfc9mHtlOgewllkUyb2b8mcs1Zs3YYia2P81KdZq0vCkH81msw9m8nyEw5aNGlBkNkSAf86BccH3YNusWfCBWTCsDrIK0n5Wa18DOxuHXQYmMRUyAIhgxgEyOAmnnUrKUb0k6l0FlmZIBFww+NmUK51Aotg5GolVxdk2FPO+YYQOYL7V4gusG2EdmT0RTO+GTWYEW5yOBhn8V1uMmo3xYsMFxqDSYLXqO1A/+9rCNI0ik8FOqZTSnezOWfd68Pa8L/9dnb/vVztC+ffOHQOfGTT4V6/Nh5XqKeN5ZY7CW+RTPYz5CXKcPXTCaxtrpNJXyjp+zTLFMwtXCERYA8h0psZx5uDgt+FLd1X70m1BMhKNdhRykwUxE/I1Bl8HJf9O2Uey5gHWnYMB8KMK4vLZBeOse05wvHnvWYibmRf/rg7aIhPwRman3nreBPsZ5McIxlf9b1/bMwCAUfgsey9z68mPbrq9RCHdl3TXxOpvmz8P4f+vHeAxh7qBoc1slLHo3CVAOOHn1pEVrAD6LFBdJPifRJrQy9tZx9NDuv4MlGtaXy1u1BCYTXN2Wott8AaDf04g1TGFhzr2gWUQ9vCUNvWArgUsIadufxvWdI51ylyTBOCzTpAsHq9/ic77KVkw3D2QpQgianAfczy1NjF2rl8Z5c5wl+E6BPgSGFHXY5Cp21TVYTiTIpe/LounY49Ki9E243fGujgm4D3S2pKM3gEM7A6SnD0KZm2C16aAlqgRkGt3aEgA9seR+dly9b0Pytz9j/BJX0TiNBTyqAubecFw7j19Vpb+6kfl8V/+sGwiUVF01DvRUyanJ8oEYzQ23ygjc0gzKB7vISrKvgZ0EgZ8qrsWxEYwqTOJ7ira+hp4yLwDoHcA6ZsUT2+RWdjhmm0waIa0ATPrekRoWfpZvl3cwwn7+4H7gn0naHhlXcD+BnapZl77adZ0DScXrRsN7Pm8XWoFtuiPsL2CXp+1pGf8Ae5UDfbDYRjuhgCfn50CrC1w/X0831c43jznM/p7kLUcsj9AJuyive5fGC3T782WTcDuH//vfxzSyl6yaY3u4XIfMH1nARBJcHBE7YJn0sAsHuww4n0ECh2PtktjnbPADCN1CdxiOWKeHWPNeYEFquKqUfbXQWqfDji/tsno7ZBZPcX1pUwiMaEZ1iEBSScSqhPJA6LfHsbi+eY6dpJcHyYLPl+JBW2ntYBuwMxPUozazRJ+8QLGfn+Lf6fZ0yQ2u6Mz2F/u0oH2RZnDzx5IHLahBppXb0zQTG8x6lNWl+nsiySrbWOs+TkK/7fKOhk0i13NyRwxh3T7Mns+yNiNarrBnNJj3+DzGAAtMNZm1K71WpZOUiBs993MYCUx6NrTXniXObHHut6A6OiGlFqniNZs1Awy3Plx+gtwTybalLHySfxU1l5t45C1ynXpjmN32SGCljGuv8l7NgnKG1yX5FqfATEZAO/T4Fsf/gPr7azzY71JVkbmvqpvUaYW/BY/63WJLdrI1Arzwvk5zvz/rf/sD8qdD952sn1je3r721/1Efjs//nvabX+KgF8Be7fPKxj0apPDTY+O2MKiEI3qjZdnXy43qRm3ar2GuCHJMICUw5HD4uImll0r1nzBPjn+FZro+aBOWyqHmZASzcX4aE+9MGmAgBIe/r6HgKOJvq6/iapVEC+FfYChFrLHkxvgH0LO9MLPVLfppLNLgjwgzEQnSfaC8AUaeRsYCUGioBBZt1iUN5LRi6Kj2UnPRyVonhgx3to/WbjpGTw1Jn2RL1AFv2q4w/5SDikZAZEkFnLJWSlWwJdGPxtumNqlekvJT19pG59rz5Sv90wRwLffjbhwUEKpGDaZO5PYe73SHlfAHguBPhhf8l78D0sLrnGKJIO+CfrkUFaAPT4uwR/NXQL6UAELwkC/VWDvyw4dEvOn0/yPzjmsFLrCj965gQH1JEMNl7FBlf6Hju+dug1WxHPg3HZ5XBZXV0F4B/ib74eet1+N3UPf95Xfai7swx7yHzcp9+IQYP05S8iyBM0cEECxbA9jXlaOTLVQV3FZNfzMNxqDMJCtmUMVEl7+NmQ+sg+hvY3bUDV1J5yWOmUNEmRmh7Nm7CPY7Bs8zCPwwBP/TX3Oaxk8Fe5pzXAi+z87MJCGcbCbnJ6rMzQ5GoCv2oBvnIhwYRsPqg++gYE2Jexj8CzAvOy9zFXOR1rBv+NZ3MJ8KtnmV1/E8TnRK0mdy3lCYBfA/583qnFj0kdcyBBfMLSDBLzeb/++3xt/RqlJWeu95gYzFfWvH73J0/XSuvJcjmikc4GYKaftdsroOcwN5BtKgEgiPanPOw7CZIPKKxcPtMBA99sgGE/ri/krCrdvY3SKFDnvaT8vB6ldGYMOnkvOyV3wU6fzgKmAEq71LActOly2toqE+iMbz74bpl9/3uA4TnmrE320lHmDLnE2fYTHFsewy6uBcBP17DMuoVzT9SkcKV8vtrkkKEIiAUchvshVXPueI3Kr2J1XAanIc+JeaZEzNrzLNYNBymlCwJ85pDymxZA8xAnll0ApmtclyazE8rhO9hTO9g79PCfWJwvVz/4sCy8/xFs8ZXSaRMfH5UWWozf8TIs/peflhXkCMfIMpu4/JzDQo8iERnGHaY5zD5Dd9cugScuXCkd0lK36iMS16chAESOjl8AyR2yKzsGsusU8MLEH2IxoyFWy3MgyA5rjrLztw5E3VsUQBIEGJw0eDYjaN572Ms3ljfLs58+InuyzefjI38HP3YY7yYyzS7cYU4YxyMerJ2jrRs4s+CeGg6L9gcgfa6MjZTryFiuYtQwxbxy//8Ei81PAKV25h2Cdb9gDW5trKLjRlbya4ulsdhfPvm3n5Wnn6+XE9DmNB2QP0LL/gCGuYn8scW8NAvXScZ0mMBnGGDaDcXea/2CXVLxk2/hAHTGvXQC7juGWbc473SYQaRKpJuAp4szzGLbNvv2DqmL9bGeckiW4IDn1w847gGwKnNsE+Qw+owtDjM8503G9QUF6HucPUMEHRoVCboNIA9P9kPaOEjh/s2rt4Jx38EVZmXjZRnvpp+DRgts+I1+3H3IzIyOjZL5aIWzmo3KLLJ339W8wO6/YUnMn7O5ollRfP3Zq61ZGrC+SZmN8h7mpAB/m33anx/obZNFGyMLORZne3TT5sCXDNuBqNkgk7Bh5gQ5oz/n2TvIXBgH8AvwdRCzg25UjHGWmiBz3mwTNK4TbOzyeRwaZO6GywJjb0NAz65+CD2bOp5Hx3MCFEgAz2ixgo5SdqyOM9ozLrKC2XU+CUbvmUBZt7oN9hQaaw4QLPXx/P7Of/FPy72PfrPaOb/xt7cM/jcesrc/8Asfgc//zf+AnlOA74GT7H2CtupAZ5FYfZ8Av7KHrIBFpNfCbUQNuU4nbhB2gk05gBr7APgAVJsBaekWbyTY1ClEDR0bn4e0afo2XwMwMjINJ2x0+yxCC0/Dn9eiOYtV9Zen1F/t/eAAFlfYg/V4gJhQropV1e2ph1ezXQP8DEiyXiAZfA4NHSAEjOEZXxUvWsxTgRUbF50B8JUJKT/y6gdIG8sSlgyaTAAAIABJREFUeLZbxNktcyzYESRyDSlNYqtW+hPpbBm5/Aog6jGvNKS2ePQvq+BDvf+elf7ctxp8Aag+yMo5Bc4yHo5bX+8A7Oc47ApMW1cztPrqHpU12U0yigUDkFaSjQgksshXgBr3W8kp/jqZTgC5kBa9Znf9uzeLLEOu4XsEXqxkW4wFcRgFbWRPlM6w6e5v7JTVtVVACvIbu9CGrtKC6wTiHhSbBAArtDMXjKyurAa4k3VqoAGtHRWCOY4Ey2vQ+QbuzKK/eL5VB2aZ6IoqjaZB1hFEQWAW4gbPW9UWZCBT3avBTkQPCVcNwJTzBDaOZ8d7qKnVjcf6CJ7oGQBkh+fl5+mY1CDDZPGuhYAHZKbMAB0SuF3I1pF2HsKxZHZuAoZtoVwB4NjoRvs6pS32c+iwMEw9fpU9SHvMKiiz2FNwb4DozPPwCoAeXHzOXMFntXMI8LO3QfxDrMvUiySID5BaZ2Vibny9PiMtLjMIjNdH19SYITFCOXb1NpX/oiMNfBnEAOAe4NxLRup0ab3sUeS5T0fZQzqPbnKIjwBwxmDlIngThDJfXRceytZvqMs/RyKwdLBdnm/w86TZzxnHPjoI9yNfapj1UOpGtN7N4EsC2PQK8TIyD6z18PimyKEcwvCa9t+muc3+ySYk/lGZRcpxHSnL1LvfLoMzC7wX6ygs/Ngz6AvS3n1WjnDSOTlY5i4BagJ1alu0I3LMBD02fHLvMmiPjFe1/jOYyrVqFiHIg1hvIQarnpcDZ3aDd1eOyHgoUXPu69meGZrM5EQvBqQsO2jbN9CBGzhGps45RdDTJdiyYdHNxXLto29jdfndMnzlGm4hoymT956UmGyvl+OVJ2V/5Ss00Kvsp7xxA104TfDCwhc5Uxe1CEo2BJt635zibX8uqGZ+WyNkJkGWeQcSYhvWfVeLQoJbZYVtnHE6AEwWt57aP8VnGuCKNc9v7fTcu9UuA0fmDuhLQDfSsVvzpYes1zoA//O/+qQcPMV3n0faew1no8XRyD621d+zrfVR7Nprs61+pRVkMN17lTCSqZxBm30NIDgLCB5g3u2zR/8Y2d+f7e2WbZxSOvbZ/59t4CJERhGCaOzDmTL54RwZgf3y//4fn+LCUsq1e0Plu1cXy4dD/BvjwEYfnXLNIOpeNkZjqUEcmDoJFo+8f655+QXa/K0WnvsnFMMSeHJ9beZbtww452Af+7nz4YgzaQ0i63CRfZsC+88ffklhKY0HycZKRozhTz9ikT5ZF5s2rdP07dmz5+WrR4/i3HJ+DVN/NcZeMUYXW+uYWtjMDvUNl3duvUONTykvN1+Wboievp7hqEvhBCWAoIEXn3NMs74zCtaVudbN8zLXV2VWuVYJOntPhI00gYzyUJeXdRdn/F43Hm0vd83cRBBgyErdARkTyRzfq1vffj77iNdvEKy1GKcGAcAqe7ySuy6CU6VUI3YnxqhgkntpMNb2fzBI79R2lTl7xDrYs7cO361jmZ6YJCggwAIbNAD41iFovXpGt+Y2CgAz4Ga/lFoeIqM90keftRfZ2Wozb/PZZiiOIb0k0M4InPU8bRBcDCOV/P5/8o/K9fd/o97Mvun3twD/m47Y29f/4kfgMwD+4fbLOKwF+MEYuvAlp0J+IZipAL6ANrT6+nV7GJoSS9YpOq8aHQdzI8sqwBccCfAFvea/k2UVhCl7sKgmrC/VsbC6XbAyJw3kN2cc4gcVwA9WXOBoLSXooZdcpcz9AAu+iewhGCI2iJBYWMAp827BLaBX3+5a56oOORl8D65w66pkGd5sHsA1WE1QJfuZcp/DYPFPaNk+GcWhFg57SMlWCuYTlCQIk9VnP/a4D0Dg9QjwQ/tjAGABEUhQDXJ4FERxLvp9NqB9GDsPUN17UiJiwajBgbagHHI4fgwNsNkNTIdLRvr7c7jStruNNAQOM2sedKwQzMqyyyb6JavNxYVkogJl/3/Ftp12C67AyGsHlQoUxoaZtRVKIRwJnWSigFjGl8OuTTGkLjm7MEfLyyuAgR3sVrl/H6KaZKUu3HewQujWHe+p6any+PHj8orXOz+0aRN4BMjnV10EnSA2AX8Wbmfxbkfl3pAuPFl0GqDXe49CZ9/LJHoy+vm6yvGpfk+Z2ErLn+EE863ShouFIyvgnCXqos8MIEvJUC/uHBziXMMJIOacZ2Fxdwa/HEAxL3mvcwCbdQn4ZlssPTU/VW7dvl7eodnSuICUMbcwsxOmX5Alg+8ciPsPgF9r7yv2Xka4BvixIhPDJ8yun3HV1yCCsATpAUArgF+VWKS8J6RKFQCtxyP2gDpc8ADOzFKd5av/7RLkO0bMCTg+GHg6ceqGBXO/i2PIHsW1p0qteF5bGzQW4pAeh3U1gDLgCnCr77yFq3zkNHaCNh9aB5y+BJxvIl3ZB1y0cUjp2jrGFQXVNEWVvY6NBdqQAwPITbqxWTxF/nSMzeY+Q7RpJ8w1fM9h/NrdR9j1dZVpLPsWbr1XppDpjMxeBzCMEtiBWBQsnOCKgjznYO1zgBxdQynMjKxl5O1k53MN6wdvUJb7Uu4GdneNegeDajaBlOhUxEnsrUrLbJpV9eZgvesSJGgX4JsRbQyyvsem8DEHqJHROAXwaw2p08yzz56UlaVl9mxIADTpJxRYdjH4wwC/uTvXy/Vf/3a5+YPfKDN37iDdQ5bEdZy5NxyxxpCkXOwtl/YevQdOcHPC9pIHxCXZIdZeIDpCZb2SINN6osNjALEZRa5xB4nMBmB2A/Z6m0ZP+9HFN4GhQUTnGXsazl1slHwe7jzMM920EE+HXOfsaL9MtAfKbM9o7KXnSFY65ti/eYYtguHHH39ZVj9+xBzj5/CnbN6fL2dYUx4RHPavtspUP9KaeaQ7k10h2xglAGwipWnj9mPDqWE2n2H2oAbz1f4lX3LNf4T07xGg8OyQwv3PkF69WGeHBMBeaZSJD+epP5gu/+f/9pflOa4/cx/2lPeuzJVfH7xabqAD6xaQY9F6JtNroSf++oPXmVs0v9rgoW8qG1ojyCJImKQAdoa5bQnqGeC1k06rHcjwLE42A7PJuD1HStamuPvaB++Xz374Y8aevWnc7rHo7OdnkEnN8MyxJ0WOdsIz32PP3Hi1XPboBWBW1LoTGz+Nosu3UPmE95TPGScDc0425ginHnugnCMPcg9rd8D0t2kiyDzt6qKzLUW5nfrDk72q+9hEY0uzK+xdWYzKfDATRp8CM0kdjIFzwj3jmGtCcUOjKopslc5qcsC6G7LLsIvAvcWlTFRgFu2Y9+vnHBLgf/VyhawEtUjgAzvWjBPUTSFxHIbssE7mQmtLpVISZ3x+mFKwpsJDzzqOJmc9AV4/AY37uARfm2tzv9UC2n08zl/mzhHZgxYBhdejBNB5GM4++kywPlsVaacF7wWBHRUY0RzsO//gvyqL733/5wVdbwH+zztyb3/uFzcCP0Gi09pFg1/ZPiaYSnYpDnKPtKqxif8U3uIeVGrbWNwCfIutBKRq86JBE2lcoaCykl7S4t0eiDowREsm27zbMc8iNEFuym40qTizWQbRvMWkbQC+DhFu/NF51lQ44FTf/G4AUoM0sjIVGXwXvMA8AJtg2QOUBR/FlwI//+PaU4Yh2BJ0k5KE+TaNLKOsLMK7rfXX0RwpdLfpoWvbbov5BmAdAz4R1HTKHLIRCVC8D9lHwWQ4e4hQTL0acFSaf9koGb9g/Tj8LQQVNEavgXDSoWkLWQ6L1Y74LpjUPcf7VWuow9BAAxs1pEm9NPVQWm9BcXjR28cV8BU64CBl2SBhTwNcVLKq9N8X4FdaazdPNbWXrG0CZn/lfl2B5+rvsv4iA4S6ANuxFhg2BHNuyl6Lftx8HXGgreOm8QpWfhOdaLY+57MrVljgG04L3MgcBYLTM1NoTJfKY1gr5VkNwMEAz9iCNZ9FBGqVG9HrIlKzP9qiyeSlNt//eV/ZJM14wp+raiZk4M2o+GxirqTNoYjS10SheUgrXhchh4wqj698P63dSBH38Q+6xTjWWmt6KKtVPbFJi7aGPBubiUUAohwMQBrNy9QZcw0y9POLs+U+Ht43b87B4Fk0bW2AvSjU/qerVbLo+RzDqaZ6psHeRwiS15fNpd6QzgSzX7H2EZD6x3QB8vnF84xMTS1Lew3uY+0HuH9j73GZCHDj76rPinGJFRExQyZHSIUr1ZKxXtkrW588LiufPir769vRTG+YhjctGhY5b9RmR5DrIcyzsBHRPvPYIOwKzOAMIF+gvM++sME+sg5Yj4LLVdhJJCGzyhy002MPaU6Rxl+YKt0zY2UPXLkBs7u6v4t8hCJRGGZtNQeRUUyMwthRvzK9cKMs3Hu/TC5SaDs4HaZEEfyY6t95CcD/pBxufcmc3svuy3HLBowGaTl2Ed7Gn7MDuGtDDb3jHF2bnbuVI5IyHdde9H4AsO8Dkve4LtlwddPunYOAr9kbN8r09TtlaHIB8ANkhKW0Q+zyk+fo5z8tS598SXElbDrj0ILp7WCfGxXg374Gg/9euf23fgPLSHzkGxSbCmfPAOkA+ovWBveGNaKFs+d0NyUz0cMcti2Gc9eMJVAPIARIYkLvaU8KcD3elrWnKRkyn41tZHRkErYopm3ZqyTqUZDUcY99FJH3IzU5JxuhH34/1z4yMREWsbwlm0q7TENMzI/Ms14AsOxV21xHi+d0cIAk5YtHZZm5osaf+ILC17EyghZ/kPeb2joqV2G3r5n5QubS1A/epmVITk61f/R8MUCOde5dl/KKNfkT1ttP3O8JMo6X0O9jE7oPs7zHHBu8PlWuPrhb/uKPHpUvPn1ZFr81WBavzZS7Y3M0uaKBonsj3Wppk4u0CJccnvcQ4P50olF2ANoHfH7LLBLXOwJrPMycbnBmWUh/NjFcTgkw2Q3KGiDyOevgFQXCXUhart26VdZfviSrxHpA2z87M8lcHCuDSHH6yBD3Iq3qAzT3eM5aj4LE75x9pU+g7fpjn8OQp/Tq/Kp7KSvoRDIKwuwUu0ltGdxuTi9wW8IS1KZ9XWR6JZDkdqx9yf3TszRNJly3IREL57LMdB6RfdTSWICf0kTHGoDPhDkA4O+QiZPo0pHMomezjz3si+7nGgv45ykylgMjo+XFKtkOrFpPCGi1Ch1y/XHf/WToQBFIoQjSxBee1wQz/UjsBiBB4j2VKpKFsXC22waOZDCtuxMTmGHXoOOE7x1mxSWOon7FQlp6N7hHcqtKj2pXtnrPt/7hjCC1z6JcSJvv/f1/VG48+MEbG943+u1bgP+Nhuvti38pI/DDf/3fAcSWA9ikHMIzjMMrisLyxDZdboTs5lJ3MvV1WbSa9pPge1huDh097LVPZEPQRSaaPIW7hKltN5LsNuoGY9pRYGzxrKnDbKIDi18BfBte2XJdWywP1h7kOW7iagNldo3iGzDa4dYh9NABJbTaqRlMa0ydLl4X2ibAB2T5GnZBMw/KdXwPU+N1o43otCtLx/WGDSgb3YG6dj68n82pzXV1WQwluI829IIyVenKDLivKPq1qDQzGr6HfvGyt4JxQaOgOLIGan/Z1NRB8nIOToG7DLMmKtYeaIepLeA8LEYGGOnnn+Ax5CuCWg9b+wokwg9wF025DMoEc7VEQAZLABzA6rUkI9K1NcA3xvPfQsKU4NripmCww1GGjZrnKRvrfdt50adwRlHZBbaQdqm1CO4lBXcvZfA5ANVRmxqNegTBuhIgPueEjXlqEu0oO7yayi284leX0bcCMDrJPdt3oB+NZLgdBSNaSWi8RiFWpRnvrtjsn/X3vywcDp17avKVffmzxnZxzzEfE+BHR1tBPf8XdpR+Rh0w8EcdnGwKpyRExjdqA7gXWXobuwSIt8ZA5wnqIWo/eotHTRFXiZwI6KzrWLgyWd5971p5584VmCR1sjB1BLD57Kz7kMHPbFq46Ph7PdnjuhJcvi52DhFYBcArwG1YrU2qzzOea8DSkJVFMFPJ09JFJ3/VmYCU4CSETzCbFpQ/+6sOEmNsI6DnMKYRT+vzl2X9JwD8Z68onKUZDjZ8s0M05UHacW6waEbJNVvVzRzwswI/A4RJAOMEgGUEMNXB3Nhl/Wh7iColWtef4ZE+yu/7YDSbgPrBxWnoTLzfkSRs0pDnFYWLKzQX2wVMq/EVVEwxvkM4jLiXjE1Plxv33oPJ/w6FtlcYj9QJtw8ACWiaDzc+xrnlE6wat8LJyuUTsjWzia4HNjeL+Ax2zCIK+qPmQVmUe2Vk9mTH2VuUrbBfWCx+AJjfQpu8BWjdBkBqjRudmtmLFhcXy+3v3ClzyIcGxm9Fw6pOAoxz7A03cD558aOflmd//nH58oV+4YwBEpROskSjMJAz12bLzN1r5fpHD8qVd99hTc4QnMCanq0wvgB8CkwvAEIhM6Ku6hxf9gZMrR2bD6OHCWuTPUV3rEN04GsA+VXQ6f4O7K3OQ2Rydyn6XVmhEJJGVgbh9hIZwrJ3um80GhWOogs/V67D1+ToZJnlfrpgqM8BbN1kqUZHlKLMIykZACSe0uhqqbx69EV58fCn5elnn5YddOcCrxPA2wni7HcfLJZ3p4fKdSbiAmM8wzPEDj1cijyXTmFxrYfx5NBpyYyJAWEbcmkX1ugpU/ev2I+OsGG8QKKy92KrbC2xH62Q0eCcGbt3rawBzD/9o5+WGwD+8bvUyMyN4tmOsxBBy4AZktWd0os0ahi/+WHqZS6oC2kRQJ6SPdgjC3FGX4V+PmuQfx9B2qLko8X1ua+ZYV1mjJf4jB0KT/u4/ompqTjPtjdWOGfPsKWEnZ5kP0Gb3u3ewhjaRXaQLIUB4QnXb30QwqBo3HjMc+8AmPbb+TVkSgaVnLDMtX1kaRfMS5tTHrPmJVDUnHsuZqfqnLvu3wamkmwhO/SssrbDvgUh0bL+gzycLD2/t6hdSa0HlxbUBgK77HVaa7o/x3eA/igB3RnX9Dway51i7zkYtUkGt5sE+Orgldq5X4xTOKw9puTWDnIqm3lZs3bBOSvAH9Q2m4Ahet300pE9bC/TIjv2qDAQ4B5xcNLl58L9zKBbooevI0C9dQU6Hvv9xF4OqgmU8wUBxjhUctATPvN7f/e/Lu+89zf/2v3t3+Mv3wL8f49BevuSX/II/AiAf7iHTaaaT0+wAPgungQ20bCCjSoAfnS0TeDj68TOWgq6eRyxilxEFtnKiCf7DDhVLsxmLfANjZwAn++1ltqN2oWtZCGcN9jE+gAB6prVpurUIMA3HR5NrsAueuFngyO771oQ5sZl0610ygl2VjlOuLekLi/4Cn6fbK/MLUwa124wIluhTjS8cnmNIFLLTtN7aujDs53Db5+D9Ij3HbAQWFcaNlvlSr1uQlpfeugYELFxCobjXit3oZALWfAqw+69MIY2XIoiu8DiekObFmdjDcmTQYGbMSwY9mi6FcCR8Grft2rYpSVnSD7kSmXWbQSU8qh4hpG5SGYxALUQLQC9zalCqPI1gB8QrgZ0VVAUch9+GSD4PsH2On4CoejkS1qVjX9A2zPlSDIn6B9P+RLgv9prw9ysRdGYOmi1915T3WXWB3MSTKgFeaTB0a86NtuwbGsrmzhm2DnxAvBgkKM1ajZii4AjrC5rcJuccjrhZEAX9xNZiJx3ZlXMuOTp4Fe6PvhvUYNiACBQ04KvAv2+zvihfs8MTAw0ZJe0sqyKeCOY1F3EjA3PB7BmwVcARg4ha0ys3cgMUVRtMPfICsEWKz1aQN/74P175QY66rEJ3ZHMCJlJESBmQXvY0wr4rAFQ8WZ0wq+Q8cR15eFco3jBZzoeMTv05qvvO+aFUiQ/owL41TjFSyrWPr5fgvsEtx0hcfLvqwF2P6heFnOL/wQXvaxJPe93Pn5atr54TkEbzW4YG9k3i+RW1yEVABc29ZHpdffxg09Z4y3mwaFAExmKdRXqgH3u3RYjk9q/YK0d8F47sL7HduOki+f/x96bx1iaXud9by333lpu7Wvvy0xPT8/GmeEMh0NqSIqUREmWZCCSpchQFMNJADubEf8RJEAQA06QRLYhO5CzAjHsAIkTxLYUw5JiMZa4SBSXITnULD1b72vtVXerure2/H7n/b7uliw7JAESlGdqWOzt1r3f937v8pznPOc5EzC7g5N0syXA3ScgbsJaLkVxM/0V8HsfwzZxEp/4caQMg+gaDCTHceh46LEn0snzL2CbeIbx0HmKPQBd7kFniyzDa6m7ThfX7dWobXHtllJ6x8/sQ+4NLAuatc1FeF24TcktsKYpDN5GL7+NnKuBfWQD0Chz3yQAUtPe0VGqkBaeOnUyPf3iswD0p9PQFOBY29RoIgXTjcf56tvvpqtfezm9S5OmLpaMFdYy2yegeRipEYWgaMSnTx9J0/i5VyoAK9jxg32KUQ+QLPB7u/8qyRC07fpnCiZ17mqx35iF7QIcDRwaWzT/WScDAnvdZDxGaN5UHaXpGIHIzZsbZNmW0yqyJx29TqOXf4Smb0cXFxhf2FbeC34dffXxNLlwKh2yfx2Smagw/qO6ftVn6Hw7BLu8nVauX0u3Xvl6evvzn0tvffkrweQ7GwR6oxSsfuCJ4+mJM3PpFOfDNPOjZtANSRJSQ2sEeI5ma13xORDO68D9Fx1dusw8+goSpTWA9aAs8C4N88gIbDEvdGjrQwLW5fncffca2VmCyYeRyRyfhKmvpxkK3iexsBy+vZlGb66lcXz4R8wO8NktrqFLkLhGML7FGFS5vhnqPbTprDM/WenhIoZ2j/2cJlXWV2lVDGitz82kIXXxNGbbQUoyaEDIe2mVFnkvGziSuRxjbXjeaXfsOq4xD7o2iSJg5cBN2lGMuWe5FlmXZkp6ZAHsB9JlXKDGQhapnt36OPcGM4LWFGgxrDxW5yp/XHc4z3JJOPeNAQME7WchJaIGrgD42c42Y4BdOyXz7567sv8dG2XxnOsw9utkfi5fvYK953ia4M/TZOOijwtnu2YKLTI87lnDnJ2y5+73ZqtHIMvcos3CDHGuqLU3Wz+AfC5c0uIsgygs9PZmr3e04zQQsQ6GsXRFeoZLrtlEMcC9JiDW+UmyOVysc88gLaslayzOf+YHfpaA/8P3zo5v8zfvA/xvc8Def/n3YAS+8dlfAYjdzTKAYIIzIxWoppTqhl+2WmVZ+KxDzpr3QoPN720Z7gEeETMbRejMWbDB4keRrSnA3JjoftFfLjgd4oSqo1tUqnOI9ViVgjfBrWznXkiAlOgI8GMPDGvD7HUO2wnoE+Ab2ecGVjKqtkeXUc1WmQFaAtgWwDg07yx4sw9K46M4Tnu+/HqdPGRPdO1RByPA1yKuAaPRYLOtA0Jrgl11g/w6PIrbAyBFNiTGTRbfGy6uQa9o2QQdefw3DyYxbWjwC2DWp02fQQafE3IgC2Y5JkeGpmm5je3boJIcxs8shxITDwvuM+BFAPwCzIZqsQD4gtYCkEbmJYj9oqlTXEUWnTxYWFnaSPoAovdBgfacG+XvQ9pi/QVjpopJv+TwI9Y5B+3tLhrITmML5s8OgxSXrdLIBomOPRK0ffSZubkGeNQFhSuxWKrH+ObCbOs0ZDtN3Vrgx5xQolMA+9LrPvT53F8ptXFsS+2913rv3jKqzkFKjEkxLgHIxKpZvhJjFR1lPQLyl2OjnaoAO6wPI4OQ56CFwKaKc+OuDOSjxoIft6FRdBCO4i8CqgiQfe7FAeX7oh2NZj2AwD4OsDqs3YlTR9K5R0/gfjEJIMk+4iXAV4YWjlFcY2QB4s85Kxb3ZAFuZDEKOVq8Jmdy9C4P3F5mAoJdzgd+ANPiZ3KG7t7Nl7+JUcqOS0rZCtwf4P7+60vZ1j4TTb/zAzqmrv3B5bRx+TbzAcmWhdXMVNm5HbpJ+jVsej+a7OUU/wDfPfYZg8EWbistumAaUFa4Bxn4cRxO+nHfaLEftBDs7i9QoKxbDvr7FoBkq9NIVQKBqvIJZAIb601Yz8Fw4HCeCpb7dtFC48xTx5L3oQuPpVMXXkS7fz4aWkVfCmuF6Gi7s/4mhbav45d9i/HD7xudt7KiyG7wq9mVkEsx7mYA/Tfnk1lNszg7gHeLU7cB8kpyrCnSPrJDwawe8WbplE3YV8F1r6b4+PFj6YMvvpBOXngKl5mjuQ6DeeOoHwISWzevpmvf/HK68tobMLtt9qkKLjhDaPZhkZEe1SZZW2M1/MLJMvZBgUfNBLaJBCj9FvqXhb3h2NWmT0UP+RwAmLHWglN74i5M9A5AuIF2fA350PYu4877Do1QFwVguk4twDvv3CLLtoHrWTU99cTR9KkPn08PPXQiTQJgHaYqmu/RsWNo6U+mTmUaMAwctZ4I0D1IjdUB62bbbB0NuG68/NX02m/8Znrts59HpkQ/FObwIuP59Mm59My5OSQsNPfDQIaPD793AXasWgkFHcOix0M2D1Bh5f5vBnoMN5ll9qovYw35hkWi7LGDnC11GjnJYjfpVLtJRmKQvVXuSlnV0CyF/dOcW8hwxuwKzPVO0L9h3DqApY00xBkhmYQIMZomLXHu3FFeSUHOJDasRxZmaDIF24whRI+M5SFZjuoec4NAbRfmf49s1KG9LzhDJHj27ZEh4LZuTZJKMiEynNZfyegzp3SDU5pj4zFJtcI9qeJZxV9UXP9I+uyJcmhhusoebmhXSU/o4fP57FxzL+jy3K3bskBdIst1qwmC519OhgK82Zf9mS2ybv7qAV6zo65e9PxcdI73vGPcc4+QA7JSBMW8b5gjsJ7X1rHF5d7U9c9SJHvi6PGwEh5hTu8wj7YdH+6rgmuSEhobXCn3mSIg8AyQQfR8lcgb4Iy3p0SY+wa5ARaRmJE4NICxOFh84v7rScq+6DiG6YdrUQOQ6AYtySDxZkd6Cpepc4msJHLWpz/yM+nUIx+6t/d/m795H+B/mwP2/su/ByPw1d8G4NPYJQBOgHyj4MzQZ4AP11PIDPxu3xRYAAAgAElEQVTLIEYeAPhG/W4K3VL7Hix4wfiqT7/X7EkLOpgoCcXAGRlFSLooSdAqUEDd14ePrSm/cF1w8ZpKln1QCuLCtWA0p8RtcCXACs0gG62BRdbXy+wUMhJZ7hKxCG4LcB9NrIK9Z4NiQwsdqo1l+DnBeoB4rsd0oZpBB2hru0njHQ5VWMQ6TBU/EGyYkh1/RvCV3VYygPe6BXgyCXahVC8fribBiqrDlwGG/Qt9NaDNBj26GZhTpHCzRkFRneI/6C7YYDMRsIjInWLcCpQVzkaC2YzQsi1kANasGS6tMONXHlRuppMDtfIxlyz3H9KtK/0JMBMQ7t5n5gxMZsm7Akz+ZQyWxSzNvpIU9cscFk02e/2xt3ZIzcI8aplmhkQXmSoHl4hSnbqB4z4brsFdW8/oTaQRZAH8TBuWOEY+03439OI+Q4okWC/Y+xLgCyyjkJjrLpsGeeGhjy6KyawdvtdciM8t5SfZRYpPteDT7IvrIVK+dtWVJeTao626Bz+HEAzf+BiyEFq6R8o4wAZsF9IQMyTWjXsAKdERPShHiqZvAugsqoqD1BG0oFwdtg19LGwcAwDoaT1DoV6NhjulLClLiWALGRfnfM6U5YA8j8cDAD+6N9+/PwvbfOgl8W4Qo31frOV7iN6xy2uzlOeVzkn3JECm7wtW/94avvfzRbCo5A32fffqctp66wbOOesh59jkuQoWRmEmF2H29vm9zL3rte3cYYxsdW+mxnVpEXyLgNF/PyDIqzDXx2gsVpvHNpBGRQdz42lvcSaIhSZs6DJe2zLAs1iVHsPrW4KhTZDZAbyGH7a1DxR6DmHJMggbP4qs5fS5c+k4DH594fFgYcO9RkYexry7fgnXldewer0EaodpNfaLtapUysDI8ZPFdxUw5xhi54nSwhbyoc0Nmj/B1HfbAGaAvgCq677Ec9FaURLDYn+LVHsEJzuAjjm67T77oefSmSef5pqO4jxFZoztQH27nTn3IGOWL72SVi5idYl0YwzJ0dQMEiVkMhWkR/ZXUGUh49pT+hQdrM0cmbl0Pirvs75JO0IccLB5vAuAXeV5tQD4YWNsZkwtNZ+3YXHtBl7zMviAWBvT3UGucgW7000A3PR4NT3x6PH0yY+eT49eOEvzNuuDmI8HMPmVubQ/dCy1BmdTk0JeZR419rI+LtCuxPR8JstyO136+tfSq5/5THr797+MfWcDN5rh9Djg+ocJGB47igyzDjFSw6ZYckdbA7NI6uOVxhm4Wu8Q2ecMNmOMDQitB2D8XidT8CV836/ZOI2AZopi/uPHj8YZtwST39LQAHBsDdEsa89sxTgN0Sro6O0yPUYwVAPcD+LwM4wWf3TPoA6dPTOlxdpf57Bqs+4lOXSHGaUW5JAsXFuZqExxT/kfwStORwcEp9ucYZD6kb2qKnkB3PYTVOrf7po126uRg+yTwZ0FDBE68mz7uB4G1omGNGuXbMcBgY97F2cmyD72Fe6DHSt1NWcwswoBtcuabfLsdrWqZq3lzLzyT6WlWFvyXg1klMoIlQbiDMqaxK6T57+KnM6ssn1YJrm/EeRyYnubfQm8Y29gL4l17BonM2Ixr5KdJj+7tr6CtLSSFufm0wLdbOcIsMaQIXlWRuNCgm7P8g1kOp5h42TbtKD2jHCvNPgPEov3NGkpWy/x55dOdu6zYarBWW2AnmufeDqRVcPulHWnnau9ZVy7NQKKA4hE3YG0EBXcVwnynn7xZ9KJhz74naKu9wH+dzpy7//cd28EvvL//re0jL8ZG2TJ4gewL8C9oDCD0qLAJ3BCdtnJjHl2XTgomMRgCwu2NwBTKCIyoJV1znKJzPoFNNH+UskN3uHhcx+e+Rmw+/6yd4LAkOiwr5nG8+Jy91mZ4BLgZ8mCXR1lXLsyzGE5R0quALoBZL2GkO7wWj/D/VN/XA7b3KnUz1DznbXQ4d0VTAKMFiCi0YNhYsMcg6Xwh9xg6iMEA+F4kjtzhg1mAHwObj2t7awbNpayuRZZZqCdJSal04a6SPd0C4hoNkMx7SCFtNFnQH1hSGYE95ltjm+ZG8daVFYC90jzFk45D9RMhLyiAHxlJiYDPp9lznyEfjoYftLBpayn0LWX0oMyGAhLUgDqEPcwxsbPYKcegH5X3SNgTDanCfvT1O6UX21gYqo4wEMAcDMQOZ16qISLW7AYrAP773PznqJLsRu9QaFAxV8ekOCUQN7X2xhpk8+vUxwns35PtlIEKcFy81nWRgQeVUvtfDDY8SAp5mqop/m9qVuvSeClRO0Y7hqnz5wJp58JWL7hCbX6zj9Tyj4zDTPNbABIlUVQ+LVPb4dg7yNAlqlX42yxuUEHryeIE2wZ1DlPlbetImVZBkzYxXZyaha//DHkF9yPbF8ErQa5st2FR763oizB7EPcq3UMeX1mIJ6DtLCh836LrE0GqRGtR5AQEKkYq6zJF0AV3/cAfYRL9zajEvQ/uDtFPQQSjdal26nxBk4013FuQebg+7esyyCoqyJ9GCP7sotUwkfRU49MBqfN+JhVqHNvQ4A4mfBtrU95VQAPrnNiEbnaaWQUp9AxEySsEAWsAexXCCIbFKLa9Ebr0YceOo2OeZiCXDqfLm8A/O0tgSc5nzMNgBtDVjGKneaR4yfS0YefS5MnP4BsAmAmKNDBiOfY27ieti20XbsIKNoKeVcuwC6LnS3gs0FWJheUiwg+ZOobaq5hxncoBNYwwP3M1x1Ab7vGZFO1+VbFIbHgHO6wV0zAKD6Ohv6RZ5+l8dSZkGu4/9RggCMg6+ICs3Y5tW+9nXYjWwGjCmMfpRHWKXGNAW5cK+w/ubEcgLHw1d/mWbRh6LW13KBg9g4ymw0kQw189nvox82sSVjUkKt0GYd11tQeJTWDfRbkWodFzzLW9IYuPgQIyp2mkZM9/9QpmiqdTccpFrURYUQZg1OkaI6lvaEFGG9rStCNA7oRyCMjGaR5VTfduHktvfXyy+nN3/1iWnrzbbKikCbMuzOwxX/qkVPpubNzFBDzXsPW/LBWAcIHB9l1ycA5Cpyd31E/ls8Mu7LumHHjr4YAkpv7A+kVMkivAibf3MAqkz1qhsZnMzjX7JFJ2aJQWfvVCUbtpI2VmBejBC4D2qxS3xHWYDybwZXNNElNwhTjUfWZGjTyGfLrSkJ1M4rMISz9Op3GN/i5Gt2X63wLdk0/E9eF/EwJTz9kh4Whdlg1APfbs6kHSO7Z6AkQWwkgb1YJYG5HeX+GAN8l2c/42bl2LLqmk+IAqEZDQT5jm/1mBwYfliQDfP7ODsgGl7uuA9aSTnTDnGPuLZ5RLRh015lDOWpNHZ/fYHxuo51XYmnWUvebejjdEWjxq3vSgGYRQYrk88TtOs55AbhyW/ZB6wjcVXTbmWKdzbO3jdcn4izYB2wL4INgi07iBEUElyMUGrsXeaYbjEStAM/ba9TxJzpLF0qDME5gLMQSzn+b38U6YH/W3axFRtCg1nk5RO3EoDaoPDkBPqEVZz4A/8M/nU6cfR/gf/fQ5vvv/D0fgS8L8NdvBiiXuY/kp5tEWNnnlJ7sbBSORSr0PsAPmYC7iaDCluyB+k0DZwAako6wIMkMsDaO2XfeDSAzzLnQNn+bAhRTZ42y9mfuFPlz2ZaCwZdF9e9yF1JBlkWIWTdomlCWWFtNHX2UBLnIs348s5IPMruCHwsdPRD81c/zNTLq6qvDstBbEIzzG9nENuneAf5eiz/PMS0y3Yh0B1EnmJtZyQjIEsjeq3e0I68gX0bfRjEWKVlwm/XxUTCGwn4AFqFWw9u/hgyhD9cDDtIujCNokc/J3GtgrYzeMsPhWMs+C8j8MwdnsPhGLsHiP/DNv8eP+eAC5OZnUxYjB3guUixDusmEdCMDYTfyLOjJm3fJ4I9ZDCXrzaGpa84OQEq7vw2LatlUNzio3Li30F1631mipauMm7je5dnVRhmUG3cEPswlWdyQMEWAYXraOVnUVRSA02uI1uZY4bVItfscR8njB0BRW1l8lzIWb34wXGhyUCP7F1rOmNcxsAGAdXMRmI9wMB47tpjOPHQqnTxJ8R2Mb0iKnMchhcopdeerOtFhgkJdIdSVHsLo9bbJWvDs7bbKaR0svsGp965UJwCf9yX4L8BYG0C4uU5HUBoHtVu8jkSRDinTAI9RAkmfm8/Iw1apk3PI9ec1lAD//jzJgD+YdueD81+gH8FM8ff+e5H1yH7tpeQmS9pKx6Q8l2RmixqGYh+I94mRy9K7qHNBq9x8/Wraungdz/UN/l69OsWIYn8L7Hm+Flwf6kXtcwe47FI5qW99dDwFIO/TPEnP7G1A/66HuzI+CrEnjs2nQRjSXaQpLYKlVdx0NtHz2kFbvZjF+gsL0+nESYIAft+gYHsF7/2W/TT4fH4McDEEE8mhjlZ/anY2HaOb7fy5D2FROE82yR4EjLuyvC1sFdfeBOAj09kh6FLDbCG9dRfKQcrsH3uOPSgs9BMoqbdXY++v6u+9/+jF4J7GNQqytI1UCqN/wE50dbbQtg2xMJwee+5ceux5rC5PXyAYQn7EXBzw5+xK3V1PA3jz77bosrurbCibFUT8prTDPU2gZNBo0MD6a+BX39S1hzHooN1u4tK1gYPPGha2qzT10g1nV1ZaS0OkHjr5DMGi7tE1uIkv4gHBTT9WoaMAuokpmkCNLwJOCYYY0O4WjeyWb9KEbC0dP72YZhbQjRPEWNRcxfWrgqd8pXi90M8eJ5ob6LS2ubGR7l66mm5+/dV055XXUnt5KSR6usTMMQ+eO76QnkV/v0ghqwlTwbxbl6KjaDRWZill8KPmiTEwc+X9WE8wCPPOWhzCLvQVshS/C8h8kyZRS1yzkqiJ6RmKrifSJPe9QNAxRmA6Gk5oPB+CtT72+QEAfs+qXph3vfdnt6kHwlWoitRq0OZOEkCeWexjcQ2cRU2W5DuM1yrvU6fodJqAc4R+D64U63CUw/S42BZztsU5NYJuf0KjBpey78dz67NoledZkQySGNJwwv3RvRbQ7JnRb0DM+aJd7zAAv8JmsRcOQgQJylAIMA5YA3uwTW316Nb7RH0RxBS/jmNfOUZtl2u3Tc3UNhJJ98TILvPcexJf3Nxdshy37tIgjOsaJ/Abg0TRvlmiS9a+3wYt3LsBtHuxz0Fyxl/r7JkG2ntRsEt9HXN1Ernc9DifPUI2jn1Tht69RYKtzGAYqLn/RwDgwey2Zd0Fz9raALPh8Xo3lTz5OR94Lvpyc/2eC0rf9tnfutYIMN8MvDt82yyyRi2OkrgZ5kB0Kyc4evbFP0NG732JzvcchL7/gd+9Efj93/pbAfADuIdWV/ycD2qpgGD/BPgifldsbKYB3/PCCoaQgwuAHmBJbXgB8jPAzyyhoGIPz9oSm5baeCU30Xaen9dNZ8hmNRZJaX0ZaMbupRbHZAvIaNTBm8iAKomJ4mA+wyY1gmcXvQu7LSvGgeumFAA4ZEVZopOZzRyYyLzZmEv2PB/aGTR7aFoEKGsnkJe3bMNEHPAHNY523bRbbY3NyVbXVRk22ami6LVm0RSM1b5MIMy04FY3HUG7mnIDkNDfm04HpA1XBXC0GscCUz22aX67KMpSVaKhTnHNAtGIkPw1g/3MmRTAX4B/D+E59A8C/Kwlz51KM8D3dyVgD9Ylx2Jkg2Wks9wn69p13ckBUFnn0OPFk9YfeDkcEB3cEVpYpwm2G8oUOMi2KICy8LQVWszCmlItJPUEWg/GZ0TWIN9f1lwC7tXXC1yKjIIBi9MpYkjmmIddh/fcZiM3M+I/VnkmWpBm+0cAMAfyEMhA2Uc+RIoi8ngf78uHXmSnlDCEzMwW9Lkz6FkkAk8//USaw6HFo06mKWxO478MkK31CCeicLjRUcnMDwWPAKRhDsF9WMOe8wZWP+5XKVM4IOVgWWtCvbL3+fdwRbK4nKLGTQD++loL+QSsNJNklsK8BWxEx2wMFY1nCJBYK1l+ZGCZ5TkB8l2bOU1RrNOIS4qvDO7j2QeYN72egwPlP+WPxa+xWPNV3vsq6pdzbFhIuO6Npxk3DtMVajAu3khdJDrWYVjMHk4WoYfVe11Ncl90pNXSrqWUAO/6McB7lee0bXH1TQCFemcDW9j2YTr/jp9cTFWa49BdPi2Rzl+ik2gDZlagra3gSF1XLeV+WGHipmPH6+b6ZtpYbgCmAHtkDibozjODnKUOKhpgHOsUfh575Kl07DF0+BS17qG51tFqwH1ni4ZXynTWX8NObyUyL7lDcg6yImbib13bbdaqxZtda0YA0Tusc291F8o2spyOYgSWFkhbeGtQILtedIkt5skwkorHnjmZLjzzQlo8+ST3Asup2flhE6kBlpi9zTRIJ959/uycLCVUYc/p/qv+3/fWrQft/zpNolZXkRYC8pVcaIbQQfu/ThC2gr/7Br747qM6lYwxby2SHWOcavQX6cd7/BCQ3+vrUBh9QP+AkTQ9t0jn35N4my9GBqu7tZHWrr6bupdeA1AitUO+BlcRzmIVgpNB3qdCQ8IKYK6PjJXNzwxoujTHat9dTXt36CJ7C+vKG7dw8NygzqKW5vkMXaR6zbU0y3M6gd3kLDUWSmj2mMjUTAc7bw8CQ/K8leU16Zzv12OTcejQ80D71PHaXPrmjY30GVyIrlLX0qCPiiSEspg5uumeB4Q/MzaDC04OtDoRpLEmdRUCDHYFqMh1BpAN1dmXJni2kwRvY2SPBh1zzgNBdO67QUEt6/xtMr0bSmAA0BPsH2NTgFl+VpZ5RzctnsMy9q3LNAIcH59Ox5Dj1bnHsFDmu8L9aMNbkQRA3mXTPCeUvSL32dcG2FsqEl7Mm0H2V1vV6PO+p3NPIGz2BfX+nJe2oGqwVzbIjkahLf/mXjkxwT0DtjPjDXsPKWFw4zUMICuK85A1vgVpo9XxJvt7ZN9wS3K0axbzKkPiNVUILwPoTYwVtvmsGtfoawTTM4zxKGvSHi0jnKkTSJME9yPYgQ7hplSR2FKWFwSO5Ip1IDbcymd3FPRay5Rd8ZnDNlGzNs+9NNc1RVF14RTmvq4Hfzik8bM25ZJYcD/RgciSbHmenW4HSdwMiUDuh/Xz/Ed+Lp09/36jq/ub/fu/+xM/Ar/7m7+Mo8D1DII9sN1QQnYjE1+k/guJjsg3MLsnnOAhAHEG5GoKBdAulP5gkjJT6O/EBJbXKVmweChH6xYrZU19AHx+tdh2SCtMGXQYiSw3YFkTsev4oLWbzIFsvO8TBYeFJ3gJ8KPVOyC/7WK2sFUv3CgcLKP8PwzwPaSN7pXoCBQC5PKX/owsiYFENG/i3tTIyiTuG2hwgI0ARK30F5RUlQrZ/TG6UNpgQ6mO7LBZBK4/GlJZWAeTAAD2APGUClzFZ02PP8ThthjD2tNdBTbPolrfO+wffSbRQCePbeDwgg2X1sqaaf4HWBPy39fgO1aZ7VInnjMYBZMfgCMDeBn6AHRFAWo19OG5YC1sIEOiZVwhk5iZ9EPGf0p3Cp5PD0lOCzC1STGtjbranEQtDrImGQhBnXakpd3jvg1VYLZ3+TnrG0zH+r460wRrE42P3JzLmg9Z/hxYeAD77bNVN+r1C3Lzz2XtfVmEW0pOspxLHafBj/NVsldgbhBbFi0j5xJg8984INoGVI88+hDMOb7SsHEgq5CIGbQNMn4auoknwmw0ojQ1qByuSggsUhsBkHJw69ctqJdtVaojyPd5hVQsfmtgoSbWfgY2Y7FpF+lxGEIdhG6v7NDVEps8/nIKO72FI3No2JWlcZ+RtvYbuY6FnhEwFr0P4undl+roS5JtNvP3veDOucKfHcMIUgItlYAphwj5r5xB/Geg5X9lcBAgPweJ8W0NzN12alBc27uBHMJglrE2iO6i5xUMDxA8jUCl17lmtbTbjKsAfwgQ38epvH17NbVh/nuAiTq65ZrWoYsIKGDut1n/68yvuwDDFQC+doqygOOwoEO8XhJggGc1zc+oFRZ0b+IGY1Mmm2aNj+CBT2OdKpITsyqjBAVHzz2Gb/yLNIs6G6z1Hs9Ib/NDwMrB1lW85nHTad9mb0M6FjKdPBYmLx1vi/jaSFlaNB7axl5SByxuMzTREox21eYpx9q1gFdnnWCYzeSZKQhpknMdf3Du9/TZcbTAj6dp6gKG8X4fAMzv7a3wnhuwtRQH4k/ejaJeggfXUsgVNCSwSBb5AuCoRQZtfeMwWPoN7r8NI+u17PAsNsgu3MIm8ubtrWhGN0s9yQnkKifIfCzIVAsOWdsVGwlOzKYdGP0xxnLcLMoE3VYJhKoTR9ij6VcCMNy4eintvPKFdGXlDvIU5js6bfdJO5Da7MziWiuY93dpPmZBpNk87Et7N++mUfbBUebNNvKqTnM9LQI8ZxdOIC8ZTK9fupiGyVqcg0Q4zTWM2+WZzRhL+5xJYX/N9s1GXvnciHWgKxrzdKefWh62kqH+iXTt9k76wqVb6RbxR28e6SP70y42pZWJgXQeB6DnJgF6PKJtzw67UrfMgjC2fMYO97AJMF1F2mGh7AxZgZMw24tkZ/rc0z1D1IATNNhDQIB/m2CnS/A4iFxwbIIAisCyT/tK1u1O9MEYYF4ydgRfk9TyHJlnrMmQeFIqR7UQ1ICmYtCtSpTPseZL8dWeYwpwVwdfk4xQWkpw0iXo2CPrtce+FuOP1EiLJV11lNtYc+FevMdcG2bfHhtjzbF23Fe3Abu9APhFjxZbdgWXpPyInhJI3ZYpSu7Tbpax6jF3R/n9Js9/2zSUeyzBYTiJ2RvEX7neftyGaoD8Bdc39zeKFHeCoEKd/RCZiOog8tYBAsmQXGUuMEsvbZpJ5juIIV3IJF5CDBXOWdE3Rscy5Tv2YPDz+Vcls/6sfRvarIUe92YDTnMtdQMK3ZvIJnQ4m9bW19jfp8L9yODgIx//hfTIYy99p5jufQ3+dzpy7//cd28EvvAbv5w2V67FgS1wlsUX4GeHlnywe5wFGHIf9TWCCBV1QSRn5lU/64DzRdFnQAXZBpkldbQFUCwhQwQQ8h3saVmiY0U/Bz8MlsmCOhG+fuQGDTKg23SyVDOnrZed7tSjRgOk8OzNHvgWHepmIoPfCUCt9lTwlHX9WYNfsMVB4BtAFFaZZi24Xi0Owx3IuyqAj3BTYKbFVoXPP9BLl1SgWm9dQKocRmrFo7FUyJbQTkbhqGNiTYCdaQX5Soj08LboVp/i+BTS3pNppn6CzRzrtGD7sZr00OcaLbDkuI3rDDDKlWW2ys/J9RFZjpO/7Pon4opnF0AtM/j52WZgLuvsV97ACxlG8RYPOufEWBUBQMnil3IdAzQdGCZgTg+V51Ag2uZ7Az3rKiB/U6mOdQccGgYEYY9ZaJjVk4a7Aj/nRVTY6MMVyCeZ48IYl/gORhpAJPuoQ09YSMSFx/Mx1ZzdiHy9oFd5lQV9WpBaJ8Lhx+eFQCIYbvWX6N51NHLymY4JyYTXgic1gP7cuRPpoYdPwZqPM5cagCuasABw/LnoO8Dro7gr5Gdci5kBDxZ9lYt5eMABWQGcyXZZTBf60dDjZ6cHF8eBDiBRiOe3+nwBgoejdRcANbIgzQZM3woFpKs4VNjmHUZwxkMJ2c4IBbg2JopaDt19fPaZZy5WbQbfOXg3AChtMQu70xjGPOAGCha5ZuBe/JyrvATyMd8YX6Vs/l2xV8Q8suDED7IYUDvIS2vpzqvvoBXXnxp2Ozzus/+0fk9mxvYMlAC7AhfZyBodLfsAANvWYQAA9cjfh9WcoKPrIICxC5PbpdDygEJDAdjqHbT1sNL7yqJgD4eZh5E9YE5pDTlPkeMCBZ+OyBYgtwnQj+Z4+n5bYEfB+gCEwSiSqsUzZ+lg+XyaOnKBokyK7rxviQVAwn7zOk46F2GqrzBP0GHLnhqAqsN3H3TP0KqPTFIDtrwFM26mLgiDKAg1u5g12u4qB7jTHMIwB2Dhudu3QhcRi2NrfNdhiydmYInpsFpX3mJXYzq17u9vMfeQB5pdEPC4JsxWQmSEU4/jbuaA3+szriRwsz2Avh7JF0z+PnvTIOOs/GiJQPydq3fS25c3SKv0oZsfS89/4FR6+sKxdGoBlpo9OAqHsZUcIkjdp7PusCSG622IMR2dgZXH2Yt/7+NeN2/eSqtf/I305Ve/yTNi/eEhXwGUO0ZRJildynO3brRFd9a9DQInAH4HVlgpissoCu4J+EdojDjC+7aZZ1dWlxI7Q3ocmcfTBLfHeE/HqW9ESRzEh3PEANmHoNzPb0VKOu3wuT2es7KtAbIyDex6r7OG7GzcPzUS58EORMsOQZXgex49ep06qj6IGpVQh3R9tRbggDW/xdy+xXp8e6eZloYO8cifTI9i/bmosYK1DWSpttnz9igoHeH5qq2/TSflFgXhFuFX6JysFaSM+BbrewtyIwrsiRC7BIbHYdKnZgW8nh8y02TzbFfFXFX6WbHelqCsJaNttpdr1SVK5sku8zp09QFidS8yiotkKEFoP0FAxf4kAm/GuGlH52j4ZLEpK5H39hzNpI2BpmQYOnabNhK8ZfJMFn+Amo02gBjLWcZkmGZc/luVcVGW03b/l2yJfSNnkJ3znhFa3NbINMxSCD5K8DdMYG+jrXGyOsM03+qnR8SgQbV7YKyR7Jxj9tVtUolZm8yDHva7XPcu4+NZGkYaZsQJXAX42lQbFGUDDvYIfmadxmLZntlAo8Z+MMs3dSF8iuvjLl79nh11nYf4sI/90J+j78LH7p2l3+Zv3gf43+aAvf/y78EIfP7XfzmtL18TrmfQEkR3ZnPDSyT+l1nejOUzSPLXAPiFNjunrq2qV16TGyu505S66ejmys8FeywgDQ2lcgoLw3TSydKMcQCROvpJDpYoLONtdkh3tttuLlbbs/kYRCjB0CKT35eykwD5IdExFZ2je+0pLWJUZOP1Rro8Otd6C95sqTXOxcJ2XLToVkmBG2UURPJ/FugzNRwAACAASURBVK/JLmgtZgXtgRID9Igjui9weFZ0MOE/lTlaAEVBGWyFaeQuG5N+wmH7CUjraEenVMfeOchxFo8cRRsMGybotxDK4qAA5fk+8xfBU0ifMhIvtfGlx3vJqArwi5ArgzuzKhFI5QAsOuvKJMZ9R4QW72e2JiC14E3W0YCmkDOVEp4y6xI6a8Z4CjAyEm3gYWZxSdmGWd3c4BBcW8d5ocHmbwaFVDj3IIMZZnYx5jJSHujWUsCsA7xkqA1sumhKZeWy5IRiPH5Im9G2UgyO7QpA20yPtRhRqPoAY23WZNCOuhx+Fq/5bON+ZTj1gea6fZZmWGyQs09f9QE7XOrUBJs7NT2SHn3kRDp/Hv9umvIM9Kt7pclNSAIKL3rGKdhDtbo5EinWRgmO89/tKcWwroL5MYLetM532CrGmsgFxof4c+vHHgV0ukkA8A+1Qg02Nh/EuwCNBqzwXeQUd/Akb2CxKGM9j/f7PABCXXT/IL7jZrbisM4SuxycOoZFUXGAew/T7EhRFuOWAbf3Ej1uigxOORciq1cElL75gDIAp2Rk+7LB6KEL2L0DcImoO61/82a6fekagR9AlzmtPOuA+acud8jO1Xx+x661SiJ4TY1DFiwCeGGtKGEiiK7Qxr6LnruvAthjDmwoS6m0KY7EeQQWrrGG/IsmarvWIUSfDphXGkhtw6IKko7RrOjsGUAyc6EZBa/IW1g6kgNMvgiMIISRDlTSHNaUJx97Ns2cehq2eRYQzb1ILCCJOYC57668lbp0tD3cb0ZXTWjpKN7Lxe1mXOzXQRCBc04H0JilaI5RDqpcYZGpcb0pH3FPVUpm51WCtBGAT4VfYw+0KFJJmZlBxipnRwRxWY7jnmbXZh3JOtQxbKOnb1KrsUFg0bCxGH/uABq1HN3ZryGvoCCWv1caM4IExH1pmbqEt67cTm+9ixYdOdixxaH0iY+cTT/w/Nn0CDp62dV9gFeP1koDBN8JDXuVLFEUb7snE7hWkO8M6SvPZFi/uZTe/O1fTV98+ctka3ieMteAysj1WH9hoAPwbIdrz3ragwkeBDB6/U3GrhOBo0y7Fpg4w7AuDUj8N/3YH2F8nkea9Qg1GuOA+37qbOpka6pKLLUXNUOpsQHjTHyQAb6OQxIidhxmvfbsQ2E9FhuA9rrhNMN4WsTd5PM1MNbK0joqg7BdMj4alvV4BivMzVs4fF1qbaVbSHxm0O0/RGbDglNGKlUt6ITc6EN2NIm0pY7s5A4Af4sGX9O4oPVRBO2asTPwLebhBjp1LZZ9RoNc8EO4y8yQPalZf6DOnr3gQGmaDSCtRaIAegdL0nX2MJ2kpnkmdeRSB8heWgQobYJVNabWCNSjaFY7yZhmOUiwXoz5tM/8U9piF/awjvSsDMInN+vTSnfQOcl63ieDHlkctfSMp5m4hrUuSNGc95I70d8jeqKYWc11b9p92rBREsB9xgzvFBnHUbIfw9S9DBFMDVNLVCdQHIbQcoxtHKebjqRL1+CGw7fGuTKEnSoPN2rYOjR724asi8ZdjJEYQZJsl/3DuTnEPWo3FQ3BkOmZGdQ5ZwXTgjUC7z3eZ3KSJnv0ipiy6Jnn39hkT+GzlBf1uOaP/9Avpsee/D4H+FsUgVxdw7+2TZRyvzHh9wAq/sn5CDOGc/W+dGKqP03RIfO9/PW5f/w30roMfgHws9e5QobYG+9LOAo2Nw72eE32ow2gWAC3kEqoWZdRDL1zod8WwAgKI30mwI8jL9hnD1ILyMqmG1MUcfmaKVgNF7lgyoZAnTYtt4PFR59Y2PvJ4AtUcgMtD8LM0EdTCzceNjIbCcmoxbXKKsjQR1Ais5TFLKE4yqRwLoCzuCg8/gsAzOs8bPXmlX30JBEMVQAPdcBWtcgO2PRK4wI3SPWGw1brs2EK6rc5MMILn43JlvRadvWziY4i5TBV6gG3ZzFVSJfsOpjBfbTaLhhfXRpKOU4prQlwXrCskdrkk9VnxzOUAA9i24Cq0LA7BrL+xbPJ5FdmvUqf+wD0DwDXcMyRhQ05Qc4C+L2ArhQ4QsEfWQe+ZcQaHHJ63q97mKuPR2okWJFBUqogUxIrThkUlxXMM89RBn8H5xlZetnNCAIYf325DYgMjsZxpgjJhsyU4CdmqV/atiG90DLVRiwCvugqmvXu4UUviA+WSHkQ0ideu0ORo5xfhwzRBL7XF544Bbg/RWdJdKHh0maTIAIU+0A4hgAcmSUP0PKjy5qEUip0z1o0AAYsIgMpSBqloK1OKt7GbIJRrVOpnOM9BfSydrkuQSZfwKgszf4Pu9y7jXgaoNwVmOg7dNXcgDEUOC7QEVMN6dAwkiDGRKlbFKSHxWluviS8ihEyIApwr7StAPhRcJH3v3DGCimbcyEz95m9z3+O1zjiofPNVR8y8lFYGIVt/D1OSW109ytfu0yn0DV07MxHi9gNFIuMh+DUDtH9AJfw2NYClRS+couKOmuC5hqdLwfYB9ZHYTwpOl6C8d2iYBlMQF3E0TQ7PRvWkxt0Wm3yLDuk3JvMt22ArWvWOp4TR6fSmdM6dcCkArzX0TtrPWjfhgqTfojPHII5HyJgnKZB08kLFNpikVepU0BaAPxdZVWdpdRbfRcW/22AH4W2dgMNZjMXBip7E+QbyOp731UKE1nCMhNiwF1k2mKvM6jNxeVhG0kwU1NOEQEaa95gyVoeV7BF4K7EkHGZkeT9LbZUJ46EpEFQvcW62yD43cRmVY/9FvuKQHya4kEE8LC2FLMCLN0TvN8BEFWD+XON5k1X0aW7L02Poz9++lj68LMPpUepO5manOT1AGAecth04mNfYa9S5nAImBpAujMEgz1M8CXTfffy9fS1z/xqev11pEzMYRnjss7JoK7CXFVT3QLYb1Or04NZHYnkZV+A647RkPac7tn8dRA3fG7LGireb5Fn9BQA/zG+F3HsGa0BZgm01KjL5EaP9djomFdyN2ah3TcljyBkzLwZ0Psc3IvCYcv5zk/s8nNAJthxgDKfv8NebcMvM08GoJvM27tghGWuo8l1bnEtFpXOIvcYpxnVNEHZNGfUCJ9X4+dHGM+a69U9z8ZqBEFmfdo8wxv0Brls3QhZzn72SrMcdTKGp/GInz8yHYHpHszzoBIxgDCTNAD2AAqYlp29yVj1kakZZc3ZE2JgHHICa1T47cguj/La2ekppGiw79xj7jirkwzXJvGhz6vrlntyL7YvifUGMuICfPe5SvQh0cY0Z0H9/D7mvK/XicZaE6183QsMWs2Sx9lhAy1rrQiwO1olSwawLyxQt3CE4vhhs1RkHKp0663p3oM0Z5g+BVqD9pTjYEGtBLYDyaOTmjJFAf5IjcJ7McAha5wga0c5KJ+zY3YYQmGf5+Xr7J+xY6darqmqFMo1EuesQJ99hte6/8d6Jxtk53XXrYSGhcau2Y998hc4A36gOFO+7V+++wx+EwusL17eT3/vS7vp1Vv7aRWQ//7XPz8CgvoPnhxIP/fBSvrYOYpwqKh+r34J8NeWrxYAPwtyIrkcbHwGvcocshY7c8MBBgrsm/9G6k//5ALgW/gXrN99hlxAuevPBQgvWfN8OEbLbDaWGpviFPIDQciEDH40RJIBYwPAEk4WX922zjW5m2mh1S4DjYK9DEmIIF2AHxZxAlPZfTvZFnpzt/cAwGxoRfZBHC3LIdlbvjaKjQUF0cnP9Ly2ZrIONhexaQ91A6aiBX+ye+qvBaBulND5AwD8XU6Q7RYbEkyEG6kWX00kLCMjkwQy84wnABeGJNqCF4y7WZBgWmMJZ7Y9uPyy6NTrijMyFxCXwNLQRZYmilKtI4jgxQAn+8hH/YOaep9DAbYtUiq71EaxXrx3ZqxLcG9RawnwY0z4OsaBKxu0q7YaoLHNoeUG39CyEtZ2i8N8x2Y6wSh5XTbzydKvTGtGGTUkDenyyLQAeONeNZKwM6JOMtYwKF1A7z85BvuTOx5nqViWoggylUqNAp4FDX6GqdwciOTi2Wz5qE0pzLja2QMaKvGr9pqVof302NMn0zO4lxxB621RuZ0+D6JJkDarTqwsNdCateyimR9HlqD5VXbYLZ9JZIS0fbPLZI0U9TiFpID8AR1lWFPQ8xxkzImQ7sjq23Mhg/w95rmp9z0YWWs3vNYGAG5ptZFuw+ZtAO4qvKfvd/QounxS3wP2iWC+GTBHB+Jo6w6AVHoAEInGVjL5rh0mxv0AqZhHIaV4YE4J7vPfFPNM9ht2Tys6ZUoWt9l9ToDPvfa0+Hztcrr7tXfo0NlB0sF6MWVvlo1vLUdtZhOdqVlLDZ8LWaAh0vcDMLPDpMqrWOcdkM1qce03OusAWHzYddVBVz+J9/3586fpmLqIxOsg3cVff3mF1zQ3WE+4dzDn7YpbR2c/j5Xp0UUkEhRtdmC313idenzrWYbJrI3z94J8nbnGkZScePSpdBQ//OHJE9yzEXxuogSyD4C/vXqRdbzCWAgcGbvIgoRQMfZOgzMtF5UjR5bQ+a1pQQRNRtFZfjZIgWcVsBPyQp+HbmAAqWiwFseQIBUWWY1xMTds5LNt0bq1LdbvoJtvtpCOwMyvwByvKxGJJn12JDUrSkMiJBCDAKltsglNCxa5lwqfrRuXKrctfn5tw72IYPFgKx2fq6WHTkyn0ycWwrEpekEINHUTq8wE69onkEJyUhufQW4Bq48MrUPAefXVN9M3fvs30y2kOrr6yKa6B8kQ6UTlWFkzs0MBvnPADuBzQwRyjIF9RTYAjV2BIc5JAvwun73HvLEx0QFrcRYnm/P0O3gEacwJhmkRbb3677q1O9y0PVjUwWtAa2BVni9mLa31GOJ5s4riWdiMMLT6PpJ4RNgzMu4dntk2+0abddOM2iH2MZyGlvj7G5CB67GuCNp5jzavq7L2xhmLETJoY+zzk6yBcc6vSZ5jzfXKs6gwZkD0VNshkGF/vwqIvUIGY315HXka7linyNxS83AaR6LqJG439isg6JWmsWtzPyy92Rwlmm0yownHqB0sXw8hUbSbHIKRHqSYnOIEZFPIJakxmeD9dBEzoLcA1rMmrHkF3DEN2ROsC1IyyFyzdkBrV6VO7muehWFJGdlxD8jsAKXEzvoJz1MtqJ3jHk4SFZ4d1sPJh0moyeT7en+8zvl46sg8mW73EtlyAj4IjwrynCGc4iTxzO62qSvpQPA0aWy3SQG98sRBtfXYVyrbHUHm1GauGIyYoReLSM4oz9GxaZt7Xetshg2y56/nSYv1HiSLdrRMrB0yzUr4lEtpp+u6rBmEQJSMslY+/qlfSOcptv8Ov777AP+zb++nv/25bvq9S4XVwXd4pe+VH/vI2YH0F16qph++kIHie/Hr8/83DD4A3xO6TMW7MJWHyGwHQx8uGNlJpeDxAp9lKXeRwhfwKs/x5wJIZllD/D5OLg4/QWMws7mQNYOavNBktYy87QJYIQU/MQHAhx0PFpJNvreDvpWD3Mr38D0uAH5msovrFKALqPiLHgvbQyacO6KYTc1rBvgZ3OYD1/u0mMlNzQM5N6EpGfxcOOh9Wg+gXs9NLWs+lUFwmMFK6Ak80M/GZUdEmC+B/jSgweK5jswEDJtt5fe0OTCrz8/rJDEqwB+fA3CqGpB9yGn4rJkuvJ1jpPPZH81OCmlNuP0U4L781depUZf5za4zOYgphBRZUsBXKb2J9y1Y2mxHmQOJDODJjABCBdqCe5mae175HKiyYCcA+Hswhj02UsG9FmQCfO3fGmykW2ondZCRSS/kPplZLuVSuQNsJxpeFa4yfL6bcxvgra2o2QXtJ2dm0f2GbWa+Pm9FkGogFJkT5ShRfpALhwVFEZBopVYAfEGbgc4OJ3oL8qMD29ZASvTUU0fTxz52Ad09RbF6zsW1ZJDvz/gVwJjDJB6g2ZCoU83EQGYrMzPm9Trm0TI99KuwXwxnFzZbkD9By/ZhQKyOO4ccaHvIz3xeoaMN2Y6BXnbwCPmH85j529VJA3a4BUu8DHN9p2xORBZiHl2pmvwJdOy6VeiuYVDCyIQtYViDhpQnB4IhoSuyQw+C/MFsph73FetfIOv9eW/FXAuvbRky5pcFgK5Pm4Mpf+kB9m5//WJae/16BHzWpJSBtdkB00nKJkyzGwD2ABpjZ4+kOSRRwxR69iPR06N9CSnSHfTSdzfuhhOND1ZXo0lkD2eQkCxgbSkgvHblTrp5i8ZorDHnzwjyhEnYuFEyAWOw/1OTuO9w2NtJdp1uygJ8O2XajGiMIMBknAWNowCpow+fR4f/ERocnY3nHN05LeDEHrO7ejn88Hfbd7JszzEMP/zAP1HxoH44+lsgwfFnI0vo8uM5ZCvL/G12L0Cm0rswKXBwczDvjIsOnXYB1goQ1zE7fLb0rCd7s7VJgARQ1OO7tYO+nuzGmq5VjIVZzQkCpCFlJkhcZPL3+f0Bz7QXARYFwtpGAkYrVca6Ms/sxm50hwBp6Ubaay4hNdxGmlZHBjULoAKEEYgodxDMj9NdtAZrX2NfHplEk49EB1Sclt+9nt744tfSG7/1z4INHsdfvo58bN9AghSdhZF2pw0PdDNG3Lsa7LlRpCv8+RaFjssw29vUXbSxY1RascnYcbUqHaM+Y4YA9sSxuXQM1vU4c+fsdoMCbbLvZox5DwsmW0o27ClhAXPs8dwr7P00IHgciYz1W1arymZHHxauJ/cqsR6CueveJ+vO9zaT2Z4MW3j9X2Pfvji0lzasEbM5Gc9jw8wz4H5ibJaiY9Ycy2aE51Lj/mfZ9yWplDNWIG4sxldi0yHgvQu4XyKz1SHTVaXfwQDzfmRmLJ0eGMUZigJ81mcf7JISKyUuFTIAFsnqBBPNFpdaqXHjTmrfwdGJPXYUCdDEMTrnMjYTSHymWRfDZPOUK5kxjfyP81C7SK7vwAJ3JjC0QmQydCpzPMIowHOHn8v1PDmjG3utuyD7UBQRy/pHdjyfpaNmEQpSIEgZ+w9YK2UjKt+P9a7t9enFI2S67edABsusAGBagF9FHume47V2Ye93OCs2W5AXGwJ8zkuzhURuHs1TrH3PbAtktyHKhpkLU85D3ss9UnZ/vbMVWTCJwi5gfh0b1rZudBpuEHT1U4vhfthjTuoYtKczH9c0zbOYpUj/0z/+b6ULT34fM/h/54u99F/+JhHU+9KcOHD//74mSW/9hZcq6S99MqdE34tfn/u1v46N3NV7MpAM+DJ4kgERiHtIZ/CXD3u/cuOWAiDKgAsoBFuFjj/7wZdAQaBjKlVNtYCrKHaVchLgq8XntXYzHQag2JzESn1dL7Q39HDYA9i3G5uwV+gXi8/KDbEelOcI/rLPdFeQbhEO4NEufLrY3GvKJesap6+ZCq9TkF9kAwxA4j1yAJPBW4iTI2MQxaCCt+JwV8oxQjq1RnOqAzSv++g3dzj4ZmDBGrhCrK6uYNbRCesz32bAFDFAxiyFAH9MP2lxpIAupClloWnWwt8Hj0Kv+w+gDAJKP/MSnIeW25S+4NAC2gJ8xrOxfbfj/wD777PMoDgD43sgX4IZgJwLldmwlbcEo58bllkvcZxUfo8DsCd7D3hqoqtt8Ge9nRuk17Vm08FH1iT6ERTAKBxbzOjwd6Z7ZY/sButrBNx6Kft7/eR1tNHpRHmJrHc45IS2PMj6LEEyhBF0Q4tF4bFAi2ce87PIGIVOVB0wHV/WAUxbpN+XABVH5yrpz/zUS+mDjx2hYY9panTw4WQh+1rUnjDXc6AJYLVoV4YtfK9zcPsgwC//bJfEXG5gOhwA4bXQuGwIFn/YTo2AfdAMCh306QZkAJI+NcMW24ZcJ3dwjm64FlX6DMJa0SZF6Kg3ezQp2qbeAVkM/t4j2gsC9Odn8dRGxjTsPItMmmPN9SstUI/8wDMoOwGX+55se2l9mXs0FMW6XEOsZ2tolPyocZXBl1vUTtUAi1O6hzPL7W9cpMnVamRfXOf6w/s8fc41AMEQz1J52446daRQE3RBnTt/gp5IuFtwnzduraZ3L92BmQdY75P9IXAeBUzVcQQZY53NUYwoS9lmnly+fBurTNh9DuxhWOMxiplH1GZzn0NVakSmAJNkCLoEcgL8DlkPmbpxWUQBN3IZIBuBQTUtnDqTTpGenz7+SPZq195SUmNnE0nJtbSz8ga2jdeDWc/ZPJn3PAece7FuYq65pWUCIZMIyg8ZKfY2AX6uGbk/b8JswOCJ8S5dova11DXI5bluws6vUm+wsozcgKDUNdikW2+TCbUEUFy10JjPm4YpP6OVKrrwCs/85q07MOEUYyoLQ3M8QK1Bf9VaDTT/4wD4qTM09jpOIfFWWnr37XTnrddSc+U2oK2Wjpw6jmwJieSo14oTOkFBneZENaQ5NTOrNiji6beX6Wj79dfTq1/4Ump/8x0kVnweloi66GArHwX26zSW6iLVO30CgD63kNo8e60czarq7LIkgx9FpcwxFsqwPQEAg8Nct8uh6x7tPJmupynZVvaXs0h8hgH1i8zXSfY0SYIWP9fSuYv10VbqyJyoM18WKdSeAxzmXi7mB/L+nmvLPd/4s65Hng8Ga2QIKyGP4f74+7dhy19BHrKk7JIAe1+XMO5tnyBlYnQujXO/U4zZCNmr7SvXmRf96dgTD4dTVFXdNwy0BeUHyquWNlMXZ6nxHrJANoev1Jpp5JmH0on5IzgvbKcR90AA6eoyY8Y+PUzGoo99dj8c2Zg/ZPN2kJp1kTr1A2BHWOMT2HdOLiJFY+1r1mB9khLHDvuvzLxHhtmKQ6U6HGqD3Hg3gu2iTsegImpqCoJC+V6QZ5ms86yTqLKGIfzkQ8JKABYEUl8YTUS/FDMo7I0W8Vp06/kaXakZx2PIxabJZgSpJ6HG+V6ziBeDA4NibT1l1HtkVxtNJIiN9ZB0eRzu8gzc/0btScAa2mS+yvZPMKcXFhZ5xlpcOnwW+0L+ce3uAWZsV6kFW1ldI1O1GU0XByu46IwhhWI+D7Hmoa9Si2yBlqR1JGg/9dN/MT39wU9+pzDwu8/g/49f6KW/+uu6nr7/9a2MgABBBv8///H3LsD/7D/6pWDwM3OcR831r6xCdqoE5Kb7s0d6Zp3KYlX/Luu3SUmyALM+PktD4hB1AwmgygZLJbv6+2Bz/TXYVTddgVt+/aBNUmDiJqbmYexmQvPs7rHLQdDBSk1Nd/j0yoAJ/YNxzt/lNSmLUEsZdopsbAJ9JTeZ6VcZUshQAuDLaAIaI5WewZqpy0ix+wmysPp1mx2wYY2HNgeFHx8sKVNniA1+lM6ztQpdHPvrsDR07+Qet3fQWnKtGHWEFMC0JZcV7G0FfWyNbzXsAlJppFKek/XPZhT8zPuuK6XEJoP77OLi70uLwqwHt0jV47IMotxUZQ5zcWXIVnS0KYC97+G9xnfUJuSvfX28BZWOHxus7xluC5EJQQ/PAXeUbw9v7Q/bMIkNWKoGzIsp7k209GpoLRzcho2XRQ8XG8fYa/O94tll60+9k+026jM0ENG/Xk/wamjHpeY9QJA3wEqa2jfICHtApRHhf0zQQcFazAMRNYer+nPlFLI3po63AJtgYq6NWgGzELCMf/onnk8/9JEL6dgEzM8BTCPOGwdYuwmK4xwsXInC4jPPiMzaFmPv35RBUQn4Y5XobRce9z5wD0yu2QBBVg/AapOZOEANnGTwlelEd197J+imU/yZ+wywb1pca0UCkzaMYLuDxILi2xWs9u6Qtm/A+jmukwC8Ixz4c7CodVguGeNg67VhVHZXSL/MomSpU3lfDnFudV++LtdmFIx+KRkzeOKZOoMsRhXoRSGvReNIZlZevZQ2r9kt1N4EyuvQOAP21cwesr5ZaCqGKSwlcKM7cOXYbDoE3O/is64/9TpShGvXl9MyOuUBpJOjBEOTHMqycqxoGLt+AD6vR/N+69YKFqIG2xS867CCHCka3zCGtcouwc4wY8GBzjNUg7+Flr/Gc6gKYgCA6tGdAxbaLpw4AYP/0TR3+jFIBrJvOiK5X2DzurdxCwb/NZxSLkUxtGOq375DJzhyzURWr2BA7gl3wkeT/2kFHODePTTXx+SMWSl/zJJF19m2tqIw89roNmDq17HeXF9HC77pisUxiIBlp7eVrt+5m15/dyndWM5dSc9RVPzhC6fT4zT40gr09t27SEmQQWBrOTa7iJMLTKcBMNdboe5nZOp0Gp0+nXaxYr375hvpyte+nFavvIujCDadF86lxYeOE4zaPZngHHZ5mIB0EP29sjD3rx6ymvUbt9OVb76W3n35m2ma+WjHVkaVQvB2NCPqAMR2kFYemZ9JL/7AC2m1RmaP3XWZYs0lrFDN0KEqRv8uIMd3ym7oFCNV8OSfnlmIzNcawUxXhpygboL9YJrjYo7uuxUKhY8zgGfQwXt6a4W4Rb2K/v422ZPkmJ2kUd0CAJ+shE4uUZNjKY17Oc8rzjMDORsKAqz9c4W5UEMOaD2Ihcl3Af5/ADN/mXXQsb6BwLLDe3UJQgYY30HW2zRB9Zw0NMXGvdZmqh6hropga8K1HssAaQqZ3gFuaJCahck9GrBBLvzOxtXUOreQ5s+cSmcsxGe9KCW7SV8A6wBq3Ju1RDq2KeVSvz7I2VZjjte4EVuyadM8zLOtccjYByL2Sr6CnImC3dwt3MkW+zvfAwS5nivuNdF1PfaIXFdj4O4poBRRialLNnIBAn0GaNcAQTkT50CTPUcSwT1Dtzez3NaJNJGQWedlk7EKAH8OED5PZs1Mol17KwbhyinDRSs3V2Q3572RoSHR2aAfgr0CLHi2oN4u3LoE9XExBrfq9Ktk5sYJOnXbs7YgnKw4c9zrNOfwugw2LAzewt3IwtwuAUVPYwXeZ4L6MffAbYLobEU9kH7wh9Xgf7TY57/tX777AP9/+DwA/zeiHvxb+pqAwf7k+YH0iUdIt1NwKihbbh6ml6/tp995ey+9vZS1tv8qfwnw/8qfeg8DzZsZpwAAIABJREFU/H/434SLjsu65OcF+k7+0NgZ+Ye9Rj7os2tNBvhq3QMIRbSfC8fUx7tZmFazWMcCmXubCxtAgGw/yl8LNjiKAg0qOGz7Bkjts0DrMPizC0dCPyz70FN/B8DvsbhlVgWBnp4lgx/XY61A6OwBjBZLBQNdNMSILITgMmvLlRwJiKpcn7pDZTr3JRdeniez3tQe3xQQqa9lEw9g5AbI38etsdmrd6zTtXEcRqcKS7uK/dv6+l2unfQfTidVPZEBJHpRi3v0Sx8hxV1Hh9pvfjjS8pkBvAe8HWu55KLoVhD5oNa+BPuli0756yFWepm9LzMuuQi6dE4xddofRc7FVwDuzGplWUE+CHSRUF/pe+UOg1mulB1++mhGM5emCeZ2YLiCvYdNVPNox8QmwHsdTXSbg1FpgMWNMull4XV8Og/cMERmVxmPMiotK7U7tH161DsEs6SmOLNLnsDhrqMcJDIL2GbCgMt4e1iptA1pEfNV14RdQFoXkNVg0LcAmVuwQa2Ye2ZT+tJzTyymn/mpF9PpIxS74d4xgDwmgsfw089jlBnXrOt3fZQ6+wcBfjn2DwL8DORyQXF2llKjii+7vs0Ujo0hdfBe/fdwWBHkh1Qna/AF+GGrGbKdXEdgYOY46ZSy2wVIKT2BObyNn/cqwHgLPbYBmFKV+fm5dARpg/PPQzy0tQHwlaMpa8pdWXNzrCITF4FIZu398v/D9raQQTn3B3T4sZjXnwMt+p8Ng3btlHrlbtp4k+61a0gmrKmwcBJ9rGs9ZHl+HgdzD8A2jJSjhqSgDQBY2wUIAiRHYenNSC2tbHI/LcZoCkbSQjxS7gSOSnEqrKUjR6exH62FJevSkkGhXa55+kg0dnnWdp6uVvbQ1tbTyVN0tAX8y+CvkRVwimQ7Rd17rPtxLdJIbHE+HX30BcDWk7DV08xbrtNiG+bXYYOOtgD89tpbsf+E/zgZkXuSj8ggZa19WZhsLY6AyEG8V/PgHw0elT5EhgygBJDfJrC1ODcsL1krzXDZ4jkzx4mNWVeDPGv311qaWQT09TfSdWwuv/LKlfTWtQbzvS9dQD//w8+fTy88fgzWmhoGgMtuH+wqxEMVm8tD9lFZWKUWh7CntfoRQP5J1g+B4psX05Xf+0K6c/H1YPhPPPZwOvLo2TSGzajX20NqMwST0U/9xaEuYGbqANjtFbrgutfduEk32ybAqsq+QaBHoG+nUYvXB5D5nHvsofTEh59JF6s0bcPychsZ08bN9dQCqO/Yp4B+A22+XdhtJHJVQNji/FGcXCppQ8tgJpAZqjEkKaPWZUEo9N++nR5inTxFFnGSObPH2G0hXzOjsQnZYLx1BJvbRSQwE5gdaFusJCgkY0qgQqap60pukOi5YbG3zG6F+dAPKB+AMNgB/F2is9Y3zfgJmAGYbWxzOzzvHpm0UdbyNL0ppmHSxz3PYIRbjNkwkrkxiqX3qJsZQFJUFfBSQD5qJ2A70bJ23mmvp8sQMtajfODhE3R4HYFx3qS/wybX6bpk3jOO0cSJrz1giufpqG45jM0wf688NCxDWUdDAGobKSqGjwwme01U2rDm3b/a0Wk5mzt4vHs+Vwm4LUKWBMoGE9o6C7ghPPj3YRtQ2vk1ggALYu3oTvaFeaqMyL1d0kjtu2tXvKDuX5/6UAGQDRkHpC8SwFgfE1LKwtLXQNiCdp9D114xkCvbyNK2mo04t9XWD9ssDUenA9ZEsPx2/I5aKoMTMnR2XRYjBILhHI0mcvYDyH1XvG/Xkdr9jpka1p0BvuSR+nsbaJkdtnj+pR/8eXzwv481+N8qwNfp78LiQPpZikw/+tAAg08xChGmB6nMp8W5r94+SL/+6l76zEUs6qw1+1f0670O8D/3j/5aSHRKHV4w1KZLlVHYNZCFoia11OXKhgmUs1/8HwH4JSsosy3Ad/MIBj8XInpoxokXLhX8Gqx71uHLI0bjEhSCWgyqU144dgImF+ZJEIieu0t0r31gvx381MM/APDDris60rpBcQiBF3WbcKPInXmzXMLPz/rafNAK7Gt6p3vtRQrD13lgxwEetgwVrP4Eu9qDwUoImAwyGJ+uhZBsbGPIbepYovU4CPZ1AmitAq7YiLEGc+uxTbyArIN2tkdXsLHRKbR/NPYxjcr9ZeeOnCEIYCmcDO26Uo24+AeAQgZgD2rm77HIGL6FBt/n6II2ICulNw69bEuRHSgtTksGP5yO1FcyNvuCyAD4+TmXGnp/DXnOsWNpmM29owYYcN9ESqBTwQ5j22QzXfUg5EC0+2sUYnn9kf3JAUdgJzWdgHTdQqy3qGEvp+uGUqgMOtW1FJkNfsgN34NY20yB7L5Wkmg3BXihmZcJYoPvAJY2ORAa9hzgLVrcg0V0Zk+s3yCBm07OjqZ/7dMfTM89CeM5TAEih3KAdg/ECK7UpjrGBrBO1RwQCpBLcF8GWeXYl1tkPEOZN2VcxazL4J8DJTJhyrRw1kGGULGDYwB8Qb2OOgYrGeDnWoqC3S8CL+3oukjA1HrrMKQt6Z0t9uxNupLSEKsJ0DYIUPc9SQHe8RPzaZYmOnWkAmaqslSrYPLvsfhZlpcbRRX9Igq2T4AfjcI8BLkHG+vsGtlyuA4QkPmfpQqdNXogvHU9Nd++zbVXWX+kv2XthRjeM4Nj4WAdR43+ydHUpONpg2eypKYZlrwPBn8Btn2CpjPaq27ALPcdUCzIk9gxOKOR2jZ1OBZbn334OA2/JgG+7bR0S0kXDZvse4E8wwZGMsFDvN/c3GgAfAOHTTy8V+mQu6/VIGMgcLFrqhp9A/FxPnf+3HMB8Mfx3jfTsnsAkgfgpzYdV9ff4Jc3GftmZBmtvYloQRljjuIYn6zr9p7tiZCVcEqjclYzCtzJHFgbJJi3gHxzA+0w9RQd9oZdmy/ZNMv1Fjyqc3AI9pHrb8hgprRwnPUx1EgrN1rpZexIL15FZ8yecwYw/ukXzqWXnj2ZTp2ZtK8UY2JXU9jafqyHAUkGDZIy/UgVqqOMy9RxbCIpdH377XTtdz+brr/yda65l+boATEPwJ8+Oc8+TBGkHbttI6QFJxmjldt30joe4v2MzawNl9gvrlD43byLtIJaAdxlYx9uErT1TQ+lBSRY4ydn0tYcO8DMJGB0jMwBbO0dCJuo3QHUra5Sa0CQqpSLzzm+SF8QWNZmWDFiKWnxLtcyQICwa6B643p6FLD3IXuIsI8rbWkA/DdwE2oyrvYmOW5tCvr7Ku4qA1Hc77llbZa1EmpKJIM4J+xyajAKkNWnvYoJh00KD+i7cEhwuNw/mX6fwOF6aEasM1pPCvm2ya7MbJJRArQPnCZjBpgdssBUuTkMfz9yQNfHGPN5hL0yglAlY44ZkpUOoJm4Lfba+UllUFr2IiMUzGoVCqm0icREyVYEsWQkKoD5Ed67DpgfJTAYsYeEDkySawJ9rCeVTXbZl60stdO6GYAOe8s6AbL1ChIpY9zXOAGFzbU8DpyqQbjwGx1wjBOsI0Lww+cQVPB57g+HTMKOzRqta5OAEh9YtMzYmlEV2GftJGCffc3wjHAmAP44mRkdznbdp52HfPCQLk2sR/X3nNYB3nXT8SyK3h1KAu2q23H3Jeta1BIZwLqrCPDN8ntm9RmQgBfMxjTYL3T+8VrsQeG/xzNmYYxBgEiaGGW3dXrjmQ0SSHzyR/XB/1eAwX/y2ED6N1+opE8/NphmqRD36/LqQfqti3v4tB5gHdkfLjPig7//1d30q9/8F4v6P3R6IP34E+j6wgD8D3+9fsdMAA0m1v/4TMAj8/3pT3+gkq5h6/nuykE6x58XCDZ+5619AozvTaHwex3gf/5XfwmAD4MvgCnScyWXH6kzFoGazlzMmNNxIYMoJBsB1vhWx+YGJogQw4dkJ8CErGAGowcs2Aw2M4DK335uZrFdwAdYE8ogDLKJTSHRGQIUeFJG51NScL5O2YY2h36QgDRAKNdkIW3YOfLztmT30NeWUpYm2m5rnxZyngzWZOiDvZfJMPNQaGPdFHKY473J9MAKmCJ0Q7I4ycBFyYPSElLRFh7Vack+WZ/MDKKSI9L/dVqsy0JHISmbjo4gTUEIh3Z9eCbNYQUqgOhDkiGWFSnkgtTCSpLPLhnzkO2YtXCZGXN4ZZFytntoGMXF4lMlLdsbntsBKjOoDmcc8b6MbDBC/n1ZcJw/M3oVFJKccLyxuFqLUbt6Bgub5VQzc1PoH3H/gUFtw+A3ASkNDsAdQRaf0wSIrZJtsWmRGYgoHPQ6gjXLY+pB0OPfnB/j2LpZmDxI5kYQ7FeAewEUgDK0yRx8HtpaItggy4PFsTIV7IFhkZyWi5t4gq9wwDcAS9vOCcfITwwyFaDKXJ4eOgAMnU6f/tjjaXHWuhGt3rJcKzTVRYLDX8qsTr6o+9Kc3FgrA+MA9LkgJVjceKkytShWK/ZFn5kpalklpzsvH7bTLXNGZj0akIUFi4BeT3wyMWGZybONOZ6faTwTaKjo2GxGSNlR8yCtUxC4AeDYRKKg33aLgFiwNg2YXkBPvYD+2ZqGbPea62v8DtBfgM8hi+Zc48beBcAvs3nRcI1/G8LQ+5AD314KkbnzAEZn0b6Lg87F62n98hLXXkH2AtDQOtICbScsgGKQoux+NMsHgiae/xqAblNHGAqNqzCQp8+eSMeOLcQcXKYYcWNVxxj93u3srMMSZaFINc6ePZqOHsMnn3lw4ypFmsgaBMz7BD3uUHWLbMlOT0/CHNq4iaCgqX2r3VMJOkaYa2PsK37LYFp3oSRj9tTj6eSjz6XJeaQrdqUOg25YWyw6exuXkOlcRIJxl3losa4kAPuZtpkmOyUd7NIdK7Ng6WOvcS7wGl4UXuGAtzY1II1NGwd1KJhWR28dhUXV5grdawQ6zFnXQ22MglVAiwXnuODMzsg+Utx6t5def/NGunZzLYD7HODvmQvH09OPnUwPn1kIaZx9FPYPazD5uNoc6NLCELL2q8PUNEweI5A5QuMl1ssbb6Wrn/3dtPQ694eOuQb7PH36aJqheHNhgc61ozQOon5BG9A2QeQqHWg3l5bCo36BZ3rk2Hxa55qXby2njTvryLXc/8nu8e/bbNMVAsyhY5Np/xSNs2Cxbd61R3Bq3av9Rw+Yxw2e953rt9PtzTW6CCdqmOYousYdhTkkoTKBBGUIYLyHRGuH6xlYWU5PMR8/hvxoTLcYNNZbjOE6N0lOD4edvnTKHhRuJ/q7s4+RTMzZPfYStzIzLNEYkeeiXLBC9qKKm9MgWQfJpn72iT7m6ibNz77Bz7/JBW9qGsBcPLSglHU2sdSEqWfWHZ1JgxTFKtXq431s2jhIYKLD2oj1F8paWJtbFn2a2aZepIY7UGSTZNrJTFW0S7VonfezGFwL5pW7yNWQ7IScLiQvBKUAc+1VrQMZIeixds1vM1UDg/Uo+NnDGnaXOXbI57lvuV5b7Cs77CkN1tw49W2TSHuGlZoZZLBEVbfp/uO47Js5ldCwhsQeFvrp20yK6/O10UzSWhGzju4D9hYI+Wo+U8UD2hG3mYP9BPjhOIS1qFPQIMOfU3akb/8w2FGy7ZAz0wLYbdh8992o8dHRjv1Oq2v3U1UCkixtu9waNLH+BPUSfhFg82d3AT+7yf7Ss/u8x6ZrlHVYlUQqJJ6ekx0AfotvrUw/8aN/Pp1/8qV/Dsd+i3/x/SHREUD/7LOV9O98lIKlsfug/K9/ppt+9ZUM8E/N9Kd/92PV9BNPDqYvvLuf/ut/2k3vLP/xIP0pgoWPYzVpoODvBfy/9cZeukTA8Dog/ctX99NtGKY/7us0n/Op84P8Owwb8/CnnxlMgv5f+Wwv/fpruSDmu/31PsD/pehkm20EcxSfNersvwGgoqwuNHZVU2vulyHXyDpvgZMFNfAVschM/wf5zSOPoCCAQcE4W6RagHGhaDQqEhTp3V0ylmrxlFyw60QazaZFprQFOab9eF9Tcnol+3UP4MvQxmYti8CGoKY1tPcG6rmLoEFAdOkVkAnWlNm4GcniR2FRZtky75pBvptZzgCY1SA1L0CKzIQbhp7JNN6AAfCa5qfQ+wpm+Uk3xOh8qnZRX2WA/ya61U0OSXoBAkJm0+zYTBTgDsAw9QXdZ3YhO9eU7LD3V8pCBOwRmIR8JDPWwfAHwC9cgSKQySA6HkTxlTsOZ8Ca5QT5daXsJgCm7H0B8E3lK3Viv40ASV27LNIIh9DRoxTpwVbt43TShDm2e2d05wWEbMPeb2l1hhuCLcUNDqI4Vm9676+QAimRcq7Y2GwMHWsw5vGMvLWCT9IH3HQs19Qlje4hacZj31Q5vw+bN+6hw2ds8dnLgIYt2LANAbDuDDFGuVA1uhHz3yhz9Pzx8fSzP/ZEeuKcrjkGHzYQMyNT1lwUoN2Z8IBGvRy/KGwOgF9+5WLKmDkxhxxo54sBQw6mcjflHHCFTEDrOpu9wOIrQ/HfTCsHsyTA32txj9wn4OMgglQAbOhmM8g3DW063vfSI39LNnirh341s5gNMytouPuKZzZNF8dZCr+n8KV2XQUJz3e4uoQWivsXlERAHvmjmF/eivrxcg4OHSKj0VdcnxPlbfYOxQZw504LLTcdTa+vMt/xloZZ83DV4/oQprxCkHEIe7/JmltnjqwTiG21SMVbQ8EzEqicOXsqAL76+uvXbqTbNzc5gMkA8awdR+U0EzCyxwD3Fk8K8C+9ezctUYOgpGEQGYmShTEkGQL8CTzTZ2leNg7Qd/2tMV+136sz3jKgw7rZOEvoFNsPyJg+9lA6++SH08zxCwHwg4DQlYogfHfrauqsvp56jeuw2U1ACfOZAuB9G0DpWhTORdprOmKgJPYG15JrYhfpUJfA3uzKKkHYBo13NgH26us3eW5Ni6fN4jHv3dUOuEYLwg/J8gzaI8MuvZY304SAnkFkKAjo7nbTtWu3o1una7hOM6jFRcA2QPPoEXsjsHdqx4m1ZR/Zm6D0AT86FTnnpmdO0lMCYI7TyO1XXk+Xf+dLaeOdq2jrO3wuRAZFrWNT47zXYprGQnOFDIhuPm0yKx2sWrs2a7K+CJeauZOLaRS23BqaNWodWthddjnQW3rfm53ioodxe6k9iusMLHCNZ+mZYR3GGDUWNsvaurOWLl18N715mYJmxqMKkHUknec6Hh1B0jUOyN9DStetM18A2U/Ccn90EgtG937tGdkHmjzHDs9+CHnNcZjqoSgGBXS6UfC9L4PvugmAzzzWoYqfdS+sCrBDimIdEKCWIuMDdO+3+JxX2OcvMZ4tEsf9omCyJu6PtburqULw2G8h88wM9QIEITz7UeZqnTkxyc9bo+WZtMlzXyMDokWyRgvzC7PwO63ILgwQ+FiAPqztMiTSKJniCYKAPdb/nZt3QnbnfhmBCK8RHEtuuBZ91iOMjW5jA/zcKLVdVebbDs+phSXnDjovXY0Y+Ag+tliX9nQZKuSpntPuUWY2Yt6xT1Z5bdkzIM4avsveLO4N+awgsDeIl40H4Gv3KlE2wnv79A60Vjb5bK0OMh0lR9sh77EIV6MCLEzJOoxR92Ahupl5dgOK7S2IVYLEfOVZSZqpEraZX0moGGA43yTezOzq8y/MkLyyfsD9tINMVJLEwmefqZn4Ptx7Hsy4eu7p2ubXi5/6N9LDj38fu+h8KxKdTwKodY556eE/bA35yb/VDhD/LMz9c3z/CNaRL5yhGn/jIP2d399Nvve/7MvA4RdfqKb/8Aer6S//g530/wDy9eXXc/6xI/3p1HQu5jKglJ2/BGOvNOi5UwMwbrkpz7/+XOUewP+n/Pyxyf70Ya7Bg8gvG3i9RV1AC09og4MPHKfbXfEZ/rtNvr5CQOH7fatf73WA/4Vf+2v3AH4w8wHusxPNrvpr/tzvpuKiLRqEuBtmqQULXwaTVVeT5Q/ruAwOAhgUlohuDPFlkWcAvPhDSDFyeo/3kumNYk4XLRG+LdndgMK3OPNigrCQWBRMQgZOevRnwKQcx3RutLHmtVlbKV5Uly0DnXWXJfa1TbxOP25KSnVKiYY5y/sAP4Oz+Bk3Gb3+Q7cYBHk01RLg68IzS6q2KnNbyJOsRYhupB4iHPS6ymxwSO7tDyPPOUrKEqs55DyDFBdliJUDFoOUwIh8gId3bnhl8xaDqwy88iaVLSDDBrIIWmQwS2D/IPv84IqIMfD9YkxyQJE37Azywx4zLDLNonGoqBdWE8n9zAPS5tB1yw530YoqEdlGMqK8ILIUbKqbALcWbd31os8BhGDegtfsUW2RXhUpzggODLowcH5mFwZlX0XhtdIU3RssarSzozKm6PgatRZZR2sn4BZgoIk0aJNDd8UiVANTB8+Cy2j6xGc7FxkXIE46CtP5yRceST/20vk0M84cs4tMoZ3OAq5sP/qgM46ztfxzdte5X+Dsv0VA+8B3zPVguLOGP8/ToE/vZQgMUHaRgVTI/OhQYsAadQ48C05G1gIMHN8B8OOZZFedWKNFZmUXps637RDUbEczLFhxizIBYU0tS20kBcjvAVD7AS7TyBkWybwI9G30Irh3/kcDN6V0MmAPSNXKdRyBSgQnzH/G1eD7EAca16c+35UuhbO42Sy/jXQD20qDworsqzMa0FGhCHHoyGzaBZzfJvC7BvvbwIfduhQHSd23+uoj+GXPwPBvI++6cuUKPvdbMfeUMVmLMwJYGoVhnQG0T0+RIYClu3RlCYeZTXYimTwYYsER8plhCkpHAWQC/LkFWHDGbU2nE0CBwbiBuiFnmMKz5+iMM3mEYscnPpQWzjyOF7/1ERbjMofUB7cE+K+mzsZ1GNctCAGtJ2GibUqlJBHQHYXYLtLI6kBakX3YIgC2E3GDwMuGO3fsZErwtY02W7etXQsNvRKDKZ51v65SaGK9b4F9DY35AM/KPJSvHLQDM/743bvIllbILDBfooiXMVROUyVrOD47luaPLqYZQPfIKE5kMNl9bFiHUbCJrIPM0dT0ScZ0Mq0RSF39yivpyhe+mprXbzHfAFPsiweMoVlU58wkvSFkazsEKG2ydbuMoXaL0aAMvfoQWaIZPN3tCKr7yypym1sU4N5FttWSISE7UuOaps4TCADc6xZEA6ZHCSDC+QXXojYF0JcuXk6vv3I13bq9EgBQwqjH+lb/PcNrx2xOVEViNXOQTqIjf5ykzgdoJDUsmxTSEM4sxqIFw38wNpimySKM6szDterF5rMJS0w7oPK+0YTN+0IC5kE2bFMpJrlAUeA5xFi2kYRcZEx+DzvPWyzlqROL4foV+4HnG9KkAwLHfRseUlNySBZsO/6dDC7PZJ75XFfGxfrdNsNI/cIyQcEBc/fI7ALrlvHkDBui+dI48iU9382yRcd21obSOOWsowRDI4BuQavLyrNTC1XdcnSnkiix8WLN5w+jTas+/PLJ5JG12sRNpsU500+35GHWWb+BkvMMAN4v0FY/7+xin/ac7GeNe//DBAtKf4JIch1EdjIbI+T9DG96a8s8P/yT2nbWqi5VI/avkbRjn85EkmchajdBOb8p9xRlwOP0N3EfGmTO7fLnBhk95UajPGMB/j4A32yF1pg+Y8/HqKMrbDkF+5JeknWy89kQwbMzm2HY98Iz2+zNLodDSQqWeCXknszb5z7x8+nshY98q9Dxj77u+4PB/7dh7v/9T2AL9gB775U+81/BwDQO09/8maH0U0+h8/I05KvDwS2L/+f+V1Ok/+KvPw7gq3mSoTcTcBSXikhL875furKffvmf9SKQ+C9+shZFvXr3v0QmQAb/v//cbvrajb0IGF56mGIyQPw0i9Zg4//82m565eZ++kne8z/5dC1dvEvUDrA/PSsDmNJf+Sfd9Pl3WMDfosLnvQ7wf+8fo8FfuR6agRLYy7LLmsm+haWYMh11mGw6yhhKgB9YMiogM8CP9H4wm/cBfnbtKJhxFqD/IjgzqjeNG7IeF2QwvTK+OjDAinOoysCGI08AjMyOhn5WB4OQEtyX3AjuS9cXtyEfvxuAaXs3lyyLyMA4gG9cewb4Hta5CDFrsJVRBCgrvrMCQ8CWbT/dLCDDYvOwwE0bTjvyTsFE1w0+YrPK16ybxI6e32xSbUE+xQH7eyM4S5ylNTvt3EmJC/D9tChuLawpXWnZKeg+ixy8fchqMnufsy7ln73IfG+ly06OEjLyzE8lA4/oJhwb9f2AIrvjFEXKEWzlgEhLtNiQuRn9go8gz6lRdLfLdW/BnG5yMHdlzNkn2hyUdq9tUhDdouuw7GwoiYvMjTUSgzA541hFTuA7HFkYxto25QJeD5iwjDRIs3U5h0cU0cL4VpRecQNyLW0LvTictwS1sPYtgC45kETdaXY+KdG2oImfEdxXkEiMw+49dWoi/dSPPJeevbAAc7bJ4OZMlF76MVx5lO7Nkwd19j6LPwrw80cVBehFHBtv5H0X/+af8jPLBeml85GuDgMwrAL8YRwz9P3xvs1aHCLbsqAzZ7Y8gHIGq7StjbltAMu8tsGSzdlaAMZ1Gfwtm43pSJGZfNvLb/NeDsYYXukL8/Mw4Fj8YUEqsBXgGzSrrXiweDiABPf2YPFwsPvR5C3Le4ZgxarY/u0sAVxg05srFHdyUcMA012Ctx4Af5dszwBWh30w6mvNtXT5+nVAb+4oWi3cktQRj6NPnkA2sEtW6/q168h0cNKx4B4XDl8n6LBWQpA/CSvvON9Ex72Etn4PCcoQcpYI1qnbABoC8g/TLA2vjlOA6rzbhFlu8G2xd3iGFL0HKrx+BPnH2OzRdPKxZ/DEf4JmQOMhPTCotD5it3UDNvT11LReiSDF/XIP5tlnKDgYDNYXMGYNA89aSYGuUquwqEqnGmjOm/TD2GI+q/k9ALgc8vN9gCmL/GLfRKt9aKdQ5rQES58yDJsdhRd6LuD1WrZpFnZAtmYX/bruH+7NEcDzTPrQkE8jrbnwgSfS4iOncN0Zi+AMjEpuAAAgAElEQVTMHhw95xX3NIRLUH0EoEq188qb76S3v/iVdOvrb6Rd7BcHJA34LC0jZXADaNozgGxClznVodZGX/Ww/uTvSeiEjeMhmvLxOSxgcaxpc483KLy9dhuZlXpynokuPsO4GvkMp7U6JeirUwA7bjEqTLWH9+otWPxv3EqvvvYGLHeP18J8FzLLkJK5Ow+BBY7V0rOA42eRgp1T5MOcsIeIQYfxVZt5toP2X1e2cfbcaTYO78Xr0BZzlz9ri5k92/kmELMGapjnUOFXM9WjBCsGxSvsda9CNHxxbRlScj2df+Ic9wtpAEiWta4gs+qZGWI6VciO1egXsM96sqOvWReDmXHW7ZBnIM8zOsJubAXwHiH7M0jAoysNH47lJcEOr/H4UYLjubNB0e7cHLUQgHazUoc2ieM+lStKdnSYMwfWyHC9wzxrYty4jxHIg2Hm5qEEyJbWk2RUef6DzPMRZFVRtG8HKPYR3y+shfk2q+5neVKrbY+mfrExOrZZmhv7JfcY7DdBS5trksV3DgrwJ1j3Y6xX+3rsa3tq3RBBlZlgf+8+X7p4mYWoItFUD18hgFH+t0GtgIz9MEx8lX1b56A6Y10ny+HY7BDUxBnHGEhC6ZAWGdEiYx2ObcU61C7VMbXzb8jGWFv2dXE/1sjBPSh6vHAfH/zkn01nH/sTDvD/o0/VgmUnqAkQvE5B7RrfP/e/sBnBfP/Vn6ilTz06mGZoFKLLjnPvD24dpB//7yja+DYBvkHEf/ZjPCQO3v8DYM5+RPAwmH4E7f8v/l2aavD+Otj8UYD/d8kYdFiEv/Kzw0npkAGBNQE//3wlfv+/f7UXUqD/+Edq6bff2kt/8e/vpL/EPf35F6s0+uqlf/AN3CW+xS6+73WA/8V/8jcocEKiw+J2w1D7KdCzaUVX9jWidRahh7FNKgTBcZpkTjicXezaWjpwyF4VAN+DNJw32JxjQVqtzzYtKDayV29dsYGU2mo/y8h8H4BgcQ6gLnx8fS/1hzIrAnzez8P4vgd5Bk+C+y7fuauo7FpmiwPYh6d1vr94Pw/46CyZNxrlOaGFtHwg2PsciOS7LBmIggMPFxLrDWQsRHDo/Szu5XrtoDkJgJINLTMPVvB3AbwWIHU59Nv2RT+k+HHhHOl/rlOveOCpjHVZQyC7InrJwVFGjcHYB7MsY1+A+iJgiX8vfl8GMPc8zkvAbzaAuyl98EuXnSxrsmi1lOhklhx1SHyegN1Dyfbex48usHHXsAtcQxeJzAJnkiYWZDZhausGQhDjgblNClgdvm3FfQ+ZIDdhH80k7jGzs/nAEqSa3TjUbUfmXuAjs1QAfBlev01TW2jV4Fo3OSwt6dnivex2qmcY4VU886jk9QTwj4VUSig3oI89v56iE+qPPn80ffzDT6SjeKRDccWcVHsajawEWQYF/PJgr4CS0b8XPBWBbD5PsiRHVl9EX2ZNordDLJSy1kGAn+dX2CXyex0pDklDD6NNrVNUnll8WXo7vNjN1loDg14BvmxYBvh5XstgZRZSGZSgZdvDHBZ/E3ZYmc4mQH9Lxkz3IIrSTEWr8zfVPU1L+8VFLPpgHe0zYIAz0E8Be2QoYhFnprCo2fCa870asAkEcjZtBFlMhWLOxu1Guov+fpfPF9CP8Ix7yHRWeeirAPY+QTms++FBh46nN8nwYJMJuyxLHLIlrqsCSJ4BIFr4urq8nO7CjgrMRwGkAudQDsG2QxCGH76Ndu7AEt+m8c8262qQ9Hs8bw51uHXqwtRyY5V4EiYbDfCWgBtgFTaqXJcMvvUIYCsCHGQddGhdOH0OgH8BJnwq65JjbQCmt5ZT887ltHbzKsW2y1HI2MExZlvZB3OeacS42jhI7Xt2O1K3vokOuqN8jeuz6Z7dcQ2yBZRWMOjeYRFkaITZvw4AbPuwjBIsNorqU1ah3j900EgPeA66VqlN30UGU7Wxno49yrh4zSjSpWMUyD794vNpHj/2EUGRkkXmUtfOuGYCAJb9e6Npcxl/d8D0xS99NW1euZkGeL/BeP6sBws5AeWCHwsRRyiQ3CVDt8u6d65UeAiH6uGRDW0R7K9RBGln1cnjOBzhXmPtxR2eyx2yK23GyHqCtk0KAc1zi2SS8MWf4VptbKhloXPQYtM7ry+ll1/+OoEbwUZsbDpiGYzltXXA3KvVB9KHkSF9nAzoWeZMHzU07vsDSKEsIO3qYU+Ts13wxTh70ixBRr8gBJCv9/oeiLXDedBhPe0IxM1Qs/6ZVshC1M8rb7JQHNUAz+wtPuNdXvfGm1fS+Yd092HecM01Oy8TXO8A2GXmld3M0NRpcnYuPP5XNzfCVWaM512VWNHUwUCSebtLANMl4Kvok8+za5Gtq9upOzr/Il8C9A7zOu1O3Tetv5oieJuBZKkxDmr7x+wuzMRpUp/WYA+t8vraiOCfIJe5pbd7nayEwZPrv4F00iZR+9RnhLOXDdYsBjeI0iaUbXaYTESddWsQF/729niI7TUoqGDyfYYjsOmeOQYngnvvV1MLXzrCfj9GwGGwrahfT3vJH0M06x92CGLdXJQUqd030+f5aa+OGlmoFuRGJ4gOVUV4/ZOBmiGbZbZX2asS3gzw7YMj4M8Z6Kg1i1+RukW3cM4i5qZ7lwSGdXuOpQDf15ohcp+3vsc58OIP/2J6+E+6Bv/f+3iW0YzjMSxj/z/hna9//oNfT5/IGvyffBKbJh76y9f308/8zzBA/5KvP47B/+jZgcgWPH7UKulcYOeXWYG/DUu/imfdfwoL/0cB/j/8BsVEaPr/A65TCU4UBxU/+7l39tOvUfR7cpp//0Qt/b0v9dLfJBvwZwH/f/mHaun/+vpu+t++QsMU2P5v5eu9DvB//9cF+DZwETj8f+y9WWxteXbetzkfnkMezvMl73yrqqsHtWRJ3S21u2GpISdGDMkZ7diW8hDnOchbAiOInTmAXpLYSQxFiGHkwUgMKzHsRDAcC7BjSZYjqVtd3XWr6tYdOc88POThmN9vrb3JW9WlTrUAN1qpy8Ip8pJn2MN/+Na3vvUtgIKNJ9jZlGh09BpXs24BosWoMjEhqQnEGRtBAPwSIEcEbbGMsh6meljxldKXeJ67YEzKZPHtdGlRjMGBg0NwR1VQ6P4PWYiOiNSTMUgmMfV1LC427SntCz0UGWnBfabuZP0FswL8dMxRopMdbEMQmAGDYIwNNKzCOE5Z/ArAJY9bynRML/IaXxosbFhnpndwFipqz2eAcRS2e2O4cUSmw8WNY7S995mLKouSAN9awd7uYYo7bwOied/ozMvGaedKXWdkDPmcXMDS7SQKlGVISoa4uldXIDRuRxYPV69VEnNlqxnnmnKf0Nqbzo60aYLE6PILG5xORNml8NRj4/kWM1lctUDKf5ZusqZ1d9h02shwdvfo0qtvt4WQuhHorCCrBPg4ANS5KfSx2LvqWxBlIfI0xZ51wT2bmuyc4PQEGYmfe8EiXznHuGB77SzGYn8utmAbdziWHX6v47ulzPpUB03uB1i4HfnlyHMEUI+iRyU6/Ky13B95fab41772WnF/aQqGt8U9UjtKp1k3UMdphnOxbFQ6zZdlTlf3xOLZqIeovgTqApBSuiNL706iRjaCskxrX3UpLll8IaY64B4Al37vdZhMx7nBoLKQc6IsC8vzmlQSnZynIWmKugiZ4JQ2qZ/VJEObxS3kIFvYZwr21TSbzs8OwchD+O74HwVQzM/PweYTuJF96oeZdJ5fef47V5x7zuOYb1xpjkNP+ihOlXXzHPDl3wbgH2weRgObk/kxbAS7i3XGwzJabQHg0Aj+6oC6ERIF6ysruKMQ0LDhWjxtQfAxAMQOvIsUbM7PjQOOW8Xystp6JWqpoTf4uaQZTh0TiAUkP5N4/e8gQ3r2jKJPgplLwJu12X1qw0n3N0H442ODFBnTAItgYhu5zAryD5uGhYOHRYqw42ar+/Bfv2SMNNB0j88vMW4bUfdxYqdmQPcR9oW7T1cA+M+LXQofDy2MJbCVCTY4VZonGxhF1DKXlfQNAGjmJjoAB1OajlJ6b8vcE9XAWgKYLfBU8qE0kiBJD/MTazBskiTQ53mDADrnk3P1kMLgNteoG+q4D/vKkL7pE49//fxn7xc3P/N6MXl7AcKBolZJDtcfpT1RwA3I2cfB6H2kNL/128XTt75dnGCx2iuDG8EqcjZA7jAgU/DTQkZSA2SdqVU3GwZ4uxREwwjvsX55Dw6wkjwhGzY4US9mb81EAOna8IyC3GcU3pplBzISXgB4R1AQ6E9PkDYJkz85jWQIVlnd+cVWq3j77YfFO99+l1oF1k6DA8e6+0PIQgV93cWbOM78CSRd95EAdyPbcc+6OGRf6XAcEC9Hw3zeONp/XjDMfXfsGEAbVCmVafFe5MeiqFOgaXfjOvNaV5o+rVzJ6qxCeL5FRuwR9+CY+bH65HnRdB8za6F2fJyuvlzzNsWcO3SplSy6eet2sbh4OwpZ30fydIBD0JDacYJEn+f8mp6ZiR4vkiMtMjw9kBdamPYwDia4FuNkSV3rrWcS5D9/vkxWbh/QPFDcWVyIpk+DnOM0UjtZbTMmm7D0+/aIIRgRYPfrIU92aJAxbcdaF3wzpXrF73ZgyM0CoF33OXZODoCv977WlCFVSmlOuM2pv7cwX5187HkQWARAus8J8MMX33Wa+61DlESJ2Ze6lqaMfffmA4p+e6MbOAEJ16GF1MhrEc0s8cg/Zv84IcgZsEkac7ejuQLr2wD4YNy+CGSQlO24/6t6zH0x3fzCHjuy0p5m1g25Vvm54ors/+LvJfEojA95UcpTw27ZTAZfX/qZnwfg/yHX4KtzF+Tfm6KJw+8D8L/6oKf4d/CH/+r9XlJsl8Xf++ZZ8e/9r1mI8Pt9fTeA/3tYbv43v9Yp1vi86su9+I9SB/Af/8nfH+D/2z/ZV/wbv3RUfHPFFHS18RYRnPwpCnJfAfzveks+1h9//e/+VyXAT22vzP01wBc02CG0lMewecngC94lJ51E0R0zgH8y3iW9H0AlGIKPAviyBuFFnKyMjSy6Qwpk45l0PWmxELV5RKfTEmgImgUXZp8qhrrqwBrFtVX30gD4CWBTg29GPUGWX7lIpf1h6PZCh5+gzbNImPcSwC/ZfzMb0btGFr+0AA0ZDdfCwkAZwTGYnfRwJ8VqNX9048MsjE3SgqCLc0BEbZyNdwbwYKqezBjOQaHV9/hLmU31XdBQaQbTylTweW1d6YlWIDSApMFVGRik/3Ylm8oFLbIdAsjQ8JdZm6hVSE1juBDphhPFR7Rfh+WYGp+E6aXpGO97wEazh6ZzDf9ru87GsQnSA4yzERKotJQkcc1koWpsjLtsPjbCGqUQbWpiMsaFLgdRMMrnCDgFsaafo8gXNsjMh0V6MkO7XMNHaidjES9BveNNxsCALgJKpTjXX/57kHP3fHv5++LMWPHVL94tfuYnlopxdKqXJ262En4210nHMEF5AHyzOOX1uQ768jrntTWojXRPBn/lx0ZY6xhyjqgFUAJSAvzU8GfwefWeIV3yE9WXphY/U8ZslIyLYO0ZV1FgbiYtWPwMFFKvn5ub4C6kWny3X0ObdPgB/qD7PCy83UWPb8t2bSVltEJ/G5sb+m2OdYqmPAvYns7Y6h5gp5zBORKbZaQdsoA7zp/3d/NWL+ss00IXwo3CSjMtasGHimfIKFaReyxTn7HNxq3UbmZirHgTr+9FHFV2AUPPtvTztzCYAABwKSs3jNvN3Ts3its4uJxyDZafbSNR4G/a8sH6BfOtOxXWKAswuLOzU1Gc+uTpKl0rDzhcXZIAaRzbKFkEHyMjSB/Q4dfoObEl27+8HgBZSVDDglMtBgkIzgkcHGvh3U/WQE/9Q66bPu0dOzVv0eNhHfkgEp8L2NdYV1xnvD5cy36zEBzfSXRLLfN/ZkAcl2Vxdcw3u2C75oWjkp1aAUjR/0NPckATY7FOG1j7Y0T3aAvNBTSAugFYU5sA9jAn24AhpR7n6OIh0TkWBeJ4sn/mbjHy5q2iB938XQqW58lK4BsSjfQMGA6QP+xv7VHUStfh9yiK/k1kR8znLsaYMsNYwiPLlI4lrgeXI0hrAGtR58RYOOK498hE7DKWjpSHmU0TyHHeAtMJ+g/cWZqLmiQDyvcfv0Cug80p56zDep3710BGo/Oe2vr5BeoF6EMwyvFP8zdlUVtrG1igrocF75FyM87TupITgtcBrIbn6Mr7tRvTxWvM5YEB1sXoxWBTNbKOHNvhAIww16CG61KXlpG8dpjiU8ITavUoBoZxPwCQXhBUjhFoOJ7Go2FUP5106XZNpugp1/Uh+GfZTDLssdnW/RfPIXGGiyMGwNDYRNyXk3C8otsqAHxhbp65tBhg9xHnvUGW85hsprKZbsadQdkgevml1+5F9vrCjs9k2zSEOGauTzAXZ8mU7lGHskKtysTUZOxdy2urUfC9BNEyTrDcoDZAFxyzDa45rlzLWJdeRm8HmHGJM8C6jSdltSUNBrTnJIg4plfKIWtBONNEIEDg42A0GDXlbZCpnPIlgwzXPDN/fl5KRzWSIDCxZgwCzdoLpWcSg76V0i7rYS4kffgcu5xLxNQJUl179veRNUkemS0xQ8fY63DOOtN2U7PRS+AtATAEuB/mfHpsiOV8YPzZrVfSKTI6sR/GqA1CLbN8ZBV470OCCAlEMxJeDwkR/1ZhB8em47syUvgj+ODf/sPug6/U5S/8ZH9IZQTZMuRq3P+lv4plF02u/sufq4V9piCa8RD2lb/490++q1Wml/ejAL4s/F9EomOx7F/7Ryfo6tHyf6Gv+HHkNX/ir7SLn7zbU/wnf7L2HQz+LyPRsZD2r/7pweJv/c5p8Z/+H53Q4v+ruP8YbPxvXz8Lx51XAP9jYfjv+qR/8ndw0dl8FqRnSHSikt7vMvgJ8LtlzAXGpr+ZR8odwh7ejSokK9noqgL4qQH/ToBv9WloVNlAUmZQMs7q22WtWTRqbCo2BZS9t4DI9J9pzqrYVIA/EGxZadkZ7KhA3g1R1jQBeIB6dYYfAPjpqFCxEDolhIOOhbOeh+lpAVlyALFwuIB4LYLpdvHisyu7rihuE0SHVpdNH3A7IhNqURvFd10snhfszoL7YzZWrfz62WTGm3MAAhhC0/EUFJ3TOEX5RbAMrlMu2AHkKvahLH6VwfS/SEUmaxv4qzxui7HCDtJjNKtSFT0LPrwWPnh9FDOX1z6BfV5DAb5FZ9FRE2AhMznDJjZll0UWWQHl1vYOTCjgABa2HVaMah8TENtMRMb/yA2RjUV25oJgZ5dU9QYbdo2fJymqs4YibhCvceMxmJBhVKIjuNducx/5wz5vc8hxmdA9COAhO2tpV45Fe5uiXojGQxYAB/MM8yZQ6uNh11tZ9AYs34MHC8WPfO52cXsWtwmZezY5wS1+RdFASKbf7qYRLAV7lYTCy/rz2ENKiY1jLDYYnhOF6TKIHmNkS/Tr4d4FYMpi9AROZf1HcE0GYzZi8Q9p39bAMWUQdlQwry2sAe+FMie720aHW+VLSgqSwY85JMCPSyk7nKD9CGa5DWPaPu6GwcdVyOY/glQCtggezI7w/QiWUVbfuaRLx+LCTVh9GrbBCtZNn6vp1mEo9N95/XVEj/oPCz4tfNPbGoa9c2rRbFexDgD+BvKaLZsXAXIEHrJuU2itHwDeb9J864Dx8xA5j+BdRxGlXRbo2bzqFuzvzZuz0YDmyTvrgBwBuXaG9l/QLUNP7h4aedEnA2cVn/eMDqJbWLZ2d1OEy8bfRMowRv+JISQkA9gPDgIY6uj4tQ9dw1XEQDskh+EKZt1H2vCZSTAYPUZupgXiEcXKp7jcnBKIn0V/i9LaEU95s4+uBQbdF3bFLcFx8ohZyxN0gfe8/JuLbDTQi/UlHctYAQC++Sqzo4ROyDlKtVk8y54ijCdliTAbA9QpNJBpWEB+AnDtbB5kUS5veU4B+dCnbxU17DIPmz3FfZovLQ3jMnPBehQWkQCr9h4+9qvFxpOVYu2dZ8U5XYN1acrwsyTgXAOD6dCsAECk/SNjzHl9wHvg21Psmd3TccX1h6eeaRmqRpvj0vZwgWL82zdmCeobuCXtFY8oun13mR4nPHd0TC93ADl66GEKp+dvTNIsiuMEjE9SqzcNu20tkxIku2Rrz3lstoRM1JmuKozlPnonvMZ1mWX8Digb4Vi6GX/28dkFKLdsIDWCFIkCa9nxboKzYWpFLsl27DHe9nkPjQ9YiJHUDBc3yAjpC3/Kv7fpi7BD0LAKiN6GqDlV1uOexblv4b8/CXGhUUAvwNHspdmWOtmiYSRKE5x3Ey2+SHUdOdga9p9bK88A+Nxb5Dj7yLbc6WbJnNnzYYT30JGoY22WoBopkfNKaYzytY5BuPI5Xk8sU0yMIuejWF2b1iDVnIusA/39Q2QECIbJovh8wa49RZRTCWQP9nejVkP/+wHk164Fyio7XE8FjAMEtTULVFmLO2RkNskuWAcwRGCjI5wDIGvxfF9IAMk2jicy21wLbanbymStGXItlTzTOU3TACVRXHM7WuuO02PWVAvXyAb6XjWCcZt/aephT1tWjXChc69HwhgBiFlgWH7WLR2vlMMpsak6Qoc6pCQUYxswYFCSyHENsB/XkB65djsDw9iD9dvrEvUzXBfxxQ/9xL9S3HrtxxLHfO9fPxhFtrIbP/dDvcW/+1P90Z69+qqKbH/5z6FTfTO5sD2Av5aXFq7K5H+3r48C+B0mnTKfP03WYIFGDoJ2N0W99X/5n5wEaP8ogP/fIt/5bYIBMw167GujqV5fh5y//hun4dn/CuB/7yPwo17xfwvwNx4zeVOznuw9IJ/FJhqAMKm7WehcyWVKhdVpIFcCSSeVLhwhjUgQEACz0vi9xOCHwYR6+1Iukp1n7eDJZ5TM1iAgUDbr2JSmuvVSqpF+8G7YgCGBhpuzACuY+ZSTOFndbkKiI2BVwhCZgWTwE7SVAD+6+CWwvwb4CZaTD762kRTYez2uAL7uI0p0wg8/+wNcoptWa689oAtKF2Cjq5vCHhYvXVGO2Vhd4AbQCU+OzyMltuum7CwSjHMXGgF+zg/BebjZcD4v/6x+t2padVWUGnIeg5MMeGTQKoCvTMd743kL6kyfBhB0sTa1GcC6AvhlUW1InShcRTbUYINYmsL5wkI2q55483UYqRU6WG7u7GZfAt6vF7bG4xcgCfBtgNLN4tvL4n3CvegQqK0SEFgKOAWrV4e1MTCITUPrUxkjC53CBcmgEjDBrTxitJ0AfgUbvZekn1VxKmmJ4NGg0kyOQRDXgPt4GQt+qa20cZhF3AzdicmB4vVPLRSvv3ajGDZYha1FoRvX2o6NoX1nw+mxUM90borQkrEWyJeA7Op3AeLLYDCY28x8CZAqFj+C0ABuCZ0i8qwAVGRiKsmi8wHwhpNIDS2+DFdq0hkbBnRaxpb6+7Owz8zMR/RMKANb56z3NNj2kIaoKyULBtW6D8DfR6azB4DQfzoKbrlHysEiPV1mTSLTQZOcMe7PzCyAa3yUwCjb1Zd4IUD+JWBR0NoHwFDGoe2i4E7Ve4ei0UfPVorfe7zKWHds2PFV55saTO1wsQjj6vd12Mj333lBQTBsuEDZWhwAbA32dm5uBAZ0IiRp7z9cg3Ff41opUC89s1mLaiDgMf39kTI4BgT4mwB8/dV1WmnyPkh5AUCAI8RcFnaOjE1y7bp4XsrKIoTnetk4L/sGkH0i4NkhgG3DGp8AAM+IMLs6zCnbEwDiLwgee3iP6KwZEjFvg8CHcVPe24D3BoJ+QnnLMytkcBgwPuaRtTRmNizFjM4ZBq+cp5InZTkZIpTsZBnAnyGh6sNycgwZxwAaeB1GzshKnBPABTkDKz74+o2in7F+iIvMwlB3MdGLg9A27OqOgR3BBGTC/tZm0QZ47gHu+7FYVRJ5zs09t5CyXMSDJOH6dFyjWbN1UzvieSbh6UcbLP65SEqZpYGqY7oKAgFpI9yYW1ij3r49S/FnP4Bxl667m8UGRaN1gq8B1s6Dbdh87ufiHcbF4jysrUXUbfqD0LyKIKaPi6K7zjZuQfYOcBx43gNNij/Rxs8wtkeQhTVY2+rMv0HO4Yz1oCVBQXBwxI07ngNAoznverpb9K/bdA8zADNd+qu7/kAM1GDtJ2ig1cvzNsi2LqNpaiHtOp1DE8+1HqVLuVvLKff/iGLVHoiZYYLxLubqERKeE7I8vbgJDY2hPWdcKrVxpzxCPrXNuDx4+ohghU6/1HX0kkk6shMv5yYDP04dwiCB2Rm9LOzGa+DWZb2FbjqM2yPW4xYBwBSynnsLdoM1+LIpH2PB7Cz34wD7TRZaAtZa0Ubi2s9re8wiA9hdEiRiWkgqo1cNr6k1lNz43gT/1IgcsTZYEzUxioECC+Yh4H6Hc5SwkYUfI+MgORPVaeIA9yh+FuBLjvQAno8kZXTtkkCwVoj/BPhmr1wXddDZR4rpz0p9NJ8wm2iGYZjgZFxSofSyDwc95ThmPZRexvKpAYF7E+lCzr/XfjQek3u99Ug+J2SErqsUNZttgJRyT40xakYj3j/JEF8nkZWYIcnAz33pTxU3H/whB/iezOJYd/Gzn+st/s0f67uyr/wwwLdI9R88PEPjfhoM+//Xl2y/VphKf373OdGvA5aXyeLfxeFmunTt0e9em0yzBVP87dPo8w0eLPDVl1+f33ex67Sbru/3YMYNPT9dYP94O71ab3AO9/ksrTMf8vwln4sDj047T3n4OR/n65Ouwf+nf/8Xi83lR5G2dsdyvFsg5sLuwt8BXKj/TFlOObldKFzMnVNMlGDComg1Cw6DYS0XE0FwMNyCnQCbTtbc/NzEY5I5+2UsWKDrgB1bWVvYeVyCews3TQWG/pMFQa/oqICXQVOuwHNdrBP3xNYd4DFYVTbkSqcXVnQWCHJMpuIUx8gAACAASURBVBAD2Hv8psANSqKgMBBy7M3R2TWYbz2ClYior0VGRIRRp2iwG7Ykm3qi2bTYCMAUNmEWKcH6HJAuvugRtMEeaG8Hi1Hj/OqwJRdqii0mBWCdAPKz/iDBeqRcLbLjswM0CuBcJMObPpl+1UYhzeCCRlAQ1yLdTXy9QLVqTlS584TOPTSKmSEwDSsY9J4LUv27hVIyfcc8FmZg4GRrWD0Ju8K1ZQMAtIkn9h7aUgtkk/Hm3ElTt9psFtZNePXcfGTCkSRpqXmMq47XS59n9cdZUOBq64UuC0hlox0gMuKCfgMzA5IYd1k3EA8lMOHaVFqbesvCBFlGVcCslSObLOcwQCr/tXszxZufuoE8yCLMlCJ0BzPtZplZqEqOUmVwKnB/1agqK8tjfCc69F9lIMg/oklYZF3ySfr+xwYXkjZrKNSP5zlcZVxiMzJLJBucTiXDyJgc2yeATdP+WoTGd98/tPgy9nlNYlxE9qB0Rgo2L21ETyBTjsiCHAJclcLsINdpsZErS7CpkhKoBPcEDWyaMmMGewJQg4xxPL2npqaiuLpm90june5RpzYNkhFr4PvNxtyG+d7VitNCfIDFNoHfw3dfRNGvhcM13IF0sagRWDVhHpuAvf29neIRlpoMoXCR0TJxgEpXMwbD0JSz07CGfOaj93eLFzT5sXCynzkj+2gHWfXyI/i+z8xMhH/+Bnatm+tomTl2ddyCR5uXXZKl0bNzEMeTsVEaEREA7Np1GeY7C9rtJntY7OFj3pLR5YCOAGTHgJ4LWONL2c1E8XnvvXkCjnIARPDmUlZKmfJpVf6vHCLleAhyIdbGeEEZ8pUdswOYMJady7GOZbCYAaP/ZWXIhWski9Uo+vYahayuVR305bL4Z7Cxl+r4b0wVvW8uFhcLI3iwI1OiJqP9zkqx+R4ZNwAVdD4uL2TK6Jx7sEzxbKxruuYI8AmH+CCI8JD82KDskDGnONfCVM18T3iOQNf/tAxuKtngGh1y7ZRXaFMbmUfG9ggB4tLMeHHrBjIhQDT4r3i+9pwxAxCMLsysecyVaY71xt0pbDMBZLxuiiBwjvMbUuMNeN5Z3StWn27T8GkPEoXOqnaMpeiyh3VpQtcWj4N5McZxN9mr+p0P3M8DMqdbYIwWkqHWGpar7yMBwWkK6EGQQl2g99IMBUCwZfaOWz3oWs+5b8Lid2brxfSdmWKJQGWEcTtKAYn1HZeMbeAtax7njba8zYl5TXrMsKAhjzWE69Br4Kvv+8ZmsU+/gTOLoHGu0vloiwJkzR1uLN0sxrGuPeOaRH0Ga1ENdtp10rtuA0ALlp2TkxMNAlfkW5HBY9HWxY2f9wiUO2Saejn2jnso+42Wsq497ncGpm0Clw7v3+WeJ0kiAWKgg/NJi/HvGBjC3axJ9kSQbkBgXw5GRTTDsiGVxIx7pK5ddoRWvikb3s8eIb72OJVo2ukl9vsY+8i8JCpYjw/tVWCdHL822FRG4x7d180143xGKFq2v4QudErnvD5mKZQamfV3nvma2PNKxUAQLV4p6/jMtkiAmEWy4y/HbIZAoitVBUoxs7O8c8vsX1j1lkTh57/4Lxe3Hvzox4GNH/WcHwwG3yNzP9O28qvYUn4Znb0+9T/337XDP/4/+9lacQeP+d8E1P9DAP7XX+jV+wc95x/8133SAf7X//FfKTZevAvDzMRj4bLK3WJQo3Anqtrqi5CvpO2jE8WFI4qxjOgF3UpB2Jyr5HPlV6+bjMWo6sD94zn/jhbhjic3uZAE6SyRHsbhkMNCYIpRcB0AX1232lhlOjF2YSBkXXX0CZlOSk9sOhJvW7KtLoBZZKv8NMFrtLM2dRgAn6K1EuBb++uccMNMfV5armbDL0G+AF+3Fd/PYi0WatiybvLe8hM6YfiTgYjXQ+3pOYv/+hbygwuL1XCJkJHgPRuA217Be3RjFWBl63obclQA3wXHDSIAfaRGE8T777heXMOoPTAmCw2+Ptzpta5sSNY+AH5p/VgV/Hm9BajBRoVrjtffe5yFtnGuXm82A9nem+iyZcUaXJcGC6Xa/A2KDfcASW02Lt9DuZLFW6b+j+zKWxZgubaHHRkovbL1TAeWLJDOjrEJdqrKB08onhvRS36vMhb51AQ9CbR9D20GK017xGWMARtcwezYcZE0/cxUvfgs4P7OTZr/DAiKQTyyqbFBZEBaPa5XqyzCzmMt2QVHX/lcn5djw9GWkhz/FtaVJQCPOWPxJN+R+abcRrtRw6tS42xgFGBORpdMRTjGYB+qTMfsSNjGyuQbAJnRCTlO2tnGmCiBfgX4M4uVwZ8A+0SXF6QlBuzcMgJOpAmA/BYgyfsnQ5cAn5oJ3Yp0ctIMgfHeB7AYYcOfQJc/hk56EOBdp2FPv17a9VEmEZIAGMoNdPY76Gkt7hvF9tC+BS+eb3KF0L6P0o2UDFa87ykFuDDvk5NkKLiWTynwbLetfyDVjpTGJjceuG42czNmEhrFk5Wj8FNXX62EwALIAS0KmW1DyHRm0U2P4fXegsHe3IDJJuMcevcQBulEBTdu0SGBwcjIWJzTPuzkNhr0I12fCHwO0QbvWewIyDk1aAUwn6GJpsovmMPwwq+iukAsH/ry3pZj0m6hYWfJU4IQifERoyxWpnwe/w9+w3uedT7xnwDEfxl8Bo1ejnXBR7wm62t87rBNkWj21Udm5Iz7aUOjDvdBeQzsQtH3YK5omK0iC1MDgO59471i4+HzyNx0jXBGZu6RqrTWdMWx5ip7R5i5yqsGWONz/dkMbhegsuO+oL1xzIcQpoX14zB/6yFAlSjQP/+M8R5ObHr6830MoHpzplncXKQ5XnMSydhWsUYG4ekzmuQRZMgyj2BpOT2PU8oM2U/kgBMA2XkyOUMGllrg7tOtGQb+6bt0dX2OYxJSlAsDYtbgOTTpXaydPYzfcVjGcXsliH0ZE7rGnDHeDqdwAHI+8JnQ97Dcl8UGzznQupFAwGL3Td+D2zNNU44+QCA+YcUuqoHGTKO4c2u0eOO1ueJzyJ+sGZC43EK+tbNjxgfrU9xwDgG2mvjYfTfWKM7djsky0AaLLY754IRCco5RWU6LGhUlX2Mjk5w3kk0KhZXdyJS7r0nYmJWrE8ikOw3HQpAxjlyqDuB132izNrRZIw51j+O9DPLQtsR+PDVOcG3HaQpkBPjnzK9L9rwjpTEUxffbt8bxbAFF7C+QDNq1krUN5zfAuLLHbtlyzsugw+JdM8V2N1duatrJdSj7aNil3hJq1iiCCkkeSToNLuxuLmmn3LbFntApzQFC+sq4cWwdYv06xPs3IQmGydJYmNxvbZyYgN/3cs6ub8puqiLZyjknyRidqFzzOR/+HUES72X3bmuKchW3Hg1yiTvkmqSjUIvMSkgcGftf+Mq/Xtx9/QvfOcc/3m9+cAB+bJA8TPe8DkP++mx3dLHV3eYrAH7n8LfXqCInH/dRa9rHO98/HM/6pAP8h7/1S8Xmynuk5WCv0HLaAEQnFMGwE9So/yxYTtnIBDxKJCruMpoIOcFZPJLAcpPKTS6kOzaqEojzWgu0ZBjd+FxUKuApY2wk7iJR9zPYJGQUomizBPkuBlUBKaVm4cOsA45p72Tws4FWMviCWH13/Z4NnbJxk+KRBMM2T1HvLwBzIYnaAgG+xxpsQVlAyYZrTHKGviikECxifbBoMpKyVBHkAPDOWfiidTeL7RTspwV/W6TFW6T4LUocgqUcIp3ZtACKAzujYEtrsGBl+S+cUjxgUapLkAAy3AFSzuGXQVdKdzwOUUKyGi5PnlMA1bIANCw2BdGljKNaDAWtJxbGlX7EgvvQZhvIlbrFre1NPuuoWJydhaGrUZQ6hOxhCNCJBhW2MPSr4Q4SRw4bdwCjj2QHpn4QBkvtvZ8TfsUwqdkJVwCslKoUvJRsZxROAgYFZsGs6NoQK24+4jNKFr8C+Jm1yPtUSWU8+bhvFvKpB+a/Puzs3nh9MRj8CYotu5EdCZYT0Ceoysc1cEswl5mp1N+X61jkia+/EmhnuGH6N1wdGA1VJ2C1xhHsGHAF6Myx77PSejKBUrK1Mvh6oStTyeZfalct3BbgR3FZyKkymI3LE2xvKQAq6ykyOMqgz/4P3mf9p7XJPACwtgD4B7L4FCrqAKPrkU3ltD48wfXI4DFqWSLQF93qmU4THcDCBLKdmbmZYgoP/QtAUAsJ0AYAZwsnpTYbZT9gbApnlCEY9UMAzwmv7+uD4bfg9wA9PgGg7je3bs4AaoaKFRpi7eyYJRTkG7ga8MK2M7duzI9QeDlOrccpfvhkAwChPbaZd64qTeD5gr9p3HamAPl6W28D8P1cmcWYowB7A3GlRDW7e9IoqAuQoBvJ+voWRcFkm1zzLLY0YAXgnwP41bNfog8jYWEoFqxfzsmUQX34K0dOOT/VoDNOrkRd3B9XxajtiaWxZOQrgB/5JIF7On9Uz421NRj/jCiTcXRuJLRWNtFHx9ohALxs8DHgvrW2GdrpU9iKPoDy9Jt3i2HkMecE5Jtff1TsP9lOp5khANmoLGkvnv5HxSqkvuvbieuNI5hrbHh0JFCSDVYqQlBnF94jwSCHpGRLaVzUYUXw6vpusM29AZiZMb3k/vdz3Ya4/lNlbcXQ1BxrDX0BkOm8884a8pV2aKPHxymkJPCoDXfTVGuecYZd6QLBCfjE9+gipdDaYKy94FxWt6nnWQ/LU+VjE4xHi1PPYOD7qb3olUXnMPvoO7CBlHCU7EEPRbT2UTjdJtNEoy7DrzPYaI0AunCasvHVPlf2FIBc5+cu1sQ9zmHbe4DU6/ZSs/jiF98ovvLVHyb4GCYwoGGZWSOvO849NjLbwRlG8Kzkx7oFV4YBuva6ngzgMGTAc0AW0/VyBNCus5FM+iUAuIGLzARBzmiTolmtVnltZLX5ePdWnYz8xxBrq71IzBK7tm4fUCzNd+sD7BJr7UjfOQCWeTyhvp96DU2EvTbq2gX4p0rDImXLXTZ7YRDh/sT67vppTcEucwRYH5k398mqGZ6EkdV4sUZIDrEfpP987vUxIPyHZBMDQ/LImgebQRpAWpjccV8XqEe9VXYDtubqAJLAihjXhpDrMMZVCehINwThYeATa6tWsonIr9Yr547jWfMGv7SqHbC/BpmMKMZVvhnB8TXA1za2RRfhQ9y7wtyC8/rJr/354rU3f+I75vjH/MU/f4D/31PI+pf/LqnW71yHPuYxfrKextilq29/8e//cUUfn8yvR//sf6TR1WPS5m50anMtkhEk6FyEVEd5jBNY72M13aXkoGLrAxjzvyx44R/BLgYCyQJcG6KEabzWVwmIo29eSAvUtqeHrZuobDD1kCHvCEcKK/Sd1IIbgWopYRlE3y4YFzzpguPOF77RPCe3StnvLIyVQRAMh45eGQLPDUeAAPjZ4GrA9/E8BGNuVAJj3kMgHSDOj+B97ZjnJ0RAI3iLoCfOJpowqZfcBzCMUajIdsWxaw+bm/UgnzXEZtaEIenjPS9sziF7CosvO6dGPj38Ewj4uaGxdrP8AMBPgBclfGYaAnSkjZkShwimBCSBKLw0ZaAQi4LAmLS+9n865ZQByXH0ENBCDX0uWtntnW3S0b0UngHGsBccw93FbpMGgLs07VHfLViQHXKhjG6MWqnAEqkd1RnBrE1o5wVZACuDDa+n48vPTotHwUG58AoUSkCfx+nheg2yFsGvcI4pwX6eYAKgWNQD7LO5eU0AWdYrzM+NFZ/9zO1ifhZno17YLdn7Eoz5mmzqlPM+pUbJtgYjFH+7BvhZWFrCufI44l55JwymysyP9zB6CyjXibmRfwt/eQPfkAelJCzOz/eUPSNIyJbuBIKAUUdVxxR26dAR4D6CO8fDNcCPsV4y+5kp8W9pERvZOLt26kKj1zYAX5mODbEOAcXJ7pumRrIT7drt52CxuIDbh4CVuWKX2Zs3i3uv0f0XF6QNGvtsovvdg4E9NhMEgLBJzRyg8ybuKUcUEm7Ckh8SSIQkBg3wGa4vIwC9+/cXixtYYW7SnOrpc+QwkEq6u3TIIpjtqUMILALu1G6bTXiMP7vyGeWDputrjHPloMPo7McpjhydbkaB7BZNsWxiJZDy2g6ip64BTJXi6aDRA1jRpnGLAt81OonuA9COAHsd5usxLLfFnNqN6iSibWCy8FnOXUlvKrarGgc5cq6/UmufpFg+J8dXZGz4OSxsy784bvxXmhD6TNfFNDMIeUOMrBLgl2PP93UmhKEB3aSH0Ydrk3gKANxdwboTwCkGt0hp7v7NYuzzi8UJYG3166zvL7g2uPNc1gFNE9ZN0UQJH/znh2RLzYzxGZI01ku4hjgelAs10czS5oBCeSV5AHjeW7ejQYpKZe13d6nrICCyvkqMp1zTBarGdVfXPgV4n5oYKuZovlWjg27rUEetg+Lxo+Xi2ZMtCuthzQHgw6w3HZoc9sPg37g9X8zdmqaTLIQP9414DukUPu4bjBckJXYpN5jRYSeIHzPEEChtorJDJGTytX2A7pXlZbJIyGxwoqlRGCtBsoltp971w9Rv1BjXQ2DnLoLfU/YvXaa6dUiifmSX999mrkiATNOg6wtfeqP40S9+hmCnK2xf17iuO2R8LqlbOYPMOURSp678hM+wd0hHKacON+wT9pV1LB0ZxBKs6+41gtmCtQZmVfsgfubINAwTHAfbrFxKSWpJdERfFM5ZwC2b7Xg65J5v7O3Sw4hrYMEv9TsXDNR+bcW5d5JXk2Qb6si0bHKmtE5mvtv6AIJkpSnuFwpWtIgeIZBvsD9dMn/2kNm1mQM12G8DDve52MuDqHBtyUzhOZk1+0TE7hjLsQFi7kHumbHlEHAoXd1nfzl0/3Xgyeaz7x8ecp3CyQsySMMG1sxxJIpmKbSMFVsoA7L7cY33jD1SmanziL9Fx3Ve70cPWDQf+x5HyPEqGwpbWQKD6KAuqRjruQW1WjBn8z/3PfvtGJR++Wu/ULz+g+yDb5fX/+JXaTCx9xGpxA+vRq/+Xdyg8Fc7ULv7flK/Hv76/4A+kE0UBkuQrwOHQCPYXDd7FqwjwXrpOhH2krntxSRLuY7dXVPn5qYQUoJgWXOyB9jjRQL8KI5UtuCkE+CHFpiJa/DP3wb1fNa6kP8CZKg5F9QZO/iZLmL8JytmalAP+5SvZObBTdB1Jf4tiIzdVhkJmj8ms7+XcZcZqLHA9QMY1OxqAZm+9skKu71GoOPm6mLipsKi6M8W/+ixnk4tMC780oVKL+Ad0v16bmNuzeJod9L+cD6xiLiuz7av9Y1DcmEq1CYbmTExgInjj2xEstd5DM7nBPsB8AT4sVh5Fzw/m49YLJpBmF8htxGIytpFoHAdNJiSF9gdU0glI2Lg08Lycmt7HdlEi8Wxt7h3axKpxDRAClYJ7bIs1y4e1Xv7sr1Zq9E6pKMni3o/YGoQXewARXIu8ILcakG94Dro+mB6WcbN8aT9Zhtw2AZoyi6LDioLzytw70kEkM5gserYW2U08j5XcMknOw60Jo3kMMdUFJ/97D3S61Ocg2CanZyN7srj3f3IDemKxU+Q/wEby5cWhQTPgrcs6HajiwLcCAZLMFfKeXyOG73XP+9TSpLM+GSpgPaSHlMJBEPCBssXmxBuGQD8GpIU09GnsH6Ok0qiUzH4mSnLA3w505PHqNrF9Lxa/EyD205eSYpg7FBtvt8B4Eek2mXy7YhprGzW4ERWMDS+BLC45Ayiy51aXCpu3r3PRtqFLSUOLICtNhKduBJqZqlJmUf/fe/uEvaGa8UTXFq2d5C+AJgcC70EfyO4mty5PUcQMI815nbxrW/jh98yiLeAUqEEgA6AM4/zyZ3bMxEcCfB3AK7KdKLDqF0pQfhDyDOG0UQPNql/AdVuru3wngA0/jNjpobZ8RYMc0hQcBUCwG8DzLYILg5gtk9gkM/QeJ8C7s9hI31uN4FEwpgMIGMduPqpEohVAD4DQr/8rquT9zhD7pyjAeBdP8vnOVZ8F99TQJaha2Z4rj4xbmyuddeflKFpPMssHEFOHZBvwa3yyD1qYw4oID6i5qLNfR/DYWjhyzcBZ1gsvvWsWKGe4YjK2G7kUHUAPiwD851mdS099GHbeY9x7B+n0cwPIsU60ZccwNuhvmKNtapNDYcE7TCge3pmJBxgjlkTniKZ2cRC1PMNCSfPUdLRJJibJaOzsDRTLCxO43WPDr+G+w+B9xYM/DLj48k7y8U2jbC8V82mWnOK9Dn2Uc5p8cENnHWUiAHEGZjHBGaCc7X+TTKkEyNoxWHxX7xYIfvABzPh7ZOxx6PHOiuCxj0A8CDzaYzaliY2v118xvoKzdgo2h0kcPH6jXIhuwHFfazZ50oRNQdgcWtjmGCGYZcH+Lu4j+Rpjv4ZR9hnmiU5ZD/ZZ35eMiYHAMYCYYNJAePG1lZ08/ZCuP/VKHTuwQnG7I6Lt42qxmhCNc95CGCbFLFOsD4qh4n6KfYJ50x0+GZP8XpWWT/XKNefI+bsNjaQ6+jvt+1PYF0MmYBe7r+9SroY9Mp0+smgtLCfbBDgOO5i3QfQOmaGcTiS5CTEY1/COZFrqETWxsAb1FNZWxby28hkpnGGm35V92Pm1T08x39mtwUHIcllTQjy40xLV4v8cagiKBGOW5jvutEmKNJ4QvDuouV7jUImNclgOo58B6+Pe7WZ+qw/S0lRGltA7EWAYfferM3LQSjmsEs2RKBOanH8rtVm48QK1oRBnrAfOG6jdoDr8hM/9eeK136QAf430MvrMqONpHKbqCx+9fUdV8CNTA/en369p/gFut/aFfeT+vX1X/uvSVcvx2Jta3X9e5VRhOxFFtLFRHVmMObpGFMBfOd7RPcyVEE2JUsZEb7gzIkvCOLhhLYzboDy0Bgyp0tbv07ov1O6MODiHEW7KXcIoOG6YppNTGSWmM3excYCWQtlo4W7uk810LLfLAwWvV75x1sgZmvy6CTJssMi5utqiOJTqpNBh4vdywDfDVjMJVATfBvly97LDtgwIxwJBPj8J+N1CDDag/nRC7wD+KkPAI6Q5JgK9VHjNXVBk5IkAaDMKYtcLFwBWBM8pmd/CdT8bWLcOIaSiI+FyutlEZWBgFaE4XMswPe5nj+P0DnGdwOv1Ii7ObjQhzRDuzQKqrY21wBIW2zgg8Wt20sU2JIqVXut/pGF8RAgtL6+Exte226lmuDg3z+EtdwIzxsmvdwv21amQ6NpltKRSxqXQNN1IY/px3q3AXiQVbFg9wCmd5+CxxYa23Q0SJ94l/a4BrF5eJ6p9QwG33FZBkIBZK9At2PAwJDNrasTDPDnAPijI6Z61bBWRcxuUM72XBwrtv5akpMMfn6VbGwJ6vOeZI4oNuLI9uSGF1kWWf9yM8wN2r4A2fzLzSWCSoInHacM+EL14z2M9LYdNvP+1mkI1gBYy44J8M9gBl9m8CN4CrTn9wwuUp5zneGo6k9k70PnynVz/Nv0Kiw0Afhq8VsB+NHxClZCKy9rqWMMx0E9wBiF1nX6IPRhM+m/hxqXgPflYhVAbSZA3WuDMTMGUzqOfGEGTfzzJ6vFe+89IRiUsWS+ABxk04cojF1AVrO4NIt2eaP45u895TkMpGg455wEYHCNJpErLN0A2BGwviBY2EAW1o3Ou0b2S51uwzoAg0okP7VhN/puxi8AFwZfuZTdOGWjLWw+sbuy/RSYmwec/x6AVSB8DCN8jgPKpcWpBpmBU0KUcwXZg1Sw1qUcCy9LuaqsWjVWAgCFs1YCohgL/M4mWdYQ9XPP+pn/4Xtv3ZBzNIKH6v29nzm2aCPwgZ4OcX9jxEY6ILKFjpVe5tP4LBa22GFqhrCL7eg2mvBt3H/6uAa3vzhTzCJ12ni2WbzzFk5DW7i3AOwa6vDpeLqPuQXKOmQaJATwup9fQIYF015H2uH6dArh84L7+L5BPYGg5EwdCcw4fvWjFMJKGrxYRjKzwbV0fpZBZ40goknB7DiBwCRZnam5qWKMpkyT1G4MwQprC7lFP4LVp2vFKvdXkse+BMpO1gH8R4D8Ce7/FAHjEs26FpCHmX9Ze/6seP7eYyQ0SL1u30HKMxe9C3a47/uM4XWYZ61Xz84B5f04wAAUG2R7OwRzDT6/b3Y8rl+H7I1FnQPUZpysHRRrFCCzJBY9ZB8nsPGdJqiYmBjhqX2wzMwL2G8tMA/pnbFKYNpD1qSXx4n3V/ctbvcwnyUZIr2i9WxY0HI+p9wXuHe83gna7XKurpxrNcZYnkVuY1Dg+tnkukYXb4Gt9UPSFNHh29JmO7OiRXdNqIgqrrU1YXuc95NN6hrIRHUh/WnShUu7ZuWfkxPKnJCKIrl0DbW2xzVL21HleM1x1/ghNO+QMxJXLD7DzJ9h3scGZrn/leuuaw5fUZtUZme7XCRi347tKELXyFi55xOVBMA/5fP4LNn7fQD+gXVZFuYyj10Tz9mHelhvNBZwDWuEHAerYPcOxmW0H7RWyUZ0QVQhCeJQsmkZH29dkzjAmrPMh0YG0+lsQW0EKUraCJpcG5xC5wB868UyIMFaVaci9u0v/fSfhcH/o39QKPjPX6Ljkb29dlH8jd84Kf7B20wIzaNffX3HFZgcKoov3+0t/gwuQp9f/OSCey/Mb/6fvxgAX0tTG4nYUtpFJGnAZDiPbd7CJNOnWaa+0uBXAN+FX3ARkX4JxALcxYqQhVk+TtHbRhq3LN5xAw4nF6UANvxhYtZ0itDOKnT42VVV3/o+vXg5Fp+vw6LLR3TW5W9+vuhfABsFtXyswYR2WVl4qM4vvZS1ylPPmx1sKerTV5+0swxWOOnopx4MvvutQFM9YbICNYqjGqT91BsqMZLtFJHJNshG7MOouNF0DcBu8Vl2EdQ/3syhi5Nt0JsEB9R6hmOChZS6AkTxrBt+AMhcUFOvm9rBALYRMGXAIeC/XmxTQ27qvPInrthHQb3sbJx7aUHpzurQIwAAIABJREFU++j6oF+64L4Fy7UNuD9kp9eTWonFAo1nRmGU3Bz0Qm7gUezXvlkedM5tdcqAqkGeP8BzlAeFqCAkVB6Paf/sIizgDS6mZOFdrHuU8rCjDCKzcLNYX2mHs8kBG39kXeK6B4HPyZaZCgM3pVpq0OOaVI+8NmVShI86AUjSlfALnyUDQZdEijLDOaeCSCXtXQG0qpg2ZDQlKEuZRXkvYip8EOgnm5a1EpV8IwCerFXJ4pslUnu6Dwuqc41jewhA0QQ8gU2ZJ7r5lMxS+Tq3JwsUB/rrAKFmBLPnFKdauCqDr971wxKdPA+vbzlGYuyUAaEOKerpTWVzgfQRt4D+GLZaBv9ARxFA/iHAV5DfgdUyMO6Ojq5jsJ7TRT/A5JCxoo+1utabt4dDF7+6vse5o93FKaduW3rnEGTZOLKMPaQvD995HA4+vZyLDiDa1vVrb4n94AJe+Dtb68VDbDAPABuOH/9uF03ZvDEsHmcIMNV/byH12SZzpNWdG7+ASFbaB1MJoInWFuvBA8bmLpaK3hDnt7Uczi1tQW1YdeDc5F601ZIjyZG17zJA4ZpkeUVmg65kWBG2J6ce37ioecc/+HUdDBbFENmJkVtzAaRcK/V73UUbv0EH1DPGtzUY8o2CjwgeGDMxTwzs+J3g0GFlsaePPCo/nOCP/+s/ot7aLp9xLPxphM6xk0jR+pmLkgvPV3aKFxT3e0rzDwaLNz97J6RO735rBdZ8N+YNt4SgzXWd4sbtUPQUs0hWxnCu6ceysQfAp7afG188+vrbxeN1HaBKeTUfPNRQ/oG8xaZFyr+wsNRJKSx3eX87m/byGRO40EwSYDTp+Do6SodW1kXXmGkkjC10+PrxuxZZ/DwIQG5xjX7n138HGRWZA47/DCR3CxebN9+8jQ5+JhocbjL2nv3uo5Bczd++Wdy4fzcYYZviPX2+Ujzm7zs764ypYz6bGiKaKHUz3g9Yn8/JJA5ASPS4v7Eu6v/fQtr19NvLZLBZn1WPcDFsjLZ0G8aewMSsqCSKpMTGzlaxjk1ml65oHK/HmPKrXKfNztUiy2QxKvcrnLDsJ8OYBDTX6ZEyoH0lv2syzufHuDa67li74JqTCjGAexlvSmS42SHtabB2DBIAOywik22tEevHHvv1I6xkH1O4fMEEbJCtcOE8pMB4gHqW2Rma13F9dmhmJhE3SuF8QbffPaSYNh1zDR5FqjQGw2+377rZcxdTGXPXDUm4+G79lwE9+6YBAefhuUaWNRzCMgS1FkwLSx9hgsBr2rrnBNmB/AcpjuOjxhwxU2kX+36zFABx13GlwDb+U/4lO+8+1QGQn/Va7EtAwL99roFAFtSn8UbU4/FKwXrU2nk/2G8l48zoVRLKkMox25SUBnnIlxIdG+n9xNd+vnj9s1/5iFn+sX71/QH4AgB9pLO188c6sE/ck1IDm0DT75/kr1/7lf8cVvZ5bDQWxEW7aRY+08PhrM4YOu4iBWuTC1lI3WCCxc+UcrLxsmhG0unLa/QdGniBhuy6gFk5CRuvAN8UqqDLhSGdXAS3Ct0tqpKN1gWFZ8B+qD+MRaXUJqrd9jUuoJWsRiZf7k1AGD7qDHyLxvySzxfo2kxH0G2HSrXaBgb9LBqDLOA1FsIE+GWQYsCS5AQLRS6k5+hXG8P4T4cGkk2SDJCFiR1Sj9oMas8lW2t6/BDtfQ/gZ4xNoMa5B5jmb7ZYH4OFiUUU1srX6REfLkBmIMrgKEA9B1CBh5DXCAKkdwLMJej0K+oGbPQUAJ+NuXT98K9mLQRmOqZYS6GMKBggWEWZxRaFTbuwOx2cBIYpULtJY5qFeRrOsIA3WfDDSjJ09bY7NxCWpvE6WxBNExbYmChmZvevQHf0UyitBb0fp1iAqsHvj6YrdpaV2deAj4WaDIqdEZvDtm0/hGFMBu5QnS3A1DGRnYqzr0EGawYAPnKcpRyoBPgGUdCfdwEFn0N730eBr8y9YzW3Aq6K1ZOeSQQiKQu7Yu8zA30N7mPzqq71NVMfevoyaAn8F4GhbH455gT7uk1wfIJ7N2GzVKbxx/C+tlFTuO2XVqGXWtnFaznaYMRk0bCh1GYP542zcNLJItvU25cyoTIg/DDAz/uUAZJF5jL4yniz7sKOk266gB7me4tMk1aXOnHEeANE9AHa+4ZGKcobJAjocF+2o1bE4vH7rw1TPI5zDrUYPTjp9PUBdGAs2wSIg5zXTfzMZca+9fajkHL1kc2SbZNTu6BwW3Z3gaZCFmk+frwdki9BgRkou9DaP2AEa8PJSYoOYV0Psf9bRw4kSI1eD56UvvNarhIpTaLDHyfDoGXrFrUBZqZcH/zeRmYSTX6QdbRgOFvI59TanwDyLznvHlnbMlhO4BQ5mzK3k7tCQHyzZTzBn1/+ehnc+/sBJByjd28Uk2i+m2iJze7plrIM67yHLeI+WQY7e/o+lYynCj39XNc0x5YuNrn25GdLLnSY/22bW/FPEjCMWWSlNnGDLZgG5E/QSMzgcpXsxItV5FOc28hUUXzmhym2xep0Y7VVrHC9WwRfjIBifJ75y2e2sJ62e27TzNow6yJZmBrstR1OjzYOi7d+/S32BC9CzkUzkWag7KfT5F6avzwlWJSxnZ1H88+YX9lcxzGF7B4NrUbR3w8xlgbreKnDcKuvnoElt/mfmSlBVhS7RpMlbK6//h7F1RbyH+K2g/MS81lHnXv35oqlm6xNWCEerR0DtjcYs0fFFN16pxfmyTo0yVyQcUCCI2lh47Fz1izBZBN9ukWctC/g+sEWEynoCnbJmGpRKL76Pl25XxyQYeD4kLWMwACO0vla5ncfSZeN+gJ8sleMkU2oI0+6gNjQSth1KnZKpYl8pvuAi5MyGcfy7OQU6yfBi9la5pBr9Ii9GsxUAazNeNka5pjxKblmsK3VKItjjMZexrkuQZNkafrYU9Sza2/retZnF2n2zlXkS4/WaRzHvGgOcP8sIGZv2qWWyoLsmzdusOYA/NmbNmhCB4xHLjfKc3AC2tuIvWyBRmMT2K9aSGtPkgvWrSiElWSwU23sH7DvEmtkiutkYsaoGQipYpBOWgRnl2bBvcRQ7NkEo4LuQ66Ha1s44vGm7vESAzbXqpNBd42POjv2D/9uxsjiW+WcZgCsHa7r8EMWoM69s99MuN6V9S3u1zo+RUac65MSH6Q7XO+GmRXXZ/6dWVclvMp1U/4bjn3sw1/86Z9HovMDzuB/aA169c9XV+C7XoFf/Zt/CQb3GdjaxdAIOEG39l7RZIIJ0LkEZBhlK0mRgTYNXSauLVKN6vrQMwvSM/I36g+9tEWPoccT4Fuk6yRzIXDDLwG+DithuQWrqz7fdJqe28ob1K+zULrY+t33lg03SKsadxh4hO0ivzc4cZMxfereGAWXvEZ3gCPYSt1F1GpHqpRGOPrlKgXoB8gGe+Yum/goNlbBbAu9uICmiyZVbrycPilcwY07sWxalsv1wmq02aQerwp2hot5mCuqwWKBsyNwLy8epaHIEOfHgQbA1wHC85RnjqRJgLb8/MpKMqU5KbGp2NnKKkzJkG8XjYfCecBgS72ibK2FlNkZ1o3BIMdg40y5Ah07t3CZsDnXCAv1DdiqmSm8s2mDPoLcZhC2NDqZAsK7CIRsrpIsNVrxyPAYBAUaLrMMFaD0ksje5/3weka32x6K3+yJENosn+trvafaSbaReYxwTwbY5NCWwtjagMVMgW4sZmWicJRrEItyeS1SylSC/MDHgEM02V/8wpvF5KjsEkVwVvEFWsqC2Us2+Ep377G4ISXAz9dHo5SQu5Q1C0rCQrKT8C7iqnjkDwnuy8gg5kAGCRFwcszHHPsB171FQOXvmzCYI7Bm1n2Ex7qMkiloaWQOIoI8rp165QEKm89OE+B/WKJTaVE9Do/v5cxPsL7+Lmob8r7YXFhwn6wYAa8NfwT6fG8DUpQ62DlzdHIOdnIUy+STYhlpwy6gSSmZlnojsI0//KMLnDNsJuBvD2nVMSz4MQjwFEChP/ntWzewPBwtvvnWu1GMfXHRF4XVx8d2PW5HgeYd2NFhmNQnj+mKjE4/GtdItpjBI44cHkSiAcCfXVqMbMMKMpAWLHE0tOFYbCzVB6oYpoBwZgpJxfRMzPs1uiUbKAoKnO9tivgs8LXwXZecY/2+yRhoE2ic18fnRWMp7gKzIlszlLf36rtkpnPxagRUI+HDcJ8nECTX6WQ6BsBvABQbaKsFYm0yU8f67dMkbh9G/5iA44Rziaydn1eOmWp82fQqA9sck86zI25iy7CY69S2rqYL5hdANUB/CGpAi/lJQD7A3GBthYBoh0zbANfxLk2vJpDeHGGBvf6EjtK4F+l6NHuzPzOzB7C+ASZZK3S6nxoumgDmXij4Nvf47d/6Zt7HKMfMCyQ5Y63UCCB/CHB4hj7f1mFvfOo1mPwDwPcm64b9B5BSATYHCALt1nxOPwL3iwaBmZKuGfT+9lg5sNbEgBlKfPl33+N+r6NLnwjw3DpEQ4TkbppC+Un6IwySTRwfX4rxss/ntJEXKseaoGdDHSvUS/aCDut1BxedI8bIHiD2CIcb/fp11dprbxcXfO8FpApcz5H1HZHxePrP3i8aBKS3bcZGQ6kLfPDV4K8vE2xw/5zno6OMSQLYLgKbXjT8DYB+j/aNglMC1vMyUHcbPCAoto5hBpZ+lGDPwlJ7RZixnCKDsTBBxoRC5Tpj5pRGiB0K4Le39otNNPW2TeuFSLLmKzJVvO/c9GRYxSoFdQ10z5POUeq4S2DwAqeqfQKBQTpix3hlPTklgLImxEZVdSRbTLOQZS4/24j1wuxrg/MY0v6WfVDHO4MwM4VdzJOOklbXKKVldqoFXHdYixwG1l2NQfwIni2CDfImNPK81r1VnGD2g4yqMpkMFjTDSMJNdyrr1wI/SJYRfJiV8G9tsomu+2FtavbALAbB2hBBSptMkVK9YYKmtON2P3Et6yD/UWZot132HqWozDmlTaOc/xBBVZqEiBUMWqzvUxKVOTtlVV9Ag//gFcDPRfDV1/8/rsD//j//ZYDes9hITP9b8Co4jEVC4MPvjy0GZWN1YkfTGoGkyz3Pk5VWihJ+ICHDEKynq43dD3XhSAY/NeOhJOXNxUTBeAjIdVVxgvNfzfdjcdOVR7ZXtiIKLQVjFu8EapfZsKMkbD/vaMGrwFPQKKiN7ot2NzXe4OFCoWuIdnoCJT9b8CrDInOoo44KoAAZSnRK4OoJ24RIYHyAFrM7/P45Lj638uG3W+kgiH8U7/sG2pANNvFIseqCYHW+7bWVH9lVlQPSfxhYK7Ud7hBqCEN6IVAN4Js6agFfylvMxsnaKk8RNHv6WYDrcUYnXdnPcCuyiQmyCFkY3uwQUHkoE0OA4TmcsgAGswmDublGsRmgq2nDIJxIZqbRy8ISDQ2jFw3Zkq3CldCIPsoCqpJhjOCnZBiTGE8r0tD9274+SPIEvZeilWgqxXhRaq6Gs5TCpNsPcCH0CNwPU8zYtXkvdVjY5lpu0yAmGP0TdPuck4GSAWjUiZTXK12YsJ9Db3/3zjzpfJr9dIMWqBG4AAymvaGZGw8p60kisDDz47EILuJKO34Fpdcsfs7yCtyXWvvydwH7vSbepwrYR5BQZV+y0MxeDjYAM83t9czGTwCOsHXzM7POIt9HGRr3kMq+IcaTWmELsdUpR01K6Ydfscc2o+klYHWT0y0jhFwGu8GqGaDbZZjA3ddqIWljs7Kw1o6fh2Smjgo2/4GR4rJGqh6XHB2AHj3F5eTFRmj1oz4GkGH32C/8+Kdig31Gx9oXLwRYjl+vGeACTfztOzeKN968V7z73tNieQWGHr/wY+0ntScFGA4Bym8D8G/gi/78yUaxiu2hgWsU6ivFAzgO4lQyzZhcXJpm/tOpFkCyA5trMa29IwywhwgmmjxG0I6PjE0EIFjGSWZ7ew+NMZ/J+GnBvlqIeUon3xOY+1OCx64wfK9kMemQFex9le4ucftHwPd4YvV7x84p902iwfnuOBpE2mHh5hCAYmpulpqEyZAI7e5yHACTcOxgHTGTsAdLrRd/NbrMbEaCLmdOvGc0mHKddAzxRxwtw9EmAgACJweNBZJI8YtxwPMChawG6+02jDNj/5IAuqFDDazzOQDb6/344bMYG7fujdCYivobrs3IwDggmOJXtOy9o3SdvzsNKB0t2qsHxfK3kcRwPc+4bmZ1LXgdYn2oSyg4rxlzsq0qeiYAofuM8wGY6V7kMBYxegO1hDwDhFo8qo2p651zYAb2fQJLzBrF19Tic42OiuWvLxfvvP00uhKPBcustzuSFiRBAxRyq8UeQVs+TSfZGuNb4LaHTe8RTk4DEBMWFw8jKxPkP0ffbx1IW/tIXJ4GkX4BA+l0u4cdKu/rOZGpHCaY2Xn4Atb6opibmC16+NMh92eNYHGL9bOX+zzCZzebePXjAPUcHb79BqaWlvh85DjhgMbeqT0k49v9ZZAb2I6sgUEkQJb13xqpccbHPPdjiqyKjLRrtezxFiYHGzQQ3OYeHClTNDMSY93iZ2pcdPyxaRPrfXRzN23rOsVDVzQDgxbX2EDKLFcQG1y3PowPmhRPy7jvE3QMAqrfeULNFVmObo5NgG9jsXGug/uhRJ2BwUmL8R0ON6UrjmPPTLhsvA5wzJcawfoYlsijSLVsUNXDwn9px2eZfCWwHGfNbrTWZSkIkqCJLKTrqNjCehU33uz54hwUZ9hp2rUyMmeRGTXIYH5BoHlN5Ib6IMrC+97SKogLj2lHE4wy+B/heplF6cDoGwwoTXLdcq0NHX/sQ9nvRnDv537xZ/588eCzX85J+L1/fX8kOt/7cb16xSf5CvzK3wDgrwvwE1zKJgvw/Xc2JII9ssNpaedopB8+zKaUmSg1VvY6zF/0XA3ddFncKciXSY7JKTWe+vz0MPfN0+lGq8bwoVUSxGSWwVczKIAWbGnVaaTtpA6ArTwo8L5uOmxwvF8AfDuX8h76s+vdf8pGYNpYP94OOU81xyd8z1qBbN7hImm0L4MgaNCGz2LbOL6S9TWzEcepNtldGCCidaegUC1gv69xU9aKjzdxQ7fwtAN4Vjokw6+VoKnOSBvKqHKMFtzZrlyw5TFlJ9QE7lGsJvAMtjsdWVyU1CFn0FGu7AZKAnyuiwDf7xajxWtYRI909gHYqy9UlmPG4AA2S4tCF74RmJs5nC6m6fQ4ClByAws3HBkZb1no0lNfmsKF0hmpDDyqLMK1POojXH4MbpLyFkYlIC4DqQS0AnyZniTFZcNtm653uUGNbdp3dnDQwLNbLacacsF9gP3QpGcPBS3mbt3EOQT5Rx2AqHZdSlDpWEgdyrHsvc9MRJ5bxX67BlQB6ncC/FwhKl1+BeArkP2yX/7V33h+yisy8+CYdCxHLwfulUVlsleCOTvSiu6qwCMCFu6lDdK840pgKoAfEqVy8/OY/L2IT8AZXukRUlSMvqOl7E4Nu3eu7AnG/hRpjrUZKi/O8Ko/6W2CdRq0pz/BWaMZ9+LJsxcAJDI8gJ0egg27wVpE+6kHS3GP3n/0GIC/wbhy0kdRQQD8pVuzaKYfoIVeLt57/wVBGtaN3DOJAovYG7B+FtnevTtbrC5v0shqHbmYQbdFyIICwBFSnyn04HO4qMiyPn68Fv0XkgQgoIZ5HGbsNmA/B2FTawK6APg4umxsAaxg7AHRhwD8YwD+Bc2Nzg1UsEMUaCmpcL3SOjBY1xiaJbouN4OXAb7XQ8DtDMgZmIDe9c0p6u/t4juNBn8YaYf3dgSWtklR8g6Fn2t0491GqnPCfawjF9F15UD7SgKSDvMzsprl5zoU/NkY+ZjPNQSwu6xsv4CfthoAc1F/ZptCKinYkhlG/rU4y+fC3NdqrnN1XsOZcmxdSKU2Yfbfe/sJ4+C8uHN/ggWPwkcCjuGeUTzxj6NYtUG356XXqSWwlmJ5t1h9uFoAUxk3BJpIHBsE/jOAU1nbU6wGtdYVdM0QzMiiysWPcX97cWg55G9HyEeimRSPIzt7m8l07WYO2IV4iqLr2cWposka5PzaIsvwO//PW1yfDqB2JPqKeK3HlA0R0+y3d2HqB4rFiRk61hIIwtx3s2YZIBDLAuQp5kavLnBeXdnCkpNMDoFdB5LqFDa5c8m6QMRxDui30NqgY3Z+JrrxbtOgrbUN87uLoSpzwczjBYFMr+J86rWULn72058u3l9+UbQMeG8ucizUZDknmU8GzOew8roCjZPl6sCq6z/fS6GvUpQG4H/CLr10YJ6gh0E/v1NrroHBGkHDGu47W0islOlcBgmRtWEGsROAdN2jlMe6P9YA+9q/Ohp1wgpbWt5H+V021APcE9QMQNg0ALte7511uucyuvaPB4sVNPtbB+jyyVx7PxeQ3ykfNBNttn57g2NgzzFbr6uaxheCeoG0krdg4clEjiGNaiq10aZZ6W1J5sjiKx+1bsD13od7W2T3QzJoplI9fHZGdq1Mi+Es9A8NvXtzuee7vgnw3Uc0DDCTZSL5wh4ZZIw9nj2yC6c8PI4Zako00jjjeGvIugapTXDdkmiIPSMMKtxfk1Bxf/3xr/3Z4t5nfoB98D/JQPXVuf/BrsCv/PW/VDL4lXd8aUUVQCwtKI+CFU8m3UYmFsQJal3YamzMWtsJLALGGSSErj61leeymVFVz7Zl5H61kckUpJtLuqcoNYFxsuAuuvnJUAniWJSjGRSbaujNAbIKIIziDTJi07XQNjdu2V1twDqkrrtBFG7k2gEGExnyHMkAAIU6ehbIAPYAfOsCrgC+EMlgJFjoTOFHTsNN3cAlWor7WtkSTksJgsU9pid52iAbwRG69hvoGsdZPNswKzuweMpjZFBPSMcKYi1Qs1V4ArIMjvIr4UWA3mCUS9mIJ+01LmUxFeCWac/GXxwTB6RXcOgYOdZgXLS7gyU6pl5gHea+RXOiIaQi82w0czhdjI3VAch2/ePakgq1A6AgJh1t8isyBkEwc7SxML7EZoecIEF3ylvyHNKS8rpQWI1mdrPNBT8Ln3it44P7r87cFK5FuhZhDdoQJhqcXOC6QmMZQJJt2SuNpqyL596k/fsU0ohZQIK+zzQZ4F63CajSPzoX8wwi0oqulOXECcWecXVNMzvxQcnLh2fWhwF+peevAP9VBkgGygCJN1AfWsmLPBB/bzAZfviCyyhiTAmTG9Al18ZW6waJamLTZUiGLN2FwjqVR2yGZrTCHjULzaP5WTD4kYqIjVN2/wQB9wkIUT/0cwGIzXEICQ+wClxHgiaLOMQm30R6sMG1ll3XmagxRIofeU4/gGESmYLdIV88x0kHAHWMxaB6bTNhDbrdTpEJund/CXeV9eLtd55S42GglRkma54aMIqzgLo7d2e4pwfFE4KAY6RYfRzLIADGMVgHOGibOIkWuhvZ1pMnOOlQ1Cvd7hi3Zkb9fdhgIrMzADlGU7+5sc1atoN0g8ZaeK2boj/V15wgxEZrZpYs1FMeELI3a0dydGf8WX45JELmlH+J/1fFsXmVr4ZNrEO+R5N5fgvXpgkaeWUPC6UCrAOAoV2Oa2d9k34j27CvNCuaIMPE/doF/G7BqrZ5TqynzhYLuDlHi0gvtF3ks6OmiLnVYi7vmgniQ7NGx8g1j90kmFrmeXznb9MobHzEfgojuKHgVKVmG0cv7/+zx8vxubM8p6v3FK07+ZsLOifvOm5gi28AuGkM18catgHgffb285CPWGslOBfIDcNaG5xarBjBK1HgG3dfKx4vI/WkJmCEzEs3oLSlqxgOL21sKWXHd7HvtpFig7EybNChPSNjZnZhIrzvp1iP/IwnWKO+++2nrJNmndLuWGJJG17odAple5EkzURNQw0Gf0pTAACdHcploC3gB9PxWUq6IDoA+Orb17c20OlvR5FojceZzjMw/AOA5/7J8WKH8f4Yt6H9vVN86pGgML761fEz7vcJXvq5L1/6kc+zDm0i/yF7TTBXU0PPHD0mOFIO1sW1GaKYtm7GZXMzgrrR0QkyUjgJjQ5FhsVmTmPMMceAwcchGZINdP5b7BG7avE1g1DT7v7GvqT0bX4Gu1+O2fvg/ijANyhWs97m/jhfD3ytAF/ijWtRJyjv59EDQHeNafP+3TYg66e2hYD/2doL9sVW1ATM07F6kmOKmjUL8lux+cTnmeEWrDuuMyusA0024TJrbW1RAnvlq6XbntJFlldBtmu098avdAECT0R/DuU37KfuvZGxB7wrV+V3QcKUFtvON7siC/DNspuEsyblUHKQ9+kjODPraxG6RgHabCgnHEHOZVOwAfbq7jBu0JUvjQr8soYr96mc0T/2U3+muPvmlz683H/cf79i8D/ulXr1vO/fFfjbAPzt9aeBJl1UslNqxbTKzFHUxQIbnvjht54pwmB4WcTsLlmXba92SCa+k9h21NGgShLTiar1ZUTsyZgJ2sID34IeVgvZcDMDDRgTvW/V9ftlcaqT3g05ZDouODKvvI/NqULd4etZ7HptYsGxC/B1ZjYFqZ2cDX7s42PHxcz2KQnQiSNdfarC3/AEljlRziEwlC0XDFSBCouWxZJRaASocIE9CemPzcHUgoe9T7zf3t5mcfvmfPHg7h3YilPAEp7f6plt6S5By+s7OpigC1ZbHCihlJJUjXGikFbphvlvMSDgNN1qqocCYXXuMsLJ4Hs9ZITDolFpjh6/LMjHuvy4iWysBxM1gxXcLBrYCbSww6TTZUQFcB5/OiWVmYy4vAkkAhhfyU+qgMSNIMHQFfOduDJHRPm3LAou30egXcp08nvyzn64zKWuSuruZdfsQGpnV5l3C8BbMLIHyC/UWfuWbtTDdj7U2YGqSVVclzgkWNyVOWyP20DCRxZ4vwzQKwb/OmjyoJN1r9yM4jexCeTXtQTn+uck66vNIq9ZBBSl7Cb80M3UlEXB6fLgxuRY401Lrf/iIqCQAAAgAElEQVRVxoS/GdzYwKXqF1EFgCHXkr7iK+VJ2Zsh5HFsmt7/zIhk4dsFgY7PO8GyrnOGBzWM/WX/EKDlslil6HILQPNidQ8QSWEkjN/84mww/NsA8OLSxmX1AHM2KWoiVZidnYaZ3inWkOCYQND1x+JBa0Fqg93FLcDaHhaLbz+kuHQPRg20ZUZONlL2fRx7vtt3J9jkz4vH7z0DBBNmMB8agL46IE7vbsm68QkK0nFBWUaDb7BRAXyxgvdR+8IODbRM92vzu8fx7qBjToBPIAg7brZMtYKW0V7muE+RBcvxWIH5qp7k6h5fAfx01oEbSOs9H2Uw4PpTTlG84aeK13/8zWDxWzj2bFLg6Jo04LkD3Q9h8h+/8z4yiYME+chp1JNvAPCXny0jrRO7Urxq0SFsaoOCx17Aok4yYXEKybJBEfpTPOTtaUBOJEmVqN3IgAPsS5Fld/EAi8klmHw97c8YXOtkC/SK74JJ3qHmYZUg33oYi8LbgNI69HffRY3AbrQYR942BPhXWtIiOHtBQ6oX33oRcrJRSADBvfaNR+jLXXfMtLlfzM/eKB49e1IMjMFe354uerFftLPrJk3FtsnS2IbiDMnQIc0USboUszDySizPmasWvc6jbX/903eKkVkshgH2z99f5rogAUNOaH8W3XZqfPb4NAW7yAon0La//5hsBDdgen62GIMRt55Klx517UUfdQKM2yhUD0eWCxqcrZOVWolMqcx2L+vpOfdjH9LgkpqJLgo3t1fI+tAfYFA5JYWYNhHTYU72uo6EbZFg4uTypKgjIetFWtRNpumSzfCE66o07FICDLnLIAPtGInhMdnHYTIRS9STLFDnJMA3kB3i3ktqmZE0y7rJfNplzMrGh42xtSYux1HdfR72nQ2zExboCqpt4BTrvOviGcWydLXViSx84alPIQjXvtYaBzNVp2QFujmPAYJts8j9WHZutzBZ2NuJnjTjyMoavLf7rMXAvRdeOzMIOtWVtWn8LSxA7VDO32pmwDWd4PwlMFzT3INqznX3Y16nQ53gXRmpky+aW5YSwagHkxBSERDyG6U21hgkgRG5yNiPGdultl7CI643+0Zb0wDPi3GvHXUf11Uiy/4B3fyyyTWeQJpT57095zCzMGtnHZ9zOrBOEkCSTV/EJvPeD3In26sd6NUPr67Ax7wCf/t/+o9Ixz0rU2Sy07qilBG0frf8d6SPtiyiDGyZenPy9zAJ7R6nW4RUduUukkW2ZQdap6mA0Sg6KuVLK8vQ3ltEK0DJCN6iH1ubDyh9icKvzCpYeW+woK2czK9MoF9O9lAxs2CnL74FpjwfEG4c7+YnoGrDGp10slJfQJluOenKEQBfUB4Mvr7+NuEqvbA9XhaZ6KAnLODJ6WnuooULA4v+EcVISn+k8pKwzjTl9vYa7Ph48fr9eyE92NncYDEVMKHFRBOov7IdOrUmDdci3vfCVKFannAwCg+jDDY8S5nYyEeUtQ5KeUqbL1lfGdRo1x2vYwHU0Udgr/UhGu4DwP2Bukuu9TwMqinMcRilIQsD2WAHAVbBslQMexlUXAGeYL0/CHSv/NgrMJSkchmA5HdBf9wt711Jfb6ElSNQ6ybb4jGH0xLHHwWI6vnVkFtMxgYwZPdMC6s4w2rcVJkAgfwFm3EX6XdBVzT+Ctu5RHU2Tsub4/19GZRfg/broKk6/utA6mVw//K0Co1oKfP5MMC/DmYC+cfDzwgHIMeyLFWk4cuAMmKRlOlEurp8bzdyg00DYdl6vyJLVv6c9qnKAGTpeJ2dWB0zvD7djey+bDMp9eawuJd0Pu0ehrkfQBbQKt6l4dDOAW46PLp60cgT7N17cCusagWDVTOyFsWMewc7NBgaxNHkTkgz7IugNru/j9Q+p3hGgIAvHgz+vFty8Y4MvgAfhj+yFcyLfsaYhbZ3AfgGBk9hlNvMgb7wr2fexw3yHE4ptG3wwDMfp5Pl5Y0AaRb+O8f1DHcjP0QKJ4A7RmO/x/P2cfjRMeeYoN5guqpidUuXbMivGCTxXoIbgYQA/gNZqatBWhaRM3gjpDJbUr6DTfIEi2Yob91aLN74kTeKJgB0nbm+srYaGZgppCsz41MAxU7x1jd+r3jyzfdDhz8KYzy9MBfx7/rqWnHG388EsWYyaDDXJGCoAQZVP5m/dE1bXd8u3ofd3kdydw5Ylmq4ELmEZohvLKWDHOcifQRuY095GzepIVxrNmHsN3jYyfecNW0b0LlPhsOgaACwapOjQSQ8I3xuY36s6BqFvLATMDnS9uZh8dv/6CGyvi1kOMPFwhTFr9z7HdjzM+6H2dw6Eql9QKo+9I1JGlzdmy9G5tH9c2U3uW+bT9aRSfFZ2GueA8jU8N/Bjldpp1KlDd5Lg4IHn7lTLL05HVKgXoKOXeoutjcpPKXnwiaZAOOqUYB8AyOAUQwMni6vRJBjo6hYR2Cum4DUUY5zkEZbFnJb6+KcMoA0E6Esagu2+1DrWWQ3F5IsBJAnrA8D1I/0UsiK8B5gjlc/n7lPwKjb0ghB2RT38YBz7yKDMHMX5x7qAs7pwEuSq+hmj7ETc9ueFewTuvH02BXe4IExMoUj1A0cypTa1M1GQMgYdGqLKWmkxesu18IasuhZwhhX9tVHJuewjf0r99cuz6PI9saQ0dnR1gvi3iEj3tbJinuwzdjwWgxzHXS8O2MNaBOQdWDeR2q8FvOHzh7SHB1uuP6SZ1o+u+fKMTnWLJS+ODZLRrBZSgllzt0zle/opmP2aNBggfl6xlw5ETiHzJCgVrJO5zTmxwDFypJ3kWFkbMYaGFnwMqMpEWI0D9aQVJC8aaudd70TfGvswVpUj70+5WgGvWe8l055LvE9jGmddVw/DD5OyE4or/L4x7S2lijRCMQMfMiEUrap1DFst3kTg9Uv/8zPMwZ/8uUl/nv5+RWD/71crVfP/f5cgQrgR8FJFMEI8J1Y1/rkYyJ/WXGjdO38AthweAL8sLZTqiI0E6wITkKm40Kl+0rF4GcjdhcBN2plFjG5LMiRkTO1Rzp0xI2l6hDLe/keLoAW/kVXWt7PwtbQnrOYRKGkm67A3f3X5jYWNfKz6bgTH2x8pzRHsUhVkNkLzS175R6uLEcHSBlBMwNmJEIbrUuMC6gLSgQXdhgEXMqcCvABJBHIAO613nRB9lytm5SVOqbwa/EGjWZmsUnT0SD87rWcHGJDGivee/SElPFuasq5LpEF0ZcZFscio4uyWDWBfmkTKagvgWuwuMGaZGAV7L3pWzSPPj+KlcJnn+7EeoDj4WxB3gJ60ymkLBZMmsZUMiGbZzo1C6osCJY0+iBjHUz7tWInQXz0LijpzJeG64dB/svSlernq9dZKFjq4sMqzYJdR1PIKHRNSgehboqmLchyo1bjbPYkAKx+8gaX1lX02I2V4+aeuWlV9R4WRsvQeq0MAD6KwQ/g7IYR5/VyMe0Hg5qXmf7qfVI7/3JxrYArx2q8r/9MSr0E+VkLkkGhDL6SsA8CfPMPflb4PfMcZRCyZ3ndc55WX0rG4hgEv2HLkrIog+LoQaEzEHrsy+4h2N8+WD4Kx0GOGzB+D2HQ9ymUpcKW4wQE4FP/xqfuRZv6NQDl6vIW4AO5C8Gim/oI4PzNN1+LObsJMDuCbXX8e3wCfNn3+/dnkSlMAEaXQ/cdLFlcEu4Rml9tQu/cmyCLNAuruhVZGUFQxMfePn21yTpMTdfpjnuTz75A778e3bYFlTrp+PAzD5AYWMTbghneg3Fu4R4Tsr/orXHN0QfbLevvbSiVcF4vg3z/ySviRl2LCF+67y+NcYNu1wyDrpQtIDOhuPO1118rlu4sBuB+9uwZ1p7rUXg/PT1NLcFc3Odvf+tbxdPfxV2ITIO+9eOA+LkbuLIwsXZh8teRPbXx6D+06B/dtEy1LgLnDFq7rB7gJLSJVKmj3BCAH0k/14NIAbkew6pyBkjU6ZI6VLzxaRyNKOg087WM/noPcNpLoSFwhmBhp3j2/laxQNNtXZ36GGcDOLv0zcJkI8OSLZ8CDNaQc/3eN7aL3/6nv1PUOY5ZzqmPczcgOY/C/Q4a8TF82HcBv9AqpCImb04V84DlOhK7DudzhETnFPDaOubzeP8bBBJ3bi1hj0uPBYKdR4+fY2+5Hg277n1+IRyPBnoIL7CFvKRRmg287Fi7x9qYnV7JImH9eOT49sTVhhNcdMhGSP40CWqavFeDAGmY61jnXIZhrOsw+jorbeC2tC7hYWdrRl1PCxBM070O2v0eXisbv/HwSbFDDcIZkjbJrGFee2N2oXj69CkON0iMkKLVCSTqcwQRXC+btNn4aY8apxaZC+00DQT7WNN7Gf/KYKZh4QX4yiO9ZXY+lzzTYUu5yhHHpuFEJPR03JG0AeAfqy3nWIdrrtcCWe6PGTP2QMvl3B8NCtxf7OYrTdKIwIZxDdgNwMz9msCqdGaU48LZrcVYqJH5HOIeKFUVdOvQs8d+sYlU7xJ5U93P47PSvjUtmV0DtK92le4jqHGbEOB7J8yWe/ARrLNGR9YO9zTJPfcmI9GUS+YeE5p8TQTc13hHAX7L3iz2rrDuiPMx062d5pAyH9dns/OCf+ey2QX+bpZsUFKQ42i55xFkOY+jzsMHe6PfzRJYy5cNPDPQSOvllOp89V/4BXzwXxXZfn+Q56tP+b5cgb/1y/9hsbv5PABCyExcMZyKpsKYDAnWSYGz6XbIdTuJ3SwFK8pBEhAzgfm5AvhOXItWYiIJHMN9Jj3yQ74jwOeRemGDCQv5ZAIpKCIKVzenhZaTToAfev4o2rUA1e1JJlBHAe05BfpuumpYZexY7CzO5HnhTW93zijCASTrgc85yeCHZ7kpSD7bR6QTOWc1gxbthgiIRSCZZDnSrCUwm+DioQ986OOVHWm3FgFI6tQPSX1qPfapN+4Hk3yE7lM3FC3IBmG7GrTjfue9R7B8m/H+ugFMksa1iuDAZjzo8o/Y+GzQo2Y1AFsAwLxeaQ2ZDH504wt2PB0HBmWgZG/5+wnsfZtjsR6gl+dNs+ktkQpv4iZhE6tBTlyLUB2FYmU2SHLT8DxYXCuAnEz1NcCvwHmZQPjQOK2Y7/x1JTnx58RJHwwK/OQA+MI7NaXB8ORDUO7xuDHYMVL71PiKmo3MWoQOO0akvvoWa3qfbSKVnx11JAIxrxv3KO7slTzoOmK5ZvDz+lZfH5bdfBjgV4z7hwG+oOtlsBjXonzTq89yk3NAmuWoQGfJ6ocDFcdRLwvOZfArgO+9FuBX+n5TzvH5nPNF6ZUfzeOQJ4DcYuye9U5gnXgaFootwEQ/bkUWbr7z6BmFfQC/XgrxkHeMAwzv3LsRbJ0NrZ48Xo1xGCl5WMM6+uYf+qFPhSZ/ZWUVbTydR2FnBSa+RnnErVvjAPPbgKE1tPrr4WLitbd7r25Vauzv3B2jKPoOrDuOMjjfHIVTC1QpcyrIAhaU8SnkQgtLrCP4oz9fRbMPw4lmWbmBwFKZ1h51JTrl7GGrug+YNOMQDeOYiLGZy9TFezoeHH6B4lNOFqM+HZSqe3Ud1sZQzRjN765v/OD6oBzOuRcBJv/N4gbz2qdeR+IyQoCxXyw/fY7scYM1oEEwP1TMLQJ20Tc/R/O8gs/7IYx0N2BjguB/fukG7jB15mqH6/0E2RNafQtLVZkA1C8AzCirKES3oFq/dM6Hugf7c3jcIXmMn8g8GnwwkGogslnccN74zBI1QPQz4M/bSDE2ycAoIWmMTACaj4tv/PbjYq7/DJaTV+uYRRO2frJ7dbrPNqhr0dJ3jCZi21hp/sNf/b+KHY4NvRBynq5iCuvHCQDi4cFuvP8LQLlWiIfM2z6CwBt3F7l3FB0DvrpZy3bwp3/3yePihz8/X7x2b4ksok49eLtTG7DJGHjr2+8hE1spxgHMi/OLEagekPFUetaPNEaGegV5kkBf96Glu3doHkUnWkDhCZ99agdx13MzQNxnAx9rRZq41jTQoQ+yHo8B3i1QdexsAsS3kRldCFJ1C4WpV27ZRT+BqB14l94wz3Db4VpbUAvapYB5vtggGLFR4ZF7IWN57v5UcePBAiCf66wenqBZkK9zkYyT+2OD/WSU7OMU5ztOjYsEkrVlkkUt5sUG7H2PZEk5p81YOrKOAKvKnI7tG2KQgeSkwTmZ1bPR1IC9AxjUmg1opLBH5spGaB7ukD70dnOWXIIEEeDXOY6JBplbNFIy2RbyKn+sMdDcv2TPLb4VPDeQvLgHC56jq6xrauzlgnMBMmspEj/XqFjbwymnDDRZc83AG4BE4a37qSYY5X4gUVbtOe7Vh5g/WJ8koNeQYo+6EPuHmMxWphnyP95/QCKEzIsAX3c8Ow9Hh1pGfh0MostQm7mzfbBH0HQU195ajyEzJpF1B6eUHXPFIZ6zr6/MRf7Yv/hvFW9+/itXa//3+MMrBv97vGCvnv59uAL/yy/9RYq/ngWQSglBTtgKmOngcgbbJ7juOAn1j3VxMK3F85zEpr+i8FU20t2wBPgBBE3NM8EC4LMoyjScwA6ov5XBd1EIp6wS4DeZgDIUsgpKQCpmIopx1NCx2ATrzgKklt/PiKIjWS+ZfQUL/G5fYI+/sOnJY1j201NddpKBiGR7aUPpwhEgnwVjgMXL7nzhyiNslKkS4PM4USvIqcmWCIAtoFMrnyBfwJ2aQTMR2sNNsJjbEdamK8c0AYpmWpyXcnsLPl1c12HtZCW94i5CXkPPSb24BO0+rKTdY/UjjgJdidYS6FddXRP05z0ThCnVkN2WyT7X3hSGsxf2e2Ga4jnkA03AhNndlDkByiKjkQDeTURJjPKP+HPJXMZ9DVCcC3g1PmRJY3Evn/eyzv7l51VM/4d17sHmONbKjEywzuqLzV07kkqZhJ/iGLry/q8ccaKwC1Dvnh5xgHUVPI/Fu5LPiMzcLCNocbzqovIhgB+2oyVrXwU11fG/LM+pgqvqWl/Lc/L6vfylPCz00eV9cdN9OdsRMhzBp9dOMp/BVbno+LcK4KvBdzP3flcAP4KYSCvL4GXxePShABXpEhE2tY71fhry8GgheXi+V8MZB+aSYk/D1TGsBk3/PwU47x/QIKc5C2g3AO3GUxx7Tq7rc6wwn1Hg6vvLlAlsR5Xw3L8FkB8IpnoZZr0DCMqsAZs+wHRxsVk8uP9GsbK6UzyCxbf2RMZbDb5Fi8rClhZH8MO/i1QEKcT6Fs/BJccggbvk3K/B8jfHdNOZjY3+Bd06lWocEfwKVo51QeH7gcAGIHgQdpyAIoNDMz8GNTHCFSilg3tY6sbISuVOWaUR65ihY+D/KuuScUDev/K7a4UF6NYgdczSibhZu27euVkswkjLNh5QyLjJNd0F0Mp0W+djEejk0jygkDoBrscO18zMyjiWjjWYZdfYyTm8/AE7G9tbyF92IzjvQkKiB+Y5j47FhcihOnsUzW8mGIqkUMy/LNBVWthgntyYHyd4oigTHbx9MexYvUf9xM4xLDfBdA1dcm93s1h9QaCx86wYVGbEXFYA1ovLywg1FKPYQRrEKfXo62kWv/GPf7N4963HNO4i2OOJc4yfxdkxxpuOKoBvPPMlYQ5Ya82eji9M0fV4sZhEj35B19SN5efFAUz0aw9uF0sU1U5SDDwK4J6gEVQ/QcQKgeJb335YbK2tUJQ6Wty7fTuyksuryyFTapI5sIj14cP3WFM7SJyQPbk/ILu55GH9gp77puh0XYuAV+JC5sa1HUJjAtnMNBKjEYKuE56zBevfwklnB/Ze+eQlfv99sPin7EWngN2zpzjToMk/wH2nF82+8pg9uuUOwdZrxdxiYM7fmixufu52MUBNhTVPHXp4rNC5eJhuzYMQKnXubz8B6giLrgz+mJ10mYE2YWuzyBOPFjuc14ABaWSlvHqpZT9n/YjnAIAdIzarEuRbq2btThSuK6EJm2r6CWDFav+QE+bECOcxgsNPr22zXXzMgpItGObYrYHoJ1A4Zm+85DwcN847zSz2+fwaWQblTt1ceL33w58+rJzNZNv/Nn8e1LYo5LFq9a1ns0auJFXMmJqbVmYZvVnY0yITm8cdNSD2DrB5G/tl7PMMZOv9dtjz9ig8PzJbF0tLdmm3X4MZqjAZsHeIi75ZS4u/DaIaw/yuG0kaDRORFDoGmpznhNdMeamqBD67qgNwPbbrtHuOa+sf/9m/UPzQj/6xD6zj38M/XgH87+FivXrq9+kK/M2/9h8EwHdB+SiAH7ZVTGRBvQC/Ew0i9KxNaYgV6qbijM+jMNPlSXZZ9l49t9G6CxLf1dWGPIdNQE96wbKfqVVXWHox6YdM7+mDb0OlaHZhgJEe0cp0zAr4mer6AmzzBxd2GYtBve2142Iy7xDpn5Hmb6s/R0age4i+u7kpsjErbQmbzLTvs+OsAN9gRS2/aVlxc3j3GlzIArJAxL9lI007cEbKJzzfo/AGTjcgQYCSl/D15ocRGKRJtKM6w+xhnWZh3ST2bqumzWH8dA8ysLANtyyYC6JNn2z+ZXfh0OvDUJ3gVa1GPz3x83ENOpPdj5IkrlX6/AqqCtrKD6N5nY3juLQAifMfYOEXFEqViU0TcEb0EYGVm1AFSIPFfgngh8MB4NL784Ei1ZJTrIZu9Tf/He8VBbfXQDgAfjyyACo+N47F25NSlAgKZGKFHwIZAzI1nRF0ZIMx5VWetvy8rFNaoaZsJjTogl83nvigPNeXLTKra3jl3hBZgw8C8pcZ/g9q7ytpTp71VXbDpHVIh/JzIyPkuZixiiAuQbwPi+VCLsLnVvadp5HJsJaAoLNknQLgl8BeBj/eQ0mdnZNl19C/K23J/hNszANjMKp41lOg+vWn58Wqbiakry1k1e1mCAC3hR77+ESnnMlIkR/SCKgxTEElY+YAZvw5LPwJAF6mbxiwZoMpXzuMLMWumMtYXcrgCzFl5cwCTEz0Fm9+6nOM8/3i0aMXvA9sGkDLAttorgODPzHeg4TtJoAYv3GKHw9hHw10DNBiM8c5pD5sb4OxAPjPAcUb2LseAsYsylXWozuULjD76PxtxuT4SGBvN9jU1ftwlGgDEI8IiBPc2zFWUEu8WzR5nkAlem0YeAlmdIUqB7Pf7TlhMbeBjjIAixF7AN9LAPxR5C1d6LQPOddtMh+HaM9rHLefP2BmZHEuml8dIY3ZpfDUed7PmjUAEDvkvaaXFoo5dPwvVleLA5jyE8Aa/n/FAG44/YDhS9aUc0DSIQB74ymNpFgvhrgfzgMDI4sN9ZcfBby+/sYtHGnQpTMXekkFtJHHHLQBqzjpH1DtesgFrdewk+0FND99u8C6pejX1cQ1Wd00jbHG75NZgNqPNZxmeEC9YvPFLjIiSAlqN+wAPo6cqzGEs5LNvYZmi/cpFn7KPXqP8dbRfhE9/yydhvsIAE5Yv7qbC4BrmqkxvibR+Y9RpDpC5nIcR5wa8pGtjd3iCe45BzCwk9YIYQRwyZjuAMaPuEaHHY6fotujfTPD3eH7ziWCSfZmAuqVMnG8NmMyq6dFWshTAKFaF4+NNVmHyTzwvWEBM6/ZUx6Gu9Ap93YDkK+zjhLRy/+XvTeBkjU/y/u+3qq6lq7e19t911mk0cImKUIREAIiAhSDwTacBGKDwfbxcpywnMNm8MIS44VgcIjtgLEiAtg5BuEI4oQ4GAKEXSChGc1y93t7X6q6qrp6z+/3/uvrrntnRmgmjKxRVDqt6du1fct/ed7nfd7nRXaT0cArW+N5G0axTta31rM7t++FrGVydp6MzURW5XVHXINVyCQNDWaHRrPbf/gMMh3sR5FoztAdfLSCnIfPrGmfyXGU+a92xfcMbN1fOdqqJJU1HUpQun0v9lmrbd50YNachVHJk5I9rSsF02auJWSG7B+C05WN6hoEurtb2+yH+N8zR3UTMlutjl2pUEVrzW6zwGjS5/td+7kWynCHOD6+AGDOmCJwsmOy+6ZWtwZFytwicJI4YczYCbrYNdoIog1Abcdfy8CViRIbxZof+74bOd8VmVcYNYk9jSkOuFYhJ+TYbKi1zfxucG/3yK5o9SzuKIAJJigunrAjL/9u6wpn976oozG9xfupRSiwTinQic7IkjpcwzHmzhjHFRl43tvpZv/ClpvrmZrjdbI/+ZV/JXvzZ37By0Ve/2EB/u+uHWd/sH6cPbdznN3axVJM1uWTjxe9AouV/uxSrT97w9RA9umzA9kik/gT8fGz7/5OWJOb8u/BWMtEO2kEmQGqreYnHSy7tM8iFz9dkC9BaZMrAblCADWAOZOdGFhZxtQxzwIYdswoiLPodY/FQf25vHdqVe9PfzbG5i547wOl26DK18dnBjjqms1EAaj2gQAamQ28h0cABKGNDQUibIQaRkCFTbrqsDECcB/J+lGQJfgFGMkkyH/wZwuKyroECdy9DHyvQYXBjTIHi3zVDHpdZO/Fi3L9gsY92BDPxpSptmAGOGqE52dnAdgUh7IBqLUusunusACXWYgsZFzZgOlzo4f9a8Fa6DHs8Qu6/Q41mttsvLs6OXDNjtUXayWmdt/zB5Ql+UDq3hegWBae/xahLS5ig3kFP/FxmFktQQ1OBMRJUpJLEETUSX8eDwG8ae5cx9ANAHJOM9k5yso8yHyntybAG/eL/4XncIyFs4TAmfQnZ+nPA4GguVNmpkcH7+ekbrgC4NQ5NkIFr1HIigRmbnbhu3B2DGZp4hzidd2C1u59yw8oui37hRGcJD/5FLw53rrp5/y6nHG65+eSj6mHA4aUIUrfGyKiCFYSuDzLChhM+U0REHeFFm7cOk75XIB/C9UIzHhvm1oKLTMdwtEvIa4w9xJmNxycOGxB3dFAhS6lFD7SHAxonT353A0cSSiqtNGbAQJzbWZ+PLtwaS6A5to6umFAemcHDTDe5qM0bJqjn4BNhpZhzu2sWx4ejeCxc7gDuKfzMQWDDZw7lM500IRbMC27US8AACAASURBVGsBfvhq29H22jWA1n727PXbYeNXQaIwijxB3/qTY6wZwU92oBWcrqLzbwLclN2VmMssAeF5roSoTPFnH/Uza2j173Ms2/RF0EWmAejcRJKzvcscZWNXWXhiAG5+wgCc66mrTCRWZO900ZBpBObTmDlrChyRG0koXILVnLM5XLfjcwsg01DW4PgNxiKI+vAxL1K8KeBoE3Rb+1ODJZ1dnIf55fxZGNr2bACgt7mWunukMUAQQeZjFLmINQsdnIv6mLeDfN4wc1OQ3iE7cRnWugS41s/87q07dAveyoYJAKaXZrBfZF3i9YMwrifIDwZg4JUOb65v8LrN6BYsWTFCAepjjz8SVqdRpMiPmRPtYdsHyKHQ+OwxrloWfqIp914ckNXpx00mwz2mhYxrH+RVXcIX/bE5Thpd8+0VZC18Prr4QXTxNk+TsCmwppRHkesA5KcWLgK86X5MxufZp6hBQE5TQms+RZ8Nu1jvtglY0H/bwGrQWgEuaAVL1DHGkqz6zORMWKXWuc/rdNg271bDTrJEEFMAjHvNV8lu7MDOlrhnAvwdxsIACLYP6eUOWQ/XR8GexgJNtORjMObee7O4As+SGQkKciVXpmkANoDFap2C2xPuic2QSvQnkEDxuik5iSaHjMsWYNzu3/fpDbELuzxD9mBiYoagBImSkhGu7RFuMQYWQ85zghkbCXrMZmZGlT3p9GUXc4LAsp3U+Y46TksW7bZwgjqKvcj9B9kJ68UerP4uxa4C0rYBDudQtqEU40wgn+Z6crmRPVeeMob0s5/9VvZd84si66XgPRn1uq52M4r2b9YsQ/miIDjWarex7tobklf3X86LSRhvExN0mx4e21ODY1ISNayUx5o5xoOBuTIY1zhJwCPen4L/JDFVjpoayrk3S/65eiqlNYudXNME+AZdFgzby0WziKamGSE9QrZH1sfmWsr5LKbfF9Rz7u79p+y3BjuJrASb2EWZjKHSwGTfaVEx1x2SrY2rnIXdo4yHJlk3TTD+9Ff9N9nbPuddLxfmfewBvtfyA5vH2b957jB7P+B+jRbdu+immpyk0t5PPl78ClhQhEUvOsT+bAlw/9aFgezzL9Ipc/QTC+j/3Hu+KwC+4MZJmIoMRXSpINYue/pGyE53BPdMRdOFTmBnkZ3xKhTjlEj9RnvprnY6MbO8kwVnGAZL1sIiMCPyNpKBNhPTtJzT3UybbLcOGzUCgQFmvnKasEu0OU8UwcQhBviTkVE2oJRDMmGEG+VmEXcGcZ5Np8Iah0nv4l5v7SY2Qd12FAQnAG0ba7GcHuEGCrLoFdl0jr0QWNOshQy+nWX9aNO/SnQEaYmZDTEPh9eRiQH8y6i4+VkoaBp2Gsu7UdK77BBxfFb7+92zgBsbH926dzeKfwSVFpHp1xwNxkxvcv06fHeDc216vkqaLPI1pe7mbcdDNt5TgEk48HBtUwvudLx2TXz00ky2OEGa/QT3B5dRi4UDvyYwn4PN3BIyZ6cFJS9mE5mDZW9G3nnXz+stXs3Z6rym42GpS0i58sAhZFO9fvnJ+/8MV3fBtt9rMJi+p1vsHZkK77lAP8kWUhDXBcFuYN2/nfnud5n0XI7TK50JH3JTyvHlOX+brxPpO5OF5nljqt5MRfpeB4jPm3FI2YAXvJZ+D8/lHWojAxOFY13Xie5tcmNSk9yCadINo8AGPwigMENlFkMG0mzPKeDpqL+U7bT6s+UtJAh08ywBclZwdFq504jN1ixNERZ6ftECT1xBAEnPWmiLHOwE6ZxjfpziwSvXFoOpXiPL1ALkHAOy93Cq2T/GNxtQ9ugjl5mbBgA837QdPahcFpx7MMrkuXbtcvTMuAWru4vXeIHnbUBUZp5azNuP69HMLAV/zMdNMgstCkht3GOQL+13yLnV8bZnUjG20Qcj4Vmjmc8mDPkObHUdeU6dwMKi4Sh45b4pxTlAzmAhXp/6WgG+mZ3ICHHfBALIQeysCqwlw9GXzSNBuARgHVETzWdG3wi+u8EFt7GUWl8DaLN8VYpeC+jU1QDvIYOQ/q8IYgFxFXzwT5m7ddj5HY7TYuAoeu6OAwMXi3FbGhZwDlVA9CiyuaGZaixq2xR1GshNv/Yqso4qBbB3kEfdS3U1FMQfsL4uXbmALGYKtxzdtuz2vMf9WYseEcq49FoveY0Bga7XGxS+6iRiY6VhGNONrTWckwDPNia0Gyps7agNqwA7xxZ4rmEZebee7W6zViHBql0dzcauTGVH9Ei4h9tSp0lAo+88a9rYxGRWw+VofJYmTAYpyH7s2NqBQV67i4sQ910QWKZ5HiQwRAssLddeT/p9xqFF/4cEHFWzOVy7SdjwidpEVhsEzHMPDQ6VYVQICqvUA0iuNJBd6ObkjNJ6chWXmy3qMkC6octvAQwP+G8q+Oa9XAfHutITWeUhAR9AP4qf8bAfoxp5wHnM2qmSe7RCTQAAXKY5nGkYd2YAZHcPmHfrBC0WcNvXoUBtSxVALeFz4Dyk8NY+hNEcSi0+gd422nolWKPYjha5DtrFlji/EX58TZNOt57jrkWvfI79D2q6vrCfOha3CGgaZHI6NusL5pt57/4IYdZvBpZAXSZfMG+GYNT6rgpkGvuPRadFrkvYJken3VQjFjsuAUZ0YrdZFATYAXt87LFOFvc0Ow7zOgG68lD/q0ObRJ4Su2PmrnaUp1xXM3sVvtf6nATunYM2q7LQPWXr7dlgvZaGCaF9D2evJJN1eZSIMmCT8BITWAuw5/dG9tz+D4fZhkX+zMlRxsII3ykx0IQMM+sogCgRGJmFdz3V9EOiJjrU86OrXdh6M+eUttXJ/GlJ6p5tt2Qz9i2Krr8MBv+tb//ClwuLP7YAvwUw+sXbR9l7nzsIcL8NYy8w+eTjpV8B9dkLgPzPXBjM3nVlKPusC8mj/RPh8b6f+JsUhMHgB6hhEgaDYapfkKTuU30cm6dgV3DPxAxWuwvwtcOycKnESiLADzu+YFEFki5AsFe2CbcLnxOJhaulLz0MtJM3QI1yFi6ptloVi71YmPx+sazdK4Pd9OBiAsuq2wkvcu8RmY/Y0VIP99DD68jDQsj3OdxbOm1QiCeYtkmWAD9AHJ9loamgxM3k4GAvWICqLIrMh+AqGHzlOcmNxAMNNx8BdlfmEZaaLGCyE1rZ+YHRrEjtJKyVfsd6Ryv/kQBxoXGRevSRa+gl69n1W7Rll6HlXGyG5cKWMhgugCzMfA98HcVYBDx2vVXzyHfoM6yDUb6Am7ZU6nHMubTZjAxmpvGaXoJBq4FoTvd3AxQb/HgqecFuDkhzkBsgOkBpYr9z2UpvsekZkOcC9wJXP+sBBl82Xgb9oUcv2I/3hLF4N8DsynIS0xPPnoHtuOYyV3Htz78ryZF8zuLMJM051/ubVUmsf9RMeGYRmMhwpOLk/HhiLPrZ0q7xePDY07nl53yeFcglPr2BQgB8MyGyZHlGI9H3kX2Iio1wAkrWc0rR/F23CXW1slDhbMVmqFuUQuR9mjbpGGOGqAigODgCZAL8jmlUhLIa/XmB7pTIWVb3stsr+METYC5engEsN2kWtcv4kWEngBWU4t89OUVRKEzhkx96NgA+FihxfcfRbl979FLYDMrEriK7CEkdPxaujwKMXvfaa1Fwuo7Tzg6MtA13nPneg3J/h0LdyxTsTkQhuU46Al5ZvirsfoHg5AS5hT7tNtbaZbNtIrM5Nkjh/jsXldbtcL6CNf9tc511LAfX0F/jhok2mfPXKhKwMgAAGlRGp/WhBYkehzmtiMp1+uDI1CoAnvpJyRs421MCpUh2GWg3BWg7QaMuiLN/hw1zWryGuCnGiwA/1jGIhCGunWSBHVYF+MokJtFfj89gCwnA36S7r77tsveOopAAsYGMca0F+BuA8jYSl2n0whdw3RmgD4V9KlafvI5cqpVN46N/heBoHxZ/Gb2312afc1I28do3vgYXrJkAbJEhtKso7LKvMQO4uLQUXXJ30JYvI/VZwdpyXscatPB2et6ub9Lc6C4E3z7SH3TWgPzocODBElidEjAdaRG5DqtMtuiUjrgzj14gYBjLbqB9X7/dILtJ5oX7urCApIgM0PwVwP7sCAB/AmaetVDbRjXUW/ZIwCJVMAoQPeA+7MCw29l4B937Peo3Go3N8EmvUhckC1vFxnGuyufwHn90JNIjv6ajEARRrFsSLN3iSN2BlpF3bQKkxTYCSTOgdf6tZMl5NKIrjsGC67333vmlfSLFtAtYec5RBzHCZ0ucWHtlrsZGU/ZOqTMeLHJ1zrueN5BT2nnYvicGFUMEh3r529H3mHMsU3el5KOEvPKUGrMtJEeOH61Dhyk8lk2SPFDDP8z7df1hEWfO4uhjhpnJF4DZvh+sQd7bba+jRdeuG2YulX0isSvSk6DAf5M9dLKJLNOttUIfCp12qgQgBdkr93PdjgT5Lj+89pTz9HpGEW4AfAMi9+NU56brmGM/7CwlkNS4Uz82Fl751L7pzMP46JBFM7Cs2s0WVt0A1fVexy3JrQiGzKwZ6Grha52H3xM+9O5vyYnKxpBReCvA5zvdv6wPUGroYrnH2rhFoOP9N8jwhtgXIjq1syeKOZRVjXANolOykiHr+LjXEoxR6BuEGesO57/L2FjHGWyNwLhCFmZ6jGZlrB1f8uV/IXvTWz/vefvVR/mHjx3A34GJ+fd3j7If/eB+MPg5AfpRHugnX/YiV2AUxudt84PZn32iEGDfjfrV/viFn8QHf/VWF4Qkl5uwjzLyZ90P/22syoy59Y/RJ7eXwTeyt5ofgioAvi3jfW8CiqmrneBb31+La/R+b8KyyM4nDJeYagF+tOFWGxISCZgC8HKySVRrHngsfmLiYz6sjMfo3NoqU3G+yEY/VuwX2YhzQN6Codq3alWWgON1kTX4EHC44AvwO7AorLWhhRTgh0SHz4vOtYJnVxd151F0q249ST6iQImFw2BFcJ78OrTlxGWBRcMFURmTbjrRYIsFpwYL+Ogjj4Rbzh2s8QZZ8NU4ageni8AAC52NmoKRjqYeMFScq4XJBjuKPgxGogDT1K7pTb7W4GWAm6a0Qu12jYXTni/9NgNiE0oaY8dtLnlK/+195BrwcAmJ637OzOfMeP76Xl157+tCOJJLbLyOsc2lx8PgPv4WAD+Nt8Tc9wYG+SxLr/G1KYPQlb90swDB0ruYh7wlPu3s2BPDn5IW0VTMZ3vOuzfzEMHD2dGeA/z8uENqlD7+7NH7WeeBRV4HkcbJmf4+HVw6BoG/W11PPYWbuOcQtqeMt5Ow8hNIWjyMBATg57wRpESQzcEe9I0Cdksw9XvZczh/3Fvr4GVtg7g2Ba/UfgwfZcsbggQ2fa1ZGIsCq1GkY46TDz/5LGMPsAH7PwSwsovslcsX0NyX0cevIsNZhW1NHWs91lKpL3vtYwYApWxLVh0Gfl83kgjWzep1souAyoULC3jCb4eTzi4A3vEi423XZAPYKfTZ4zS9sgnbNqAvufEAELXJA/zojy/72gRIbMG6rQKc1/Xsh7U/wvaTKD7Y+37mrxmyY2Rw4dqFFKK/gDUMlOpx6HTRZ+PEYiOjI4sOGScFxMMzXMhLMIxVgo02BaiHrEvOb0FAh/MQ5LjgmKHTwreIzGaQdcw10W7Rp9wP+1eMoHsfozGVTiDbXA8dsAzAHUcdjn8Yac04LHqZ67mJzjsAPqBo6QqFuTC7dWQnK0/dIBjaysbmJ7MlGuSNcqyy0Xqx66xVQ49+7fFHwzrRIGuQ9SESVYAnJT2uk1N0yO0j5XCXIs+nnnwGlrKNZemV7BIFvkqJLGrcgMG/eY/CWo65wk97F3kP12eQRVQQV6J2o5973TGwIMgaRws/gCRl7e49/OzpRYAsSgA7NzuXXSPIu/LaJQA+GnPkNyd2VUamYp3HPvfsBAZfS0u9zC2W3GG929ioh/XqXda9rR0Kvhnf7hNqtPepOC0xjmvo8yfJ7hRZvDRfsHnVBMHRGIGABc7eY5uYyYGYSbl7H5kY96NfgCeAY5w0GE8SOmZD2hzLPuOgABGVXIe4Z0h/FpFWeW1mCb4MT2XqG9R4bJGFqJOtUuPdT3BmRsT3bXOftHA8JRBVGmRQO0DAfcz4OeI4qwQ+IzgpVchUFAk868iGDDZQmXEdCYL4fqVUNpyq2pjJAJ59b23HbEban9xnrK8Q7LrW7+mMowtV2FfbnZ291PoU5qiSLTOXSud0whFgl3Bd0nlLKVDB8W/TLAIhbam9BwJ8syE6DJUhwcL7RmafeaQ2XfZceScxdApuHfvcPzMLU2QDR7gHZmZayFyauLP5Xvs9jAOSdY2SvthjPptxs4ma1qGhU/NYOJ/cHjukue6znKtZAeUyjoOwzQyHodRYM6SgziMLgmP97w/9vU2u9vnsPdYLf3dtMXAS7Do3azpYcd/CQEOJWuQkElFH65po8HeXAFhiUwe7Emvin/7Kv5S95TM/zgF+m7v426vH2Q/8Tif7HXT3f1wP96UpCoqU+NjX5yFc8Mf1NR/3n1NlIsvgf8d/hIUbrH6359LH/XG/2AH+23/1PWhGb3QBWSCfdG/5kb3fI5qGRwnXifC8VTOnlt5C22A8BfGmBWFpmGwC/Ago4+8pRWZxnf91sZdhkcFXM5vLeIyuE4OfNIMB8PVE76b1EsBP0bw/qcBX0ExhKht7Hx1eQmvHe8U8Hru6/z4Ar9M6FeScH6+FRYldTQ4/Uegjg8/NjGInntdz1wsh4DSgSQA/VeCHL7scYdetxkNWFiPA7weICe4P2eTMWkxbKMbi2oKBUE5RZMPQC3xujsIyFuQdLOLUELfY/Jr8HFpsKYPPylqGpXVBd77t62TQddERCaudlD3UPUiYaDGvTV1Ck2lBlkCRhfiYJiluQPYOkMlOkKUX4CZWOgBngPkUmGlzeg5cuwz5mfSlm3npot2HwXIOZvO/94Le3kxA/rx9qNLl7kpzemou0tHG0aVjzwG+khyOJ2fVfT70pwH+A/mcZVmC0Xdj7xbyPpxl8HPzzEU8d7a4dTWrZ6C8ewzx71xXf/63XL6Tzisdy8Pf1RskpZrjc9vQ1L0xHXcO8AVwyr1kutyMm6bsAUOlMg4mJ4B8pFs7h7D3J0Ow9pvZk9eXs426bB3jGrA1N1OhsBB3FyQ2J0hRjpVnRqv5A9xKKFpDq33jOTy/8WYfoGusm+0wRMZi2BjS7ZJ6keXldeaBBWnVbl1GG5eWGdLblShQE+CHH37IlmSsj7NZunZeoHBUmchNnGO2cBeJmh2Yw5pafAKUMQoUJ5B56ByyQfFpfRvGlM9RbqEG+YDM2x6b9wYgZwXQtQmjT9wCaw9DCkNppmzghMCBdaoPoChTf6zcbXQCickYQEZGDwAJJz9EM64B5ttheOIC8Mh8zAPUFwA/BTIhezRJO9KRxYyTDCbjzCSh199Cwn7XMKR26p1lVI8AQw5JAb4EhxKFfeZYU/cbwHYJgGbcqsSxH4BaobBziGB/D0B4ROBS4/XTXKMBgnB19Fvo3JsA+ZEpdOrglEmKdscBHjLG8XdsKceR4Og1LxArM9ZlM832aUOqlGIYUGcB7D0A/rMfpqEW6/Hjr3kkpFBmbaow4Z7Mnfu4psmcIrdZb9yPok7HYRGAr87bLIA6ec+7onc8+vHG5iZ+9rgY0XhKt5mJsUkCjmt0/rySTdFUqzaClAcS4XC/yRij+diBkkB9zFnLIChkcZvcSwH0Mo2l1tG+b2Pd2cLlK3TWyMC0XD2kPnAel51p+4cQCEYNFxdyAunRLO4uZpX0P9eHvw3DXab2w2uktMosQT/fd0yQY2G3e5AZSxszqctP8kpBI0QOjPM013OOwGuabJYAXzmMHZjNpGyyLmuDOkqx+TjA3dTrOtegwViMfUmzAzdE5GknfPcpgWOBIGSUjEAN2Ye1Vi2C5rs3bnMcB8jhaF5GECg73aJ2Ra39OG5BSsC2AcvWYbjuR30HYzYkOWYUDCLJfFhrZQA7LLiXvUfaNNDtPG5QKgGgDG6YmyahFFp+QLW1WgYVNtDSltPXWosi8aTlZjjfiL8F+DDiAnxtN9cZtw5ws+5VshJ20p3ieCt2LraJIgz+Lr1ezLDJ4nsuo1xTsYD7XwTo/Mj+C/rl0MMi26aTBseSVDbD0rrSecw9jWym81g3MPZkAzHXeDOWkoBRI8i+Z6O3ttbZYAQLxpuMfZOtZbN0rEFtZIdmNMbIlNscrMI+bFL6hDVPJUKb+7aObHCZdatjxpx5KsD/2j//DdnbP+fjXKLz9PZx9qN/eJD95FNRvvxRP2owOm5Le9GW+fxtAthxgP3rJweyx3E+uNc8yW41iHZ53QYTfZtsQf6QHHnTLAthkp0+8JB1WmufZk9ufeSgQwnDNAzR1dGB7MOci4/HsEt7ivfZmPDSCIAHMPXMzvNT/x/1yf5/fKEg/y9/SjH7c68jPSXt+yp+/PxPAfBXb8QkDGmCLKeAmo3OSNg024ELhX8XXHdBfnjDh745SRy0oToQPJgSDPvExETqsz7MwFBKY4tpdXNucqmrrClL9bMA/Ii0AbRd6yvfb6Bg1C8zFoWQSTUUaVoZAZ1mTlkQnLhRpKv8xqp/zwZ5izBccK5mVmY8ApJ0pumOKQ0CaETHWxkeDkKbuWGZBTf1CHYSwLfRlexq2Ih6KKHVTnr2sM/sFg77/dEUiFDIbrFXcMYw1XqfrovmK+0uqPOLHSCnaLc+SJCyhavODhvLHkj+lHMaBIiYYaixmIsSdpUpBDVpSjbMNDlv9P5cf+en9oRid1PSgtMx9LMTOiEA7A/0qZZJkw023In3nHPUvQA0l9M8rCk/1+WfM9Fh09j9nIezAA8D+4cDgAeni7KUHOCnjSZ+HiIR8s/IAX5sCqasY/z5iaKtBDBzYJ2yEYHSApjm9QDPCxpk7buBQTeG7B7iOcDPQfv5sZ/P+zOJj/A8z1w4vGTjugA+P/7zYtw0/jz4HPRbBBdFv5x/zm6hJA15QD+VoQaIsrkdqOVydZ7/AsABxff4OWFD36Io7zqyjg3A8IlyG9bJuZnx7KJae3SzSml2YWCVhFh0OQ1zuUDjs1UsHbcBbgNokKNuhjydrOY0VojWB2zDOltwODSIpZzFcwd1gFEVJxzkD+rhaTClhMcie++FcpYoPsVqUfvBWzfplgujKrts3YsuUwLiapWOn1N4wAPAbHi1hdViEy2+AF9Wv7VXJxOBDANN+Cb1Y3sEKCf6cAoaWUsGuR6lU5xUYl4TZDMeDnDZOAV8nuL3fTxQijlSwtdxgOtBDhEdvpIR6gyw7J3jO8aZIwYJB4An2U4LZ08ZkIL1aDkkS+s6JPGPXESnECUPHSQIPrxPSuVcV1qyjwATLQ9truP6YaDMwpINAlCHANRhB4gcw0ZEYzi66DZi46V9ZC3WHtXo0NrhvCuAuAv459cA9vr9uw57luYIBYkjGhvoA68HOqAs1QkUsi1qAOoU51rIL3EwvzBPQfVcrNuK10eRrEgeRNZkZwugtBXPJYmLsCuRNgVAvs4s5eoY15QAEXB7grzoGCCedVybxrJFArilq/PZAkXAkwB86Z+D/QbHi0TmAJmS6yvjUsmlwd8uOvw9WHq7G1trtAuzvgfwtsHSNoHJOkHeIRr9BaVGXCuP55Ag9YggoAqosIuuVpdReAXKXqXodQz3nVoVDThrpoGKfvmpQ6xEkVLJXAoHycL3OYeU/NRgnMucn9e5xH094HuastdciJaZE33xAbmjgPYJvteGU7shO6FgGJC/bHG5zDqypmC+2H8GYNQvXL2YTSKjMsu7z/P3CbY61A1M0LnYvgc2X9zewAWJ77FY1y7b7k/uj0XlJ8yPfd8rCOY8BthT+8jcDoT05DQbJ+tVIZNkpfgpA1NCQLmKY2OIjFaJvxXNYPMzaFEA32N2R/It6gmU43BjZPCrXGMtkv2iBK7NwBuoZ9kq5yhQN6E+RoCnLGuC7MQw888mcx3GYB2Ab9bDzxglI6WEp8znuu7pUORrnNvho99df5XTeDyBDxivBqixRLuH8lq/08EcUCQkpamQWAIrSBpe2mFN2mc8yeDbQblBsOcmXGHMSiLYHVlSzWBc/DGm+5cdd8NZz+J5iEbu2w6ZL7PoLV5PZJr95b/y7dnnveNLXy6ae+UlOgLfn79xlP3NX997AHh/NEf8dlhpwapAWhAvmPYxCbj/InTn3/YWonueNwD4zZXjbJnXvO/GYfYr91PbXx9TAPMf/BzSNfwX8jFbwInGIuotiqVMi/zKvaPsH5BZ+EiPCt/xdgpav/qJYvaP37/PxO7Lvvttw9k3/jKaTIKJvwqwNlD4Ts7xP9TDATmF1u1ffnElnHZezSz+T/6zb4VBuhOtr4dJ07pRCewFFdHZlt8N5lwAHBLRgc71lcmWPHAStzrAxFEFY5W6i4mMjVX6Alk94GUgbTHtwi7bZN9Znw9dOrPSOgcL7EJ/H9t1smsU4LtJhgOA6UhpseggywRGAynIg8JLxTpE7cM0TpEZ0B3ChVPtbpsNUqu9rsdKrCbBGPPWcLzhf3bnMwtQBfAHwPcII9ixrkAtvAAyAeME7GXOE6Ps+5XPSOp5Xi56w7AGF2FtHn3kEmnpDQoZr0dq37RxuL5wNFOwetMUfDUo8NkgnburKTJMY5GiJeVMVTSWusc0OAeL4t10ZTwCNIaWkUIk2R4pJdkOjkmAOIMEaAp2x46FJ2xqLpjeI5mRPpjLFCQkgNqrP+8ttM2fO5emPKhVFyyHNtz73wXl+XzsBfQPa/Cfp7/nMGTe02ckoH/+mbH3nElt4pi6DH5cw4cY/NgYAjB3Nfdd0J43XvOzDSB7awtyjXwOxKPUIg8Y4qr1PhLDnlx3kr4+P4Z8A3sh6c+Dsp1zyY56WlPO+SM+w83W4Kmbvga5R+bBunFBrWxVc98GNuPIX46zKLhL/QAAIABJREFUG7dxFmGjqjKW7DJ9n6LLNcBJH+x1FcBuBkmt8fLGMkz8WtjoKfWx4+ws9RlXkYk0YbzWSFc3CTAHzBwRV84A3qcofgyHFwCE88d9uUlwfnK0i4YfRlVpQzBmaOVZ4wWvcb/52xBZgBmceNSrL+Mq4/f2GZSHTM6SAgENBbmjpRjD67jIbOLmo5SnzRqhJeIWdSPr1AZsYMACjACcl5zkwabrBFRkLNcA77Lo4brFvD9Ah3wEcDtGF4HvS2jwh6MfgQEP1zJ0v6fZPPN9huL7wh6gEgZfRtZide+Vs6nFNbfexvHXb80Gt8lsn8y8Be2CateFAPiOMzN4fJfcRkkJBIPIuoAYjxZGAsYLykVYGwQyAm2dbnYotNwkyxFOJczLGiCpSLBRYu7PI5OaA0SbqWigq69TuDkIiNP7f5C1QBDcJKhrwqbqGKILWHNjK87DY1LGoixkbnEpZBebuLZUkFrMT0/hOrNO7cUH+TzWKkGzgNoVnrXyhOsvyLNwdngKdxuOvwnbfmqmhDEyyJgcJYCas0svrj+L2EFOj5J5YEwdsOa0Wjus841gwCVd7M3h0tk5JUtJCqZDPaAuKcGmh+QI0AvA3+EnpDbRAwUHGwBiSJQIRCqszZdonGVvEXswKBtZuXc/siXuBx5LleDOtdf6DcrG+AwJJbJVbh3MHSUudredJaMhwO+3+2zECsi+yBYJfvOGjP5+yGeFhBSQ6L1XOmmhq83WnqUxl1KoPbI+Nlx0PRpGsnaZjMkE1pjWOdigcZc6q0ODN76/wPMGWW3u2RHXeGaMLAUFtbF5uQdaBIy0xH93dJEx24Pe30ZegwQRNSbm3NwEAJ/9rZ/ngsTSO16Si7nFfoixUbjw2DiL6dEluyRmxG5ce86rCbhz3FajUZQMVTK78EcWf5/P26e7mpk1g0EBsutIDaCv8OxQv39+dpDoeL0NorXvnIDFNyMojnBP8jWSXe57FvN2N8xYO1NPGo0xXP+cZ5yHhBRzwznj9UquPWk9NrsephYh0VJmxDXiO+oEnVpqOsDsvKvkZp9rpsyvTZASXvjMO++PtQaRfecznKchv2XeN6h9awLyv/4vfMvHN8CXHf/nsPc/9eGXxt67wXzN64qA6kL2f94+zH722cPsJiy93t+fOj2Y/f3PZuACZHsfvwXI/x/R+P+7O/qUPrQP8k9f7/t+lQDg3R8iykLaM0zkbRWzr/fejQDeDRjAg1F8qLTATVgtpy42YKbsCy4phyllf+PX8HflM/7864vZOg1N/vb/wyYAmPTmj7OZ5A//pqTBo/X7zCYE+ctLfL9BTP5vj8EbLYB9Oa5C3/Mfl7J3XR164PuffyU+vv/yY//4m7Gpux7g2OjbJhoCN69ouHuYju6yO+rjwkqRJ9XxBfMj0JfJl9njD8Hi26WW+2x6zc9TLmOUvx/MkUVzLOwsFdHpzg1Xv3YXptDfA/BjXqeiXz9H1iOaZkQxpeuBRT6yHsmWS4mO7iqmmEvoH4c5lwEWv6ZaQBhP2187mfPC4e5KY1l910VHAGOKG6cLAERJXaAbs4teAPxU0R9eLxxA3qUvNOPACFkBm9AcU/jnpmJQNGkRF4vxBbpCbuEYcf3GzWha5SbutZaVKDP+F2BYa2w6KzCY92hDfwLrOAw7pvzHayNAsdBXNx0vSMiL1Gryby0Tk41prj1PC+A0fvdjpIUHYAKxyIgF1a1ADa6Fu6ZzH348DEJ9vhf8J/nOQwWp3SDhhSQ5+XvzIt0XmgVnwQM7Ua8cKG0AuRY/sflnOnmtMLsg/rx7bPr0sMkM6VWqsXiQPU9gXQnSw+d6fl7pGqdcpq9Nn3f+SH/Pg5Cc9U+BSQK3Hwng58eWH5cZoZhLPYXIwcl1vyCYfZ+TIQbYnTI29tCfr7M231ltZTfuo2emgLUAmzeLI4tyiA0Kx7aRJ5SR21SQeNgsqYbt5Rae27LkbZkWNtcCWTULba8RgDrPb2BnqSPJCGPnAmNylkLbEpNS8CNrqbWtwcVO3Y7BsN+zFcYu45QTaKv3B+DbnTp8+bVGBYDMEeAWYT530CFbxBvaZYNTM2baiDIWbWilFe4OEp4dOuru6nMPKGjBnq6wIW+xgWsRewiwOlKyYFM9LRrZMAxGhiyqFbDA0Pf1U8uihIbxzYoQa4dFd4KBU6Qmp3jCu1UVua+XAMEzDcD9Li40MMR7kEdRGOu6JhHB79p0hjLPtdB7zO8SV8pX3DOEfz4Xsn5erxW/CkEgm+6S0fE0jUuWLLOTgO29cP2AOJseC4mMRaI7SHYCcPAZ1tQssV5OE2BNXJ7PpihkLcP+H7OGreBMY6Zwk7qGI6Q0A/zdhlsGyOPIrWx31NqmeZXZSMaOoEuGeGwGBp9rZ6dTi3FtCLS9tprdvv4caxZdrqkDGCDgGGDtGLKbnkEI6+sptpi1qQsAU4sfOUaKZu0i3Mc6N1KSnJjMFpC4XMBFaBKGt4pjjEFCC+C3vU1QR/CiVNFrWmZdLZRZhwCOdhs2iHM9KiEVEThbuLpNdne91aAQl+AASdkGkp37wZS3YZuHAbczrKdYXOLyNDk1GQHADuTI9eeeDXAvyzwJyLQ/gEPFz9yUOGFMyQTb+2MUR6JpxvcIwQujJ8gfi6KVQTkvlahZL6YBg3UuEksNzBLstuq/S9RyjFAMvE1Aevs60jbYecfjCN9ftP8JPycA+QPGZ0c3HptwSVDZeFGzZf3fGRMdew+w11kTo7VjvxJTfkp8jgSVHXp1vuWOUHDdijV7AuA8ybkXIVBP+mCjCW73uV+OqRNbH5sBkhV3mTclIwnDODSzO6C1psw652Otji44Zqyjk7lEhVp3MRKBq1k36AFHPfOX8cPYGkceZf2DXbPdww3cW3yv9SDuQwaU4xQZTyNDGmFc+giJb2SfyPyQabdPgdfKNThl551UEnxpovh6g4skUWRl4XhTfxRJKTP04AmIyCB3LMiVrWd9aPEdUf8TtUuaXKcAqU7AqCzI83ed7Ri48m+z6Eq/DJxdY5UvbXE/vuIr/1r29re/s2e9f0m/vvIM/i/dPQzW+zcA3y/18RlIa/7eZ5WQxvRn92Hn/y8+61co1F1EEvM33spC8dAHfsv/vZf962dso/zC3/QwwP/0mcHsyx4dyn7h5lH2vusHYTf57ndWsu/7rQ5BxVH2OiRAf+IaE52VTmnOf/3pw9n3/mYn+36OSVZ/A9Yeh7X4Xaux9xKEfOuv7mXzZAl+9StGzg7C7MXPXT9kMvRlX/3aYvYnHxmK81Ev/1W/0Mz+yedXQmJ0kQDEDINFyD/+h/vZz/B5L/XxriuD2be8pZRd5Bq9Wh/v/envp3nH02heST+ysar3tcmU6TsXbBljJ0Bu5WcEHCDEyWeAJMBX+yh71QPwdb+R6XaxdGFV68cWEWljN/RI0anTF9xbZCubboDnyhzRffoxtSvADyZFWYYMPpu63tumtF0ELP1N2mHS4LAYHv8wxUZ2mlSv15JxgJnwmKzmj7Ik2V8WuJDX6OtLyt7FTm1wAHyeN/XuuD/sAnyPRdmRmtvomGp2AXkQZx7g3kY0+0SXZkCmaf6ix3NFAIM8YhUWf2OrzvciwUHGU2KxPDlskuoeyF5PsdoxGoD7aALbbGyDRXx+1U6ysZ1y7tYSGBiHVMOFLlh8FqZgSBLjYdAhFizBskyzIVePKDJrbeNqkYqTji0sBJ3YdVJGzccLge8oHLbpliCtKy/JG2rlQDgvGu2uywFIc8/8hwtqXygw8IByrXngZ1uf56g5QaIum58+N5j3KLw+B/G+77x7rNIcC4hTAJY3jMoLhX3fuTTmXJt/dtx+bi6Vkc1S/hTBzINBTeK48s9K3WR7ZU0+1xvsnAUl3SChF+CHS5D4vRsYpHNTM5w+N7/mg4Pec3XFFQBnDUlFJbuNy8n7n8TbHqZeZhgBRUhxRpBT2M21BTo9ZZypkd3YXc4uPjJPmp9usHSyreNCY5asBBs4ReHf5SuLsbF+4IMfCp/zaQLTy0hrxlhsj/ASV0erN7WuV7sUj65v0SynSmA6V+WHAky11ehZ95iPZrFcJyyw9AsvXJ7FSYdmWwBY2VkzB3pnn9qgDO35EbKIfpCx72vwGXYotUBVm0Q37Vv4sm8DrnZhtDsEgXqCh7TPsILFR9bd6G+YepxqQZZuKJrjmLVTbjNgQboWo2VkJgBEJgcIHacRrvtFXDSm1tdgSbcz2jJRVKjlreuCAiWuIYBEmsyCfAG9a54dkZ05Wiq6gsETxzomuBFUtV1LeF2JAVtV5uJYUnZlVtSMpB2sZZEBKePI8yRI7i8D2g3iHfN8Vz/nd4FXX0DLPcW9qS3ioQ5gHOTFy1hn7sD236B52CrX0I4ZphkXL05nV+g+22/nboB1Pyyo2YOwbISxH+S8T2V3yejUqth5cm32YC37uO+tw3Xcl7hWZD4GyBqoTTzWppKMS3+TLMzIfDa4yHNkBA3MwthAH/VjxpCgE6/6GaRcs7DrerSboXRNbsGIb26u46C0CkO6FRrqmUlA+NQiY0RQpXOUjCqBBNfBIm4Bfp1s7B4B497ucfbB3/1wdNt1X7BfyRDr8xTOYIsztWyUcTV/cRF3mnL2W7/5mwQDq5HJmQBkXqFwVqY7TAlMvXDXBHWDfganOEKGc5gA6YD6FYvEb968l22yNisz0W2oiM2rzm/D2mxqycjd3iRYke4XkNfIEhcIKE+ZEy093LkXo4wr94VVAux7uO00+dpdtPP9XHe8ZRim7EH8OICKANUW97FD0KvF5MTEdFbfx8WJMTfCPRrmPTqmKbmySZZMvrKpBbI742S8BpCYHfcD8Bk1drltmg0B2J5wb2rck5CMOUDdLxyzEmnsa33WLrDWWk/fRDbqqHZfFjyHaxd7iM26rLs53rWxFgEF/QKmCEbNfKReHDoswcqb5bfhZGSKUvAnQaYOP4pbLarjeul0o7uVJNyQUt0A+BJhZueTN792m3kmNUB/d431v+GiZbEzY0BCsGAQ6u+Cds4uMg7dZli6X0WHe/ZSbU7Nrvi8cqnYX8xqcI3MIA4o2+MiSYoMMvYbXOMvftfXZG/6jM+N738Zj1ce4AtS/yESGBtZvdSHhaPfigznNejd3Y+CobBLHANV95iHH3/9l9rB9HdJiuc9/zDAN3D48kcpKCI990O/1wHsF7Kvh43/+ZuH2U+TcXgTzaR0plEi1GSyf+NnDMPad0L//038/rd/g+YVzA8dbDbYxL4b8D+NTOb7YNGfrR9nP0Y24W0LQ9mXECS8+0P7YQ3655D5fM7iYPZjZDXMNFCXkv0LggoB/o9+EJaDG/2nOA4/75uQAL3UxxPUJPyjzy1FjcCr9fGz7/lb2RoMvqybzLOAscmPFpUFFy0agEzCegyGpRabN5NZnVxyI0itpuN3F34mkEU1FgE6do6VssBYDENlFdiI4MiDnfPDY1Hhork56j8v2DelG9w+LLUpxfRIyjt15uYLooueiwqblFo+rQZDd+0mEMU66AuZwWNG6Uz2XSb5qs4WtpV3R5WhTVqN0PLKauh0IcNgalE5kd1wZdJKLJpFwLiLkdpEU8l6BCdZRZJXqIo9gd2y7kC8EYVMLCpqjadIV86i3zSVeZ/mLWppdWc0RtE+U5mOtpZ2WFycHg12od4GvBemWLiRtuGu0McGIh9pqcd+FPWmLFTRQJcNepXF9gRgNsxmMMT5LY2zQZEKh/aB3USfrFGfmReu7yBMkenNgCcPMc45G50DYRfaXI5ypn/vYfDjzsQ96X0kDXb3tsX7c7r7nAl3xegWcndfmr/He55r3YMVD3lOelEeVKTfvfZJipN/rrckafnTGx60y0xe+DI7/epSBZhsdCeAiQhACMzCVjHkYX6GNR5+hqniVPxlqVhQsV6DyOUkvXwESR6TNQ5dOVmMDYdpbJ7pPamuoCvZUN7F32TTIiHmcAzg1K0n4C1sn5EZsmnVSf8IqeiB7C4a9S2yQPp519HTr9zZIoUPIB3YQw4ziU3iYkjj7t3bCA3xjg16AH1LF2dj/q1iWcnQBMDgBR+FoUPIFexoO5TdvP40NoVFZDfTpOSRiejeROG5NpotGNfdFhpqSJYNGEut+GbornrtIoEAGmUt8SzStUDWplanvO8YQD4D8Jxbwl2FMViHWdb6UaCqROwI2y2leHWyDXXAZIfMggGAoKnDd27CqF3fwHUFsLENEApL3RQWerXjJwWJyEDQ5s9VJ8G6/REQNAGsXr9Q1CkjoxDzFDlE3wisOSBvdHcjq60vZyWOe1ACAdDRUr9PwGxxJLwfhcsE1rCXHu+gTl7eK1D8OHUx85MUzPLZ2vfp696gBqJPrXT3CGMMRcCYrKnlM7orRmQ8U7M2ZibPWSTIahhrqAx8TTcxBsUYTPQi9Ttj1PEcAJBkY21mtIVe/zkKaFf4U1MJDO+bQd9do5nSNk2s2ivr7NcAzQFkQAwsQZezVPA2RlAxRRGv321hq4x0mSfr1OkILgc931yy4QbAOm7Qc+Wxq7jDIB1h3mh5qaVhh0CqQTOvYzKXYzWapiHzmZ6cwmUF8CwBwbns0cRpC3C/gZ+7UqIqwHiMYMD6DMcXNEIUqO5S3GrTqgagzL14i+BjJ5r+IQOhvmPNugJqODD7yUb47nmkYa95zVWKX/Hhn8aFCXB58/bd7B61JHUbUdH9+DNe8xpkUDX+vRWkxsJFmpERVOofH4Eac30Y1yg7hd+kwPmZZ29mVYqzS5BaOiVZJ2J39LJd2L1XXC/BrDKaA9ZVs7qDSk9tQMbnlrouMG3O5z73YIUi3X2CCwnQsnuZblBcD8dR2Q7EjDe14ure3O/ciw5CoieJlKRAzpMCgN1eM3bongaH2QnXfhLun22Y8d0O2Sfu3ZH+9Iy3MdYL5TkG3vqrxVKfiPJYb8zCH3LvZN6jSi2y2I5VSTj7t1Dno5sbGTkNHGYB9/NYwCrPUYK3wb3ZIjjWDacINqtxPMdKcMAEBmI2u7KWwEBPPCGDboir5elQd3w5T8LqORzdGGach3NCAN8v4DSryUHnXeTjczhm99QC+3qq1YP846Tcl5OsKNX+GST3ke1UFaJHfigGtOt0fplFsssu566znitIkeuu+0+J7P/nveOrside/7aH9rSP+p+vPMAX5H4vjLgn91Ifb54bDLD86HhiLT/SY4XF/ttgz38ROc+LPR4G+DUG55c9UsgeBwx/w79vkxUAfHHdtfGzIPizAeIC9n/TZfcF+N8BwPfxd15Ag/8DBAlfeHko+2ufWsz+zPtaUTcwxncom1lnI/r15aPsM7G0/JTpgThWA4fIGnxhJfvnXKefofmXQO7r31CIRlZmJFZ530t5KAH6V+jw/Y5X6+PnfuJvZat3nwuAH0Eu/+dESUwYYJ+01ijdEcfRildYvEVdeVQdAKSrGzZZLYtlrlkdvgDfYh6ZF20sC0gFDrFA67DImZ9zsRTcF9Tpm3ZngVEO4Kbp4hAgScgjJjfxazMqgZesp4uC3uHdYh2BdmqqJcuDtpCFedKUJAC9QZHeJv7ZZiHURIZ8IAdkLm58r84FNt9wUbcFu571BZ6r4NRRKeAXzYKiFMZF4czG0SP0+9z02Hk8Fjfy1Mwj2d2UtRzEQqwJo7alr3QUpiovoLIfBkng3YHpsvX47HTqpNjBEWX/mIY4SAbceI8B6iEBUEfPYlS0GRjSniEudkMZgxpTpBskZsMm7NI4GQKCAgvTBgH6g8ggwnXHBVx2w4CIaxm6yy4Y7mWa89+jlrgrk+kd272ynXQnzh8BoruLR/7e3rUkB+8PqF68jjkA7gL8s+9NNjPxBf4tL0ZNx6B0JQH/xNoL+tM5pb+lAOD8HHI23nS0QFq5mccvzDQyMIDtsvMWdPGcAE18Hl1i/cquJjS+OmKXczmNx/Sgtj8VAOfH3pvJyM83XSwHeHJFShuxY5JsjGwv92r3qJCt03387koTfT0sH2N1EtBn9mYZgH96SGBHc5sp5DJT+LFbgHnjxl1YONxJoicFryebNE9jH/sudEAcpzrshN0q3UwZdxcAh83mVgCJccCRGTD9sY8ARtrT1Sl83cAfvb2HzI6i1hE00NNIeC4hwZkC7NpVUhlOU493GHgtKwcNAhancH6x4ypOMAC4A2UfrA164u9z7toMrpG10me/qesJrHzRDVqQAaO2TDZMwkHnrV3Gub9rxev74soKBJz3APtx5qn9KBpkBXTA6bfvBnO5D+B1jGzvEBb/hCLhMuC/trOaVTdWsjLnNqSWl2OhjDhAh3OwAeBoMDdDTqB+O8g/voeshvKla5fmkUCRbWZNEICu3FqDEWdtYN67DgWecy2M47NHhlFcmifKeNyew5uB36WV7HPhmKjyTK0bwghOLywtICWpkP3YAkzXs4sLC+Fm8tzTz2I1iXe6xITjnePch73aZY0dgP0e5jpuwsSPGVgoy+hK18wajsLE1gCYFciHEkC7zLjvEJApIAk9R+ArxCv6tSMXmWA8LOho0zUjkGCxs/c2NoiryF/cJ8rIVpYAxzPIZmyEVQnXtKAvAFntaFDV4P6f0JzLyGiCQtFJJEFlwJzSI52h6gRbSlpaAMsb9Aa5B0geAKgVsDttUBi+QkO1Oiz7Qbdb7eVL09kbXv9INk2AalCySQDZoGDSgLGNJKfMWJ4kmJB93m3i/qNNMOBQkB9SJNZSmyMVWTtbFnJTJzIMoSXLrezFe6iExdqxVHMDULcwHDCoqYOuPNZHFTjXChmWCqDb/cPAbp17dRPnqR3GsHLhKVh5s0lbDVh7xozNyCxyPdTvnQyz2vABAKZ60SCwlY6oTzdjwFowDFMu2F+g0ZoGCrqlhcxH9p7j6NimmYyDtR4l2Gv3Uwvaj5lnyRaY4JWxaU+Y8MN3/1XGCPlm5juy4HGOFiUTdCIJOsa/s2wdCNr7GX7MOtnAyp4Da2YfAM8Vjqdmlj96vCiXTgRFkG5cR9czm135RwNIr6kknplVM3mOx1RAmxzelMM5f2JJ5GgMhpTWhnU3816JjvdEdz4xgtfa8+qYyWZ/b+mNj4TswJ4xkR0wG2p2iO/mFyVGZTJ5fpfBpxlx9do24RxhP37nF31N9ro3vr13S3spv7/yAP+ffmA/++7f+MhFrC92xOrY/8vXFIJZF5wbSL3YQ0nNDwKwZclf7PEwwIfcyd55eTD7Olj7bwTg/8B/Ug4A/3WvL2S/QLHupwKStUB7z1P72ecC9v8ogP/Dv78f8ptv+PQi7Lyp0vR441Ry3/kl5EWP4MTzuql+vm8vu0NWIwf4f/+3O9m/vQWgAzh9/RuKEXR8x6+1s9u0PX+pj/f+iWr2aTOvXoD/3nd/JzaZ1xO46AIWN1DlNmrs3LTNcibtudpEQDCLk6B6HxDgIhPsFhNqKM3g2IQ7TLJj/eZDOmNaksDhFG2hhUuyFCwCWmIK8kOLHwDfNLw2ZgKuBH6imj7YZguJ0gbq6iZTnnfCDbaMlzvxh5ms6uhrSh34/l1ABetcbN8W+GrflaQu6po9MZgGnpXZCI2f+ks2obCaBODXhrE845wPkfHYOtzgppuz6F4TQb5EDMCl61gQbi0cs3yw6cSmtmIWj8mi833an3ms2o2ZuhXgD9ughM1jaAiZxb7NVry2aCX5ye+LjFGNRXcC5wcZ/DrFZGtsZsdkGSzCGmeDUrLWR6GbgcEAgYcBSDhjuOjCCtnJVo/9c515Qh69WvMAq0FDnjPi+bx4MYAff1fS0n1hfswu+j56gbYffK57T29Izysb6p2DrvTp/V7TPLsQr4/gIoH5SC93QbvP5e45ERz2gHBdGSysDnbfKxDxiccswLKvQkJdShFSoJBemwcT/j3uLceYgs9zi0s/KZfr5BKhdF7n2vwkO0vf4XkKKI0Z/FzHdmrsokOGBbPorikKvU2F6c17O9nqGt7eABEZ1Om5MV53QmHsDmOqzKYFYIBZHgGwtQEMN5AcbNHxSgjvsY+TZr92dRHw00IbTTEhm6CFcqao5wDgj11bYG7rA+7LAfHaaNqFFNBowLyNJ/rdu7ionCJPGKUTJwBFTfQUrO0oEg0hq/MqChUJgh1fwzA3AjmPS0/rvWjSRev6JrUxgnkkRGKPNawX799bhTVMntmCLoN+2cztCLD0nbcIEiBjwaEMP5KENseoNWLUc/E56pmPuX+H6rrRDGuBqE3eIZ+1xtxowDT7/RXm/jw2jpMEwAXmsh7hulRpBhyuXgBDmdHoOkpwLiDb05cbYFJk7i2hAX+ELr81GG01xXZPvfP0nWyT7q1KuyxIdYnyGK1dUMYoU9/NP2Yd3iOJUuDkHYPETAQXKTk0ybmOcHxmJmR5p9GU69pTR2e+A3M6S5bvGv0zDKjuP3OTIM6Az+7isPDWOClB4X8HXKdd1tsxG4cZ4rnMCVj5XXnSGPdunPOoImOxdsphMoANmux2FDYyZmWAx6jhuLR4MZvAYlOZRAOipE5WqKlxAcegr89J6B1wuKkQzOGrX45CZJoPIgGzUHiAcaUG2yZ+q+v4zFN8O0mweREP+jHkZSeALy2EGxAg6uEFpaGfht1WUqnk0v3IAGEbZnmDzNQa+vcKzPlnfNrrsGudjzlaRxZjdqqPtVDr4RvX75BdaWdPPPFI1KcIrhs2BSPDYyazao0JUp0Ra7bIgO6rlVeepWUyY986DLawkIUpAXHalijitIGS+0OfNo52R+daKUOtwmSPMO6U9dgc6zm8+dfQsg+wJk8inbOWbX1zg3FswS31V+yhSmnMiNu11nVZOVmSOClhYSqyx7lSlcI8opTNI/mUvJIcM3sa88rGhtahqKdXeiSxBJFjhHmAs5XrpxI/ZarbnL/ncsK/q1q3co/cRySabLQn3tWKeU+XKAatc3wBqdgM81wwbmZ6m/ui1FTdf7hhMT4rBE1FAgxu08ghAAAgAElEQVSXyuSpnzIRziczEWFVCsPue2zOZjM6a2ii2ZbuQcEMprU4iJBIerqfJKAf5hgM4GicGf9NeMTl28ZZnpM1am2JAYiAJuNfK+5ofROBkvsu7L8W0tYcaOUJCWFWxrkajTo5jy9619dmb/jUz+4ey0v+zysP8N/z5EH2dwGv9R7rypdymG9HIiOw/lQAq/P8hR4NWPe/x3e878ZB2GS+2ONhgK805y1kCf4qjLvddf/iG4azr/7fWtm3Iwt6DonNJAvMMzBV74VZNxBQlvORGHwB/pdQ4GrR7T/9wINBzX0yDPYD+PyloVcU4GvnqeRHC9FX6+O97/4u0r43YlEPa8xIhau3NOpPVfVt/maq65gFRU2+QLQIapcftClF2FjKCoTcQTcNUmcWm9oq24WH4NFsR58NnaLVd9LnCz8EOS5YUdzGMdidXvAUnuACKUFUVNkLw92EE/AyRWjxqQuJuCzp/YnQWXTKHGNB+QTDU9ePYVw1hvHw1u5vHVcGQZDfF9adSoOsJ/DYme1h42dQYrDAZlEe4lxZjF1Q9Wy2uMikemqzrZSH7wqLE4tsk8evi6UsmByWciAB/h7H6jGaGrbQ0MVbj24DCv2ID2FGh1hoRiqTXBVcK8KlQ50lRV4wU94L9k7AfQE/6Gos0DtstMuwRQYvBTbzCf2K0Wf2ERScwFgNWYQYi6XnxqYkqxKwwmAjyVvyn+ex9by+1/LR8d0LypP85pzBfzGAr0Tlwc9+8D05853Y/aS9P3v0MPjnFpfdZ2WMgqVPDH5SwiQmKMlzutmfnkxFGnCOczFNWvTPi267wYwBkVkZmeTQeHRBfB7wRLF1yh70Avz891xnn0uKQucfc+v5a2XR43d0mzr3UymUOxnANvKE7q57OoAcZfcpALy/1gDk6T6iwwgNjebQUtMBdQdm85Ag4Mhuk3yC9n/el/v313BlQmPLRm7gMwGDfxGNtiBxdXkzGiM5/obZ3Bfnx7MnHr8YgGlzGykNWvkGbi2KhPQHn0AOoZf7XZpVFXB4midTYJG452eQqqY2pCgEqkf8aDd4BDOuS49uJ9bfyBh22JParMubFPhtUkSpVlbQsolmefkehZQEL96PqG8R4HDpWwUDcS0MmT8E52G/yxNm4iyw1ImlbUZAL2zmS0fJCmzqDE4rVy4t4ewCe8tzHyZ42AD07RFYTPLZV5jfcxb8AQ4aBCZr6/ib4xKjpFCywJqbGvehzHxqQGDUOad9Pztkd9QeUDhfAyBOkEmxg+bG7dVs/eb9CHDLAL2TKBquw7o3A9yb5z60nkhAZ5DJ/Q6nE0kSnmuIRBhP06wjZc0KuIcCvSqsaYExcsj11MtccDKDd/7VR+mCjeZ89fpd2GrGAJ9zxHg90ikF9LPJWnnIuBvzWvFZnQjyaejFsK1xPGUWhRJa9vErc+F6Y9fYETIxo/zNBoEGENZkyR4vLSwGoVBn7Ny+cS+7fWsZCQ3BGO8Zm8UakSBhkIWpSoOsIH84RhvsTeEfP0U9hz1QOqyba1h3PnMbtzCaW40xhi6jn59CU66SWtvWbQC46/MhGaYy42KYcSUR4nyyxmuPa+DPFnKt23e3GQcUcZNNeQRbSh1bGrxXD/tBSJkirP8KMrWnnnwyegW88fWPMTdGCQoh8bDW3KJh1dBYKRu/OEVGhE68MOxGmzYnc766z/mdbe5FXQ99IwfdkkL/zX3hHD1uaxiUmwqVtIIeZWx4DYdhtdcIOO6urXNf+mH96WfAvrdFlsEssDVagnyD2cich2FCGutqywXGYQ/tZ3NPnW9mllz7ldFZgOoY0vmtA8Bvst4fMa5KzH/UdryGHhGCdfuymFnXQpS5swk43yHzcsi+NkowYDbAmkYFYmae7WHTQR5td9gGx6sr0xxZkGmyScp1wj2KvdNg2znoHizgHuV7Zfsj8a4gT7cerpt7ooHPEO5XB3yuvV7MwrmX6lhnIbMwPayuXVfNGsc+k7IBZuQ9V6+Vemr3awmznNwJGY/3Swkt729ZAMyxdziPXbKO9oeIwn6uq/M0sf/WOdkF3F48qQbBIEW50Du/+GuyN3zKZ71cKPfKA3xtK3/wdzvZU9svXYPvWVksqk7+c5cGo9hWKUDvQ+nPzwLA/8kf7GfXAeXdeogXvCAvBPDVqpsl0IlgDP3WtyGL+ToYdL93nWBBB5/fJyvw0QD87yfIsG7gr3/acPbNv9IOf/0ZWNC3ztM+nc9CGhl6/FeSwX/L3ED23769lD0y9uoF+P/rT/ydbHNFDb6+uwJXJ5hTHkaICazGrWWDnFT2zr3uSiAM17suIAGybfVtQaiLFS8V4B+S/jVVp65dMOFC4+ZxpkVm8RIAu4iHPSe/y9ylJlem8rrjOBjVbqFtfG3y/pXtjxySWn8WRVkGU4luDgNhIWmqfw+/abShpJDdQO6jYdUpQJBd5Pj9TgG+G7vnppOPzTFc0IoArqJFsVEwlBbUcBIy4LDgjGNxE1K3a8rT1cmF3BqFYCL8RM4hAH4UPHWZBBaT064VqYyXgQnQKPTCNdgeW443cZNosjEecWzbWsvBQA6hax4n7bTAojsOc7oL8LpDwGJx4RibxZQFlwdIgUiLy6JG4XLCqOm+eYyyIeFgcm4zGc/2MN1xSXUe8dr0OMP0BgTpPYlFT69/PoN/9vcuas8lOjmDny8c5y4yKW2YS4fyLE7vceRSF2Wr5zaZXc17MO466Chzif2lmxHoFuomsjE1XzHA4z4YJATADuDOPVOP2s0gqWdPp5d09/1Bq6X8TTQ+y4/VpJLfGZMnP67z83jB68j7C0onYpPS9hKmku6s7QPWQjTd60g+mixiB8ybHbSMjW0YYRhog4+ZhdFsDgZ2AzZ+a5vXASQFJeM4bMiqbeKGswGDP4gkxeOya+fs0iSFrE2AzzpdKNGfCvQAJUsLE9lrHl0EPKLRX4flQ1+7C1N7QvZncrJKJ9wZmHw+k8ZEbpTjSDwilc/ibzCrHM3xZDnLAIXtbt4WiGuZmDZkaxh01yJgAeCvYoW5giRHLe0U87IBEFqF7RT06GWuraLvGYLdOyknm1zZ+iYOMG7Ygvkk0BEaGKqmJkq2st/lGvRxrOPUvVyYnkavbW+AvezDyIA2cJ45he6/hJf3JTIeE9rVcnyyftot3r95K4pNY9bytwpzX6Zvl7+pdXekC8plb8swn2W8yJeuLoRsxsZVuytbFlJEQ6lD637ISqyjHTcwVwF8KFDVqSTqNhwwjCjXH75Rqz5n5ojZKJ4K88PISjBGYxFJxsEGCgWkR699w+uQ13BPCCo2CLwOBf8QB6YLtrkX29wLs5vkWRk/kBxmiDinGscy5TkYWOrvTibigA6+aqNnsXacx5KzandbWOY13H32kEZNc49sRraFo83NZ+9gDYnrD2PTr5ucB6g/thRBh/fPsSxLOgbA1YrTH9e3FpnPFSQ3z9ngqr6VDfPd8zjizNoZ1e6yrNU7OBptEFhuNwk8uU52rR2F+DCT6pjXyEBQ1mBObFP86w7VZo28wOeYCVYKsoyMZ5exPTlOdgIXqaefepIuzU8TlE5G53AtSLeQmNy7t0wmhetBjcgYxbp2qpUYKCoV9d7I2LOf2SG1IcDXQEKiKbKF9Eox+OBlA64HurNpY8sxVgC5NeSsU7PTYU+6jGXpFuMbhgj5EUEoY1TWWMmI26lNoVxfBPSy45GcdmGL1casdCr69uH52RdFeZWBlGubxJokkA4/R4JmpT8cWM3rpikBG7FSnQHtZSHX6gTJt5dXGPMEARzrOOO4xniqhGQJmRfjQ0enhoYb7MGaTUwwHkbdV1zvZOYNPKzX4zrZ/dru7AJ8O1TrTJMDfN1wPJUSmKyodS29O6zPUebjmhtMOoP72H3avVxb0AiWujbHZpwYB2ZHrIk4AYua6Q6A7niOVTiV1Tk3xSoqDsz24J4RNSJ63J/otMhnutabjYwaEy6eEt/ANO75EhUc7H+GROf1H88A/zdWjgJ8/yISmpf60LJS5xndbL4Y3/u3webrge8jmFAu1K/dP85+6P2dzGZaf5St5AsB/Flssv7zq4XsKx4vECgchH3mOy4OZv8VxbDaaf5PZCBkZHKA/+2/2kEXf5L9yOeV0eYfZr+Mj/6XIcuZI8/4w7gF3UV28xffCOvJsf8679cZ51OQ6CjP+UPccdTov5IA/2tpdOX3K4t4tT5+/qe+L1tfxi5NUKobjvOjp4DFFHALxwT1geH3zKmGP74AXDCjX62vZ3INWXTpczL+OBTsU7zoG4IVDxcE2EZT0DmbGSTwObPpbzInCUAk1tOFN3St8lqmjgVx/Ntipr0A+B6EOj676Wpzqa6S49SWjOfV747A3oxQYNZAH7wMk9SC/YuKfD7L18h2ncl8+HtJcB8MPuw8Dh3aL4b8JNZeAaG+/IJ8AVoC7TL5ZiJs450kOomN9jq1TKWyoLgSDVk0ZfMXXQTMiLCBuSkesTh65iUKAkfIkBzCwMt2tSwi4vrvHaidty9Els1FQRtSHj77Lu48Wt8t0hBnUgnO7jppbjIUXDHZFdnVHFjLhERBVzD654x8Dqjz/waQ72ZRep1iegF1Gu8P6vgfluj4iucnArtUeM+EeRjg+1Qu2XGQefdzV5+zLMJD55C8789ddPJjiUxD98dj8ZpEkVfOwIvnDC4DLHq/uBdohb1vjg0/s2SXSjZOi52tX0gltimoz489bN1kgLvBTOoa/FCAFBfE708p5+RBJWtcAZtV2aAG0TU3szsAwwZyl+hmOWqDHQs5dWpirMB6aW85NTtBMd92dufOBoDSuXEIwK/C7I8AiGELN23qA3iK+YWL2EWKNRlLweDTrMhskh0eF/DCv3Z5hnl/mN1d3oUJha1mcVcSN1JDrnl5Do0+2n7ddGDf+pUwhN8981u2LDpeakWnQ4kFgjCWgCtlbd4zmUnZu0P0DntkcTeoDVhZ2wBvIOuYp1kXjOb6ygqXSi03LlgWFMKoVdFoDzHY9Zs3aDa1v0O2agcQ6O+Rg4lAANkERcH4dMC0Ewgz3rVdLKlb5vi2CVZuE/DY+MnmUE8sLlKICNDmM/ssmGeu1Wk0d/fpZwCONvSCiBC8OX/5H2IlNP1id87PwsWQocH8cb4X0IE/cu1KVuGYLTryb8Ow1/sACxscrWDxeGAdgcW43IcT1ges/2P87PI5tCeLNajCvwdtEhZjMDn2ODyEdjbLChDI7wJ8A1cB5JXHLkdmaPXW/ayBfryP6+yc7Sgjs65IycIQ1x+Adci1tutqlQ+gdy77JeuP8hT860879bAYnl3CY56i3mFA4jYM993b9yKTM2HtFe43dTIgawD0lgXR2iQiLSlCNlx9ZCl7/LWP4OLCeXKvBAtV9MwzE5P8ULSq5AlpiJnTNYK0jd16yEnGtFRkzRol2OrnPPYoFlWHv8yermzI4MT9pGBjKoLKCmyzXU53CfJQscf6vbm2Qk1BlYCChlVkaO0ncI9Gb0pC5hcucIzt7IPv/30CVs4D3/tJCsiHMY2QGe9ITgBKB/lc5OZhXxklnwDNfu4lZaJx3V1jDdA67Gs2WHIPs3B5gPdrDuEsjk7T6OA9VrmgKawibS4mCbXJNdwC1DaUgTFu3dOck8o5XQtcZ+Jmux/YP8ZMr3IS7pHyFm1OzRrbQbdMIGZthjpyv1iAb93aoQw4B1tgzmGhRIaGrLD1WmaLu4B3EKmQpNstAP6OfRTsd2HBOYH0OHNtFDmbRgwbBEDr9Fw4RaKmtek41zfmUtSPpY6zFutG92EL6tnvlNrYtd0iW/X16vzlRrTILQx1WD/Jahnocj3Mcks6GDxLkgnq9603g3wI61TPXQMAvsdCbH8cn0KQYOCDhU+OaU4KIXrgDWWwHI9ZvgE72mqTC5a08F4yLx17cs4Tk4gzJOysrfOauwe/4wu/JnvijR/HEh115j+JI40gP29U1bOPfsRfFyk0fTOM9Juxy/S/glYDHKUuymue2jrJ/gc+91YjdZT9ox5zgPm/RFOqD9KM5X9H764PvjaXFqQqz/kRPuv960fRsfa/gNUXoP8CjjrULmVv4RgMAv7ZBw5g9I/CKlO7Ti1AL3CcXwrIt9mWTbMmkcn89/9p+exw/h3BjZ/jMb4TgH+51pf9CHKeNVj9BcyJvw1by59++iD7LYIhwZU+9p77j2GVaQOtj+bhpNaB54f5XmVNprlerY+f+5+/N9tYuREsirZqSebgeuPik+LkBjtcFOWxEMk6JF1yip5TmyfdYFjcgn23mJUFGzCCFC5YtvB8V2fOIhCBQZcVdqHLf3JWVzZQ3VxO3qdupQngW9TktusG3OJ493SsCaSqZ7yymsRGCPD7ADwuprJ/bvgjYxO8HraOTWCXhcSI3QVZiY42dS5KSbZDoKAVJp9hN0DTtoHU3eSj+UbKLmjd6Qbrpup3y/wPCTK7+kE5Jtdwr2ETm0y1kiL4YPxjwRT/wVZxbXQi0NNADarZC71+ZUC3GjhQYM/Gq2BXOA4XU05+Emu46QmKBln8l+kw6WZ3hc20ZgDUIX2NxjE4zi7LnJbBVKOQFtYE8D/yw8U6BQcPAP+urCe998UBvs/mWYwHv+fFAb5Zg/x98b0S5j3HkMtx4jVxTnlBbepqm2Q6CeSfazl7vj2kYbG+x33yIXe6D4NuUXNTZxDqcCDa4v4ayA1BHlRZC0fYU7ELh/ky0AWKRWvQBPD9Lq/rw5Kd+PwoXj8/zt7XhKwCzf3hSZFsDcz9FoQGbLPuN46tSHmXDGbVnVtnAJMG81biGCzq2+C19ym0PQY8K4+pjQ1nM/iS64e9AVPeBvgLKqyTuXx5PDbONZhYu8UOArwqsP3TuOEsUmQ7OHCU3botO2vxoHOcIssR1sbFyWyJZkYHADAtGo+Y5xa2KUALmzs9qrkUZtXMGmkzOzc3D0DBeg72XL1ug4Ai5DUWtAKgtpEq9LEezAFU+3lPC3mG4jELOW0aJFApE5Qra1nHfcprVgaYKa3bIDjYBqzLMksWFNhUagTvfVrdybpyyQRFut/0KeGhhmhT8ECh5wyNux67sIgFJBkO+gLwRVl1ejaKHZeffY7rjysRw0qHEte/kAA40mKdi0oNLEkF3Uq0kCZQ0D4Dg1wD0Jb5LOVMY0hTjggsVgGa6xRaKpOoKx+x6yljGY8TgjmKYLmCLV1PkKbOAYT6eU+La9vgAAz+i5IpZ+MrZaO8hK5Rju+raM+naIRlt9A19OY71DIIdIKJNijmNXftdjrC+LX7KYFQBcJlEr35OJ1fBwXWAOcBrFANhkeRG40g5TrlZmqTuMzx73LcUzjjFMYBh9ZjIXEK/wB72RiAwh7PoW+/evVyVsS+cYvrJ1iyw676ff32zXq00M/XLfCGZd3GQvWQY9SxrMY6F2x4FAEj7eAct5SWAIbNcB4pZyGAVOYzDgBVMuVeo976WO3+bgM5Chp31vYyVqCORyVfylAKHgOWjXtkQbfWN+LYXIsle0YB+wPKYyIFC7NMMfkB+4VBywkglKmA9SrkTtRk6MqCZts9h+dl2M0+aftptrhEQKeCxHMo8jOkTIu/TU7C4jPfmpBKtzmmDcag9VsB6CP7xJz1XKzvkFjjrwbQJ1yjCmO9yj2SOLNYdF8pjv0TGI/2RBi2mJf/6QYj6RWSFl4b4BttjpnGMuNkjHqBCuepOxliGgIZ6hOYD3UavFkL5zg22z0GKTBlvQef2+A5natsHjVC8fQEzlPug4JB965wUGLvDRca9lvryDwbQb6Bj+uhVpsGMNbDWaKj5Xb0vzD7aU8AF0Yla54/QU0DfLlFIGSNkNemQnH3qHU+7uWRgWa/7UpzBfey/0UDCmVDPO3e3bKjLfVoHS1F2V8LZCwk3sQE1g5qmmFgEWkFTRQipnLfT/VIfs1nv+PPZo+//uO4yNbr9suw19+FF/xz9Y8ChT+484brjMWuS4Dp1LU2o+HVMWD6KPu9tZdhzfPQ53+i/FPpw2sn+7Mf/4JqdO99NT9+5j0A/NVbUeypH22wm0a5/LbPxDGlCBzuonlZ9TQOlK2ovXTBNZofgOke9DkWShm+tpo72CuLdQWgZRYf7fis6lc3l5jh3As3cazi0QLINxKwgfC77igxGQXUyf1FfaFpU9PrHnG8Uq0iC1Alon+lAakoU09tF/ZRvIZ1JrlPqn6djcsJXWX1sF25zG2dTUHAIAtfMhiRAeGArCsI9xZBYxyHmr9u622BnYBEm08+w0Xe94crgYtqBEm6ZMjgs2lxXQocQ+qSy0IlcNGaEBuyY87NRa5JitTNWe9rrj5SDRxGZGgtvuSo3URG1L+SOi2Sxt6yCQrX5BKAv2zzkoN6AK1ubWqSzng32QTC89iUtwtcl2nOx+4D+voA9ecONLksJn3O+XiPgueeR3qqWzfRDQx6Z8eLSXTOj+Vcr59kLQnk54+Hi2z9vl57z3Sb0jeeS3m61pPpKiRphE1XDMYYKx2kI2vIDe9vApR2cHshf620y3sQMhzOcYgBV6G2YQbdrs2dpvCBr2BDGIVe3bGQH1vO6Pdq8P3mh334vY77g5M4iQ3Cmu3iTAEI5N6ra9Xj3UJwfwarAAx0xQdHxXCmOjxhfJwiO2PnPOnQH2S5Hm3XDwgiR8eK2QJSiyEkAXfxvF9H656K546yS0tlwOd4uOvUYentIaE0rAJAnpsB9BC93ENWovwCqBJaYAOJKZpk+fwJ3V7rgiSeCw9s5p/XeFgQocxC6QFF3yOMyTEKUPuQB63AnN9f0+aSom+AjY4dzhFZeyU7VQCmBZ821Cppf6drjcDWyIbiyrtIla7TjMnFQa207J9aa4FYpNdxiBoqyAjSsIi1Zpk53CZALsLmlpEllKLeRXm18pEj9MSjOJpUs/s0KLp7e5nrStOiqdlopLR6/WZ0hI2CWN6ju41zyCHuXHWNsJs1qiHCbYN61gXO51S7R47bbpmLS7Po85GMsNbtEkS0ASx9EmSra3Tq3QzpkusOeCbb8fPQqs7N4EBDRq4PoGemZkunISRZJwB+ZWPdODLNu0gkpjlXo2bi8tVL2SgWmQ0A5CpynQYAvMVxyTiPccz37RAN0Ta/OI0Tzlw2CeCe4P5MAHxtiKeV6IDWva6psMOCKI0TLEZdRVJTp45gEuKgSrbIxkIWarZlPM0KWfTOT1WnMK5pmSBnhb4CHucYgdQkxyW7LvPbQvvdVPvNiWtheqK7kWsgY0iRQFUNv/7zyJ6OqNfaZh10jS1wD/cBbNus2ScEuRPILHXFGeCeW8ulnar32YaHZpTcOSSXdil8rvNjAecs8hwBZoPsjHaczmvX8j7GTNHmVBxLi8JbG2atQ5ZoRKA9dNgtsk64B5w1nyJY82Ew736kJ/skAd0YhIuOaSPKXSw4tfMtwNpj0V//PtfRehHlZTq+uKSZZXEP2wvnuATUI0PGOYxaM6asRw94GX2uj8GdmQfdf3SHcjBE7Zv30LXM7CGffOjezT7ezxwbA9xOjYyG7M2+EspuNL4Idyw+OyfRtI/UqtngVHcxg6IVxmsBrX6N+gRrMSK9zPu9fpJV2l0Pcc5F/eg5du0mBebuG+r0bUDlF8yT/ZmgaZuSIOf+MeuUBMEh9+uYz2szJ9YJJgTn2qPaLM9gdIpMxQRN94Z5j8SeRe4WNCuFip43FvgiRVKDqsSyzb3ZYp3Ro9/7UyJIUrIrsVgU4DtPvadmZgzgg+BJAbHrioHHm97+ldnV13zmA3vaS/jHK6/B92BWkLT8a/zpdYoJF8FPPv5Yr4DwwazB3yWrYA3A8ItVI/+xfusr92H/8se/m86Bd6KI1QYnamjzSnP16UbHJ/3DsSCon3dehBzP6WGhWmjpYKDQ6btgm7JzAtv2vknFrABXfbq6ykJBht8Jm5h994kAcXyWG7uLVEHLL5etaEqVdO4poyCgSAy+fvsW1VhL7qKllZaDvWhBUxQkqSl04eN5FzYW0Am6OQ7B8tyDubvLj0B3HsZqmhbnFr/doeGMbcU9OFkNC4yGlf6wYbkZyiyqv4+mX8HKJulaWHOGhs+OlmYA9FrX5UeLLwso0fsBENsWzCpj4jO5UmwcfnZilE3pusBaKLjMwqqWsKAP83gldPj30JbqXa6vvz1oTV3LlJZhtez4aZOxK4CEAPiHCeB7fR/0ipeDNADhekax7fnjhYptIxnzAkFALItd8O41zB+5O0yAfJ/vvk7GMX/9wwD/xYKKnBWPoqvugcooP5BNkIU/K6ZNxcLnx5OyDsF2WtzdDUqUvJyEDtrGKjJoNMHDW/7Z27vZMg2c9k+qOImYxmUe6IEEi2ehapQms2mWubGj3Jdrc1l2ZSZZzUUGK1i57iO/sPGd3XsQg1hMlLzzlZZYRLl1MJndgbJcQWqgi0hYmQI8ZICPmTuml2vIcQpIXhro15fRwW8hweof6GSXFmYJqAvZnefuZwcEf4OAxXHA+DSMqofzzLO3YalprGajJy7k/Ex/dvHiRcYYVnd0jT2027RZOwL7WVxNrlxewM2GpktWuVMLYGbrVEkY2YvFBXTKbKodZAL7fXTTZU61YGJtPy+wHQXgHdoaHpZSprVKUHJAFuAe3vjr1Ak01M4z/g2UbEB3wnxEPm0OIIr4LsxNIqHAgYRgN+pEBBFkJT5wtx6Fkko/XBs2kdJY7Gnh5Axyi/n5qezCIsEHn6RX/gefvZHdAJjuAaQKdmGl46jOLqM4/9QAj5eRpMzCjG7dp6hWX3VIiSPu8d07d7NbH346AirJB7MALdc4xo69JYjtohZGcVYx9PkE4MgABAnbgB0lfhbmT01V45hqAOiQWjAWtGvcRs++emeZxmF2HKWTK69vuLahgV68PJEtXpjsescTcO5DrCGFWaPwWMcVXZ9scudPiWsju9/HfD8GVy0CgC5euZgNYnnZwMVn+/pKdoPeDg7tRuMAACAASURBVLe5Ihehw3cEVJzHLMd0laZZS8hGZiACxtBM64ip9PAUhln99h5ZP2VhbcEbAdQ6mRLrCMycTGGTWYLlVf6j1ERGWanbsBlOx7vX+4QAcfke34xhBsWv8xe41jiwqME/Yry0YfHb1JEcCLABZmqxDwHWZT5nmrVvhveMjhOUjQZkTfp3Ap4dgtEtisy9X9oBVUmlTU9Tc4Sevg1gL3AfTrkRAnaLYWW66wTLN/7wJvary1zb2eyNn/KGCDgiuOfHQE6L0T6CS21ZlU05k+8sL2c7dutlDzkWuDI3BgCkdpG1Hkt2X4ll9BaI5osE+qwX04zdGbT8SomUqoR5A/uFVq937i8zbil45/0CbcmmaDLrGFfqwjohiy8bb9dlDRssNLcuw6Jg7TOHCFB2I2NlDU4KKMMCWA7c4CzyyF2HL+bisGsbWbFBzmUG+Zp9LdoEDztIx+zVoiNn1BcB4GNsKRVFxjVGpmakqusMf2MdMLiCJ48u0ToaHQLGnR+Hjj+/j+vjPJT0iw6xHLfuU+57OvEccN9rfO4cAaKZwjIXWoAf7ld2fidzalZ9HUmpBgIbFvgTFGvROoVsaIrAqSQhJfPvfFQeyY/jNlh8xpF7sxu9RJ+NxczuScIZbJgZr3GPrakzw26diucTuv2ou5IcEPQnrPHGt/4pmgK+5eWCrY8NwHdD1JXmH/3efhTEfvLxx3sFrEv4M48Vsm96E4Mr7duv6sdP/IvvoTjpRlSim66KTrbhN8tEVxJjYU20UxGxicxVKycLrGj6xKIlOznC5u0CJLtnFbvpWDWIgu9YgiwYCgCcpAyyimF9GLIY9XupeUUw4KYfCSaUDckU2kzLjc4eReElz2IjKD9gkdpXT8l3CgotklI3KDPp+iygkHk8YGMdLo9TULWQrcMk3VldCWB+YW4qHIFstb2KK4WbkJ0r7VaoDtK0YoB9Fgs3FB+yS1uwPYLFPjXAavXNZrDgyqEkdxEXRHWKHDvH5WJtgNRmcTrmGgwrReC8LIRygZZxGC9X0d6jw+ZYVugAuc+11y/ZVLcMYDBmNIoJS1KtNbWjg+kYEMgC7C/D6BYPLZ50zicwH4R1BEipcCmxyF0rsh6pzQs56aQCpHOXnW5IF3/LG0zln3UG+tMvDwQGSZeZsjWpKDdlAeJHtjYH393A7ywYSHncc9zc87n5+3P2PgC8TA+Mbmoylhc9J8elaOsY18GmZfrLUxwGQ/zcvYHsgzdxSWEj6+O9JbJHajzVxijz6B9go+cYZN2O1Wx7f/kZhcG/NANgnNY/mc3puEF2hvt6DPMN6Pawdao4BAwf62cvaAccdQBRbcZVk+foQZs92yxmG+ju3WwtX+lnnAyx2Q8BfCrMw5ryLawv9XZeW0G6QwB6BIM/OKzUIHVt3sQtJxtgbPK5/RRhjwEyqozt9Tv3CRwoqFVCxCa3RKr9icceRdqyC1N/N6QDpsjtKjtKYPAEnuKHuJjtwIIJTARK6vonsOa7RqOsKYo6d7bXyJol954WTLNztEzh3xigy7Wiw/zx2g+jnZeZ20aa0+TY1epbSKfswmyTUX8DwKE8bdEGXXTOrQJWZScHkfYMwsoKRJbx/n/u9of5DBjF9Wb2oScBS9upIaHZhcULteyJR+cJKEa5ZwWCnx0yBqucHy5C6/qLE5wrpUH3eQFm/drVK3Q5XUoWtcobmFNtQO3a3Xv8LEeAvamcRit/vsOwLXlhsSZwT6Mxk/OVuVRWxsfz0QCPsVkYoW4AEDNBlqDq/AdE6swxQkChfPHW07e5PoBHFrId3q+236ZNCzRqql7Cy30a+dUQDcjoYq27zh61NQ108G2kN2EtKu3PmsJd5zi41rx/GInQ5dcvAUouoOEfyLZubWe3nlvOnkH7LxOg1EQSYgzwvHjtYhTRjnN8NdYVpQ8y1Pv7u8GkagizSwZJh5k2zjr9ECR7B6yV9+5k8yXWTjIAJ4yjtqSJjCf39BQJVocs0Tae/GMEAkOsa4eMmQFA3SxF4JevLCHXQvVPNLGL1NDmVSd6TwJ2+wXlNhdEuz+JtOzCnKw/fvFkGASJrp/bjDMzW/5ssm5bQ6VETGZ2nGJWLYMrkG06t7nmCvKPmIeb1LE88+E76PHvRj3AGGCxyji+fOUC0pkR1mW8+SFC2/sEVLqVIXOqEJRVYJrtB3BoXwCyUUo395iYBjSu90eszRx51qJIfESrSTIH1nAMwzZPMh91ualoN0qw1wRsrgBYNwGsUXTO8SlZkYTQctn+CgYLJ9ankJ0IRzhvFuNMrbhyEouwDRTshyGoblNTYF8FjSsE2hJpavDdr5XIuNbZWT3v11H0GFlrCgjYj2kgtodmtsl59Q21Qx8fMiCPJ6xBkz2r3etlxgusk14XlpQIOnTjMXuzYyM5626steHvyrHSmi6bb+UEx2oRsSwDx9o+3mX9mM+mWSNs0Kj23/1wD4LBNcI+CtoBt7nOmwQESpnaSEesIZhlTk3y8faB0T74lDU6pFTWKgAGzFR6Tbm0nIfrPyQNQVEb8sFMl3UFdieukJGxniGK98UiJv8SuxhrjrHOPljjiTd/abb0yJtfLp772AB8j079+U1A/g+hWddZ56PRzL/cs/r/0/vm0fB/Oc26dP6xIPkT4fHD/903ZbdvP3PGpsvOh5c8TOWg9mrBxrJ4CtAFjjIG4qlgIQEzWosxkUs0VYoK+yDTXXy03UouPIdR6JeaVOTShTPtspMu3EwiZxbstxA/PO/lR2U52Ixd4AT5oXsnj+6kZG2MQMLF0bthoas2bYK0QcEaMh194FNXVtKNE3NRU7JCKtYGLHa8dTOVERTAW+An42/6V5tEN3IzEgIZ43w14sqR9FwWnCpjMEVpjUEkiL1WUVeQAK1uLGqd7exnweYWBWY6HkQnPv49GIV8vJbvGVXqQCDR4Vy2AUo6eqgPmMERROFrsvFLDKf1BZLCWpZasDsE6zYHczTi36MUL/jzLhBPGZDerq9JRnMOtHvHcc7ay+D3MuznAP/8725WOSDvddvp/TzZoAcZ/PTswwW7pnbPmPsA857CC8+x3ozD2ee4CXivLYSz0QsfkLP61hx4LUN/D32zx31chqJ9CnC/ijWk2tVqWb9pgBu7yTDBk2MmpGTsU4JNx7bZG9nNNhenCmh8gt3n6hQsII2mdgEtdbT0m8C+dcbGLo2X9pGAqLMXKMp2W0ho0fQu47fOz1ZxIesU8TXRtcctlMMs8oVFAECZe1mRdTq12RmMOe4iukIcHulwg80kCG24RBv7AxhMamRkxanuZENnkzaYgDU+RB5QIJOm3ev4VF92DdeUfTTXoa8GfJzKTjOGxkmjP/741fge3WbqpMv1m/d62cX60gW721LsW6dDLg0FGw0t6JKThnU1JbsVCkDCfpagpGL9CUypreIBgson3FQtGDUjJoqxL4RN2+bwdp+BxbdIN9YUtdFMdDtp2vT64JhsAwXAN6gP+O3feTa7fotAnHtQowB4aRG5FLIpg40TAMYEDXlkeMN2EVC4C1I3uNfhxc3cYHvxwjwWmhdDtiHA97V7ABYJByUVTSRvdfzWc9ceNb2HzucYtWlMWYBfNLNnJo9xobXkJEzx+AKEAazjKddxF89zCZEhNdDQ6MtkWsyAtBhXPJO1uQxsJzR3pOh1GkBV01IUcG/BKLKIQWuCkKD0BxMKk23TQbtxe5/RSQ8SfFZhyBcev5QtAlwncFexOHT11kr2e3/wFAWtu0iUZLap14C1r+EqNEw3UmUVFZ27lCxwP6yz0J9ceY8a6B3WtjZOXIN0Hy8yJyz216y/gkb7BDDXtjhYYMl1OUYGs7eOv/xqHYmOUozxaEpwSKdXtemy55cIKpQTqquPmg1XdceD+wnnb5Mj61rGAMgGi9ZUuWba57yNZeZOt1Hhus5QZG8EqUWAdZXsxwjf4TzsAxxKkkg4FSE9jphb6xSgW+thdk2Z5hBjbenSQjZNnYTB/DZjY2WlxevWmDZ72RzF19MEmnaDNQOqZtt1IfoYKH3hnOsU6zb5Wb91D3ac+y5rQDBaxpnJjq+TBAh6y/fzXR32GWu9zMa6B7qeyrwHoHS36u4Th9xfA5RoCs6cca2WCAlTAdaRItdcKaFZY0Zp1zXGPjV2eu0y+GaPWbesYVGvfqhHvtl27m+ZLNWw2XX70kRdHMHhUSMFql25j5bXynId5e5pFhLbBEBnPOvFSgB3HX3sBr9J3cMWP+7J2qEOc/6pu3vKPuq5H5l/QL7HcIKc8BLB3iw1GjXGnplus/P7Zg600tZ3nzWiSYZvk/uw0UA+FFapQxEUjBPAWbuppPCUaMOGWS0ygnusa3aaUSZVVCrEGFK644U0M2lGRmKuyrg08PDY3BeCQPR6h011kjy5zYgvBPiL1970cmHdxw7gn4F89PP/BwWu/8szBxTHpk6bn3y89CtAv5doZvUl1wohy7HQ9xPl8cM/+M3ZrZtPB7hy0ZBlVxdega0ZcFcOnYR+tamRRVSkK6cJxt1FIXX9HCSdH5aTAjUWMIG+TE9qIZ0kLWoTe11ZZO0LgHI/y43T58RigjSZeoG6LLEuAmpDw6BQ4OZGwev3LEBSD8zfZNzV2rn5WogjwB+AwZfpE3S0ACSV0RmIAFhP2aTtLQKFpF+slkdY+KeCERfcH+ik4OfFamQjFpr4wPTE5g5YV6Pqgqvbhx7FoW33ukQaMU0yrcHKMPIFPtOF2gYrazLz2K6pgS1wnQ4BFsGecF6V6KBLmtmNge+3aMhue3orT5Ieb5Jy3SOiUW8c3eRZyAS3FViMIovjGAv7qOccFphBnjzAtCc3ojRqHwT3D4LoXkedPxrgp3ufF5L2avXz+eGnP9+lJ44iOSS54Xd1OM+T5pzJXVJQkY79XHITICHOy5NNAN+BppwjMk3ek+h1IBOr741dh2mu1B7OPnQXP23Yb8dgBXBUgLU64T62lGiEbMygIFlmDpA58QdhAhs27LNODXzoAiDowjg6UaRUdbpurp2W0T2j8QZ87ZDW7pzI3NtwjU+zGQ0Nf9x87PSsTfRRgaLGIuy7shRPj+81HBiCpR9S0hJdH5G3sLmpff9/2zuz3cayLD1vUtREkdRAjTFnDJmVU6HK1V1dHtBo9wv40u6XsNE3Bmw0/AaGDRh2tctt+FF85zujAbcrM6sy5lQoNM8SRYqDv29tUlKmqw13NLoQVXUiQUSkRPKcs88+e//rX//6F1RgqrSRa7U2aGYG8LdBT/Q/nWMuc9/RGU+SAp+wszIF2hOmyAEidcDDVL2TbiMFKeHpfgyzf4Eryjib6xzzeQkG/wPAT6cE6NnYIs2dmwwZQC6ip5ZlnwV8tU6P0iYb8OmJLeAFcgbaPovZcchg21u51NDODnYUgG8DIa3q/IWX6NoRXS4FEtaTkHGwM66bs+uA/ovKGLTEvMAetkpdwQAQ+M3Gbvrii1fp+ctNnotWuouH+WefP4oeEl999RwZxBHXdys9QGo0C1urE4sSgQFMpA26NnEPeU4hrfNlicJRx7plF1FZWda7+twca141rtlMpIF+PPcwxzbxisZzZiIE9VyJPh1V5xp/T7FWrhA4zFP4OmUDLAsJuVdKjryxp8iUXn/xIh3j4HUI6BHgW04o90kpV9Qg6D4UMjSIFe+36+40190QlAiu1MezllWRYlFSjOyFY1hICDFRB8DbYfcB8qxpxvcFzjovkfXtUeRrdnMSJnMG8D3GvQ5YxLyesUERa5N1UWqmDwlq1E0rC7mgSd5gDBclmPU6Y9m+ABTx/kuA1JmFidx33VnGCMIGZCX6upfodsNxdHmyYsE1aoGs4hpBSJ3xsUZDty8ND8SyBls+tkrlonmRL7N9Pqs8xjmgNsDDwS/01ayf1ICorS9zT+dhza33sFaqZ02Nyi4+b2PF2FNYEAzafOnJrqRjHhmjWn+5JCUhh7vovrdwKoM1rjA2uvvI5LrPVQGtUeiJ29CEBckASUHgCeO0+Zr+A9Q9dMhInPI8jAMgV+i90EQKVeX9FcbKYuVR4zxJHQ0UfKZMQ4f8LcbAeh+LQsn+8XN3WX9uFr2rjl7iTPDNvHBfurQ7sCYP7pG+MRbyvBdUbPCmfSYkhTNUkwDB7IySIvZvla/uzW3GVZLigmdI4spNa9pGeXapDzOLnEXoENm4F9cIMGTALdB33ts5d48sz7HyquiEC8gnSyL5pbtSzvx5TpwH1zFtETlZo9UFHL4sjOW0vSctbuwlRd9RqGuPGUgqMzQGdC3liTZ9I0NTp9aEpQdJHOfDh/vsbzavPIBkOIPpN7DQmnYGkFa3WSTn6zOsuiKyie7PoRAQ3AdNF0Gfnv65H8FQUcBz8cmPAfgPf/Su0O7XC/A9S+fA1lkfX/xedJ39OY42LwH6m7jFvGszrHe9+t+0z9nESiehR3Pl6I7r6xF+978tzP3ofvzFf/6z9A0Mvmkz5TRu2Oq7ZTHD85uFwv6IgibdQ6LrrExbbMa5FbSLNUtQLDrhisNDFF0l+b5IPQ4bJliY5sItkAspC4yGC0ekI52vkTbLTbVkJGUktB/U69eGHiFPiSxCtjW0m2KACj5rdB7FNJ6jHWmj/L7NwqWUCMDFQjxJu/opio7Umu7DsJUBPxN62KuzHkprDBRGThXae6qrz3abpFoZD9l+C3LVkPpvFw/P2U3KBfVKFy7jENS56VQ8kGFOLUwSkDykeUwFELG3q16Yhd8FHm2yQYILq0D+HDBxbjqVlVl2SAtCr8HUdbRQD3kLDI/XDXisAwRnSXeHDaRZcMHpENSHTCc2g8xAfhsk/2qAfwXQR1HBMCswAtn+7bWOOrVeW13mY10573hfhwB+BNK/+91X2voIEIcxZXzmGtSPimd/NdAfbnQ2qMohQ2SaDKwMIgy5IuxSGoH28+VGPz1bPwXQXqYaDDAtLdFEw74zH7YAowewV9qLBsVo8ImWe6wOrELm1aXgtaXOlGNMIpWatomb1l8C0/4U8otq2tYaUN0qT0WXjcoMjZ0vocgBf8x/3aU4DzW02YI1Z3L8PXlxJFfo8WH7S8z7Unkm9afmU4/AdIwsWb29mRZPXqbS8UY6RJN8NI6sYOIBn4XJhDEc4zNl0vQ9WNgx62m45xMMqkZf87BoU/xuAANXIkitMQeX2USXWOduU0hb4t960h8Dln3GBLxNN2dY9hobdYeAc+MIYLSPVvtMa07HFmLAgIL7daH2FiA8j4RJB442mYAzCogv+VkEb94mg2Gea+thKgTiMo82yXG98R5HA52w09Mti+fYwnzu677AavMwPPS18Pzg4Vr6/PsfRur9y58/Q2a4j5ypgRSnSU1Bg6Bd1ylAsMzlYBoAexhsrbadusDYKfUknE0sSZV8APCqX1YiYrMh3ab4uQGAAPHCJj2ACmslZPk1uK8pe+O7LHpcoFC+TpHtJCyuEhL9yhfppuu93Xy9mX75l1+lQ3oQ7ACgd+0VwHdXGRD7AGu9aW2N4KdnkMm8wcsoCnnn+P8pHugTLueIsWpggPEQ0KdF45kyQOZdjeLpBwDMRxTTLoekq522qFfYeE1AwTX2zBgK7pnLl4yJMsSGTiXIF8qQICesZ9oJ+8jpFDZgjlz2uEb0/CaXmFahFS8jowqQyRMW2myKoHqsSZj1pEP89F0PFgg2VpE+Cu7rAi8Af6z7gKkJjula73qYXbDYPyRruNclQKjr/TjzzHnlHnAMmD+VrVXiqNWoTRc5mR5r4/xcM0tcOPbR0WFkDSZ4FicoFrZvg573upGFvJN5Z/f1kYOYwLNLoD5A9iTwtXuu17/NHDkDwPpIaok6B7JcIHifRIZTIUjRmSe6KjN3zgk4rDtp70P8MMeqBMIVMhU9xs8uuBILWkPr3a7u34Jpg0PJK4MI7SEzIQZpwx5iNsCs44jkcvdyTzKTIOPcMQNi1MQ9jBpn71Vk0QkYzPbqg8/4MYwRXHgfrRWoWTSsqxJzJUwfzK5zvTr6tCGYlOa4x05zfWZ3wq8uzjEDyNzlNTcxMzvid/sMHEI4dcnuKEw14yTQP2cMj7HZ7ADyBeiC5zHqcRao+Vgjc1J3P5ctt77ATs+QEmV9Rcm0Ow5m+s8wDDhBkqZVr0GbHd4bUPhN/h5nT3f+6CoWDfPoAdLmuuyZ0WCdWCRzOE+gbt+PkONYIxLg3v3d2oLcTDPsRYfmA1fkIsf/+Pf/CQz+bxDAvwmqNwH6r7HR3ALc7xMhUWtV/Pl/jMAci4Vg/hZsvY24/P/fxj//7S/+DQD/aSw4vnzA1bD7Cg18MAk+IDZaElBm3Xn2U89WeWoHrW4X6McrFqq8CAVpwcISWmuZeUG6i5pg2LSqjhlSJkMgaKoy25Whz2RRsTmFBUgy324MQnwXddcfvfDNEoQ1nN1rDT44jH9Ps9BjDh2pZlOc6jlLdOKsNuZgMQDPprBtxBWaQRm73Krc74nueXxn6O9ZlFQnarepq1B4+YfntIB+2O00pDmRfM4OCiwqepHb0t0xaJPybQMGZRGWsWj7YPVW6gEStinqurRJkKwPaePo1gsw7LFKt60zYFyPTw/RJ8s+USjFZnfGIiqssimQwZFawmkAD2KN1GBDDqmTIP4K5GcmP8D+t1j8a/D87XmdafMhJr9izm9KdMTdXn8Ueg03pavv8H77X6ZxYpe4Cey/C/JH9310zFxYm88hS3QyeHe6xVEjO3H98/y+/DaPKyaPLsLxloD6ISHzCzBMTRvozF8+R4KB7GBiFlaOlPp+F8cWgKtdYw9kjnF4CVtWZ5tBDGC1NLuYyki8KrNLqYstYxv9qpIxQ81x5F4rZHiapI113zhmo9whg3NER82ekhODQFGDWQSvDWAeWmTAeIB6wb8uVh1A1SkNk06wOm2href36l8HBBjdKGRHmnK5k1Zam6l0tpeOBshRGsupW3kQwYXgIwp+DcxNEZjR8DHQYq7LRs8hxwlqxns4YBA8Vvn+JrarsxU89Ov2PZlKZ0h0umirdZLSqWcR4N9sosslwOwBfl7jLrlBQecZ4N0AV22zoErm1WLabQrYyxx3nqzYhXp2GsspgYjAXD9BnveyFolzWmn6nCoJCEF4nHtXSZ+OPDatAWVUBG1IAaKzNsDEtL82hHfuLONYg/sU17lOL4CtzZxVm0EutLyKWwwFm+IhwYY+28HgmY2xGJNn02ZepzxL2m1arKm+OihCAzKZVAGB7J5ZRON0AjKdXM4YNxn9Lt8xwdpzybXpp61vf3VtJU2QbTMAr2lli4WmoPDtN5vpy//5Rdr9ZivtAVxRUgegn0Gi4Mp3wbOv9W/DZ4qD7Vs0HBknGttZ0Ktun3mzjUSB4UqPGb8Fsi7W8/R0L4E5bwLyFwGYK2jMZwnkLrpIjbhXWpVKhMSLazQ7YlCk+4xBzSX39ERbVtaRGgFOg++wW/Lp2T5++DtkK7F4hBjsOU9W6G/Ad2uVCFQjCAUsUdwMx5z6VCLb4G+BYtO7925FLYKdSrWidnl3n2gDyM1KXpplYowMNC4AIh1cwsYxcpjTFx+5mIYGF84lOgzrLGYWWAZ9nPkmutU+cxyXpgsYXJZyJKYUlEPYzBCoLjBX69yDWSRFc4C92C8cS845Z5ZzPVTbwm2IlDrPVm0aJzUemz3kSfZI0frRdux1feeZ3/pgdpSmsheYMY4O37x0l5lGwVRhbnTZc1rcqzPmQjtcusjAMGbR7I1Mi/uGAcgY0dAldWEWmnYsXGUtGCChk8W3MNs5LHNu1lnCx8Bc20v71ERVFGMTFtbuN0r4uP+SGYJ8CbO+nbr1iRe0EzTPwGBPZm1rPEPux46Zx7JQ2CyCBhZaTgryzSR1OFabxlSeh0B5ZI+tU9IEc0/TCl2JTqnnMdutZKpODZkSEQN6uysbOI0xWdvzBKDa8VJIraONxJQXIsA3KyahWK5w/5Uvsd9fUi9whIuUxdUXZjcYACV/y9zbaYC+mZguJNg+Bdtb1H8og/L+KCG8TTH9Avd9VimamXybW0HGjPFcO57uEQZ8YXM9qgHkfEYE0ycA/Nu/qQD/txGcFtf0tx+B//qzP2OBfJobPmkPyFdm6QmLhZ1bWewsnAm9pACfB0dbyAD4oZvWKUYQmVOOGeRni8ORZMcdMmQ9rqIZpwU7qsQinA2GsZPYx8ZRIXPhf0y/ujnkBQc5i5E3v7MroAuVG5bnbZAQAF8WXTYspD9u0ByPYjG/5ACN6SUb6pSsld/L52ZlYlmU2mwU2glWWAiCiXdRZsET4IvL9D+W6bDLbrSQD20fulIWqb5Whi6sjh9sfMaSWq8hhQA8ODbqCy9gOUPrzya6jM62D7iwKLHCIlhnM9QHwJb0gowSEo/wDWeMD7HJvMTWzAZGbsiCkTaBg4XAWqmpJayzmSyQUq+id4xuXGpvBboO7xDc50ZQmdG+gd6HHPnwnlzdnCHCH4Lpm+43IxnOd4H6TRnOtdtNlmUYDFwfKP8zIPwIyA+n8ciaM//qOqAOPD8MWG4y+KPZf50tEC6FACCu2z+CNUGbrwOA3i82cSragCOdXkiXuCy8ZpNZP6Qgjs3icJ/W8oCdsvPBhmXRuIDxZGOD6k94EgLwF9JgaS0N1m6nMYC+e+fYwU76YGsjPaIItsozcAkj/eXirfRqfhXbP7o4AqgCyTk3vBg711rXosDXoJf7W1LrfEGx7jECDuQ1YwQNFkyXShbW5eepTABQ6x+mhTLyGh0lymSk5mhONHEf0Ij0jE37UGmcloFkInKMY40H/5bk4zgqig3GLfKuELxP2aCHwGGKTfYBxWmTAJw6c2iOeTkHiFxcw1pymQJunqU+jN+z9V56/mI9JCxLyC/WkO9Y8CswEdy/4HfnPFN2vzxHr6wcKOQZFu4p1Qj3IrMDy2F1Nw/j61JyTsrf597nVnnCHt7lW8iFDB6adkTFrUfG0gL1RjifzAAAIABJREFURTT7S/i283HchgAa1Cfs7rUBBjxPBCJNOq/Oy7wSQPTMkBkUcA9l6NXj9tX+agTANZzymWNqY5T99Oy+bfbsVKtIii/tuhkATdtca5Isb1X+EBoSxo+MBbrwEzIirjETBO9lrrPLc9yzjgI2fRY50BkSlqdfPKNnwTa2qDqRAVqYODVeLe4teYUA+Kv8RraeEtl0oH6fe7fA4EwT8MPNIe3hmPzsrrILmNFp5EuTANBxBkJLyRr2oGuMy8oajlsVQOy5VosAWsbzmHub1yOtTZGcSGxYI0WwYq8ApYaLzWY0oOrD4O/ubqaNjdfc0x3kjMwhHqEVmqU18NSfJMASOCLcQCqG5zrrlbUHPjPTPFOTWPzG88p91TNewkRfdGJosp9YYALwa9qjaiWJpr4NoBvjABYkz1Ns61pu59ZjMgtmS1xDnT/TzAHdUC5xFlOLv8czOwY4fv78efrm1SsYe+RXOBnVWCtrdOBdZN7o8qYMUnIodh/2IYNEvfnNME2iUV9oICOabUYjsiio9x4x/gJ8s0tKcw4ZO4tuT3g+Yp/ivY7jAvKvSQC+TLL+/G2ZaOvHzCbCTPusRXaCa2o0zMBkN7mwxWSuneCOZRM4LUrNgoW2nnkVVr1cuAy+tRLRiFJnJgP+CFQycaIGPaShzLcwrDBzDcAf6MnPtXufpgS4Zr2ZW22zCFEXY0MoHXlUqytnhDQCvFfIOmSzDb3++b0ZAzPuHMMsiBJV9zob3Fl83GIc+xBkMxT8T3MvejgftbTFJbAucfyTZTvLk0mwX4DnJ+jmeerw/J0zlh4rrC+tIXB9oDnfCQXQe9j1HjMvpfSqsPeLAHxlOBJ3AvYzCGub5lm43TXTRYHzLYrc56iHqNOZWJMQHZYE+LmFmaSNdVUZQwjyR80TZfUd60//oAD4f3tEWXzDezUC/+XP/zXdMJHo6Clvh0oWgmAbeNn4ynSmC0pu92w7bxYomTARfQD84Gj5p9IbJT1ZpuMmGH7xLoYCfDfnYCYCNQ510TlRmy2wXPTMQBJcGEDwHhlyv7DDJt1GO2yhk3p8CxUtgGxFEU9mpCxcVTIvGajX/Jit5mHvB+O8h4VMbd8pm0LFzpc4BcxwjMYwA9EB+PXVMA8zDRb8meZ1QZKN0KLM1LkSIVOJ82zkS/hydwDxZhtcSGX8ZbAu+H9ZIhfgFoyqhZm7sLFnMLT6DcdixyJdBdzpFGCRj4zTBItyl+uMjrr8PuoWOD+1/2cc341pkfS/9Iubk1kMmSE3IohoGtiwufZJs7P4+bkcaIzcczK4H4H93N00bsMVsv8ucM53ZsSWC7jzpnTzZ9/+/a8opmWsQmV/JfO5nvo3LTi/a8eZ0fCNP8Ng5bvHHr0jgg5nqIjCHgB2nA1pTuzEfB1ZGMDU24N2+hJwj9196taX0xscbL5E9rGzC8AD3PePsKAEaJZDImIvAQ7MhlIGGPYBI2HXwIY5Bjs9vXw7Td57AOivpVJrP63tvEofYGNpt9A+TjA/v/tRerH2MAB+R9YtHhQrTQUZbJ7cOwu/I5iVyRd823ToDId0GMoJAHzFYrk+enhAbIlGTZMt3EpKp2mJB2nGYLsHgJxaRkr4MJ2RnXrJNb/i5zvMfcz98pgoBWCyjCH76eMe4tjkNIe5/MzsldD8l5B4fbj5LN3iOb1DADprMabp9TUsDG/BxsLQDpjbv3x+jsb7TbBma3exXVy1gRbaXN2pXrxJL56uU6NgsTJMOZr9Nun8GfS9y6sr1MDQeEgNOp0yT2DgZLnX0M0bIMvs2u6+idTBgswXz16kly/XAXaT0ThLlxPvqTaEFp7PU5tSMRtB3YDto45PKEQn+J1E4jEPe6+2P7JpwSFoq8d9M1soXaG1IlNDgG+n3FPAbwu20F4efbI3J6T+97b3YZHJdPAMCRaU4gWpwPucYQYiDe6zmcYjpB1m60KSRWB1isvWwQGtrLgXTQo3p8gabm1iz0sdwRHr0Dhj3hTgc48OObd1AL41Obc4N0L2tMntAfdRJIsG37UTrbK9qU+Zj2MEfSvDgsMJ7s8ERbLjSGdmcNuyudISWvvZWQISMHYPlxgJDGgaxv2C9SivLxb+BqMui4yeuQVbrl55HgZdV5QOrP4OFpMbOOiozXfSaqO5sNoA4NuECZtSgtu1eYqKqQOZ0E7WwvZwoMLNh4BnF1OAKMIGtFnoa6OsMwCt2u+ytQXo22cB9BZx9s2y4OCjfKps91Nlh1HblGuzRtaQ1kq41hogaKe4SQdf7+WOfQY2mZOco0W76rKnG2Q0VhZxiEIKxpwJW0euRB93lz8LtU+V2SC9mtJSlWZZE0hxQkpmcSnvq2tVzJy03ssuuzqcGSSZUTAT4gJqFmaczFK4RLGRKbeJwgyTdkpK0MQPQl+vnh1VAMXh87DN+uX7Rntf6JJ1bsMlZa3hDa9UJfvmC4bHNZrg3jnXlJqUdOaKbE92pdOpLOwjeV8DoBv9GTgHSapp1hk47JBCKWfVAecSEC64lcgStJslV5Io2HfVzERddrYLjbpn6nvNqFuUGpu8WRWCEjJSHeaPxhcep8zfPfZZG3Y5F05xenLvsfOv32OgY+8Mo7+2hbjWuxnBQTCUAPkD5mHrEmKLoM9if+VM46wvs2SxGwB8zRCUp/V5Jk4JxE/iubO5GjI5inK17VUGG7UB1qgwP0oMho0Jo3GdwZ4kjDI5s//KdsyaMCk++wka/Ce/IUW27xWKLE7mvR2Bn/30X10B/Fi41JPLhquNG4I6ZQdukmrwQ+cuwBf8BGYJJMmCYXHNNXMvo+cDJJufrSNhQ7SeDF20YFkIma2thJs5qra4RmZaG0l+6qKg/MX3RodcWpXzQJ+w0AaTD1hQ3+jDHMw7748OtGig2frQ+vJ5owrAyqlNZJDp2OhjBpapLrvBd5bZ1HumWKnc90RcFNUFyxSYZjRVbMagzyIqE2aQMQ1zs8yGoMCnZbdFrt3UodfZIdNg+tXN3WK0U0DCJjKbYz2VCZosyJ1kIZ9n4Vm0OImgqqZFm0VOAapZeF2guWbvh53+WhSE+ZrFo7iOLlT5whmp9wGbwQQAoAFrOV+23BLGQ+BmQ48IFDLAt3gtW0rmaXgTUP91mvaopLgBzG8C/BHQHkmtRt85kutcsfwBp66Z+JvH/usAvqB0GHlcPzOxyY+Ckuvv+1ZgEIx/dlEoIWXw/QGqBXMAkDM2nVdb5+lr1S9srps4En359iKt0yiqcwBrDrgfAKLVVseE9OVXci8qsL4xSy3c5a863zuPbGfy1r1UAsDxgzQFsz7HRl8eNNDoz6fXi/fT7tItikl10gGU6DlvN2PmgQDEYsO+bFyMsRsmACEqb9ksuZbYwn1+AJ99vO9Lx5tpprWb7gLXHrJBNmE8e4DaCpvXnenFdMn5vAbVfQ0IegE4OuBvvz+0BxaSEjwAQyIdn0fS1D6bH78uA4z6BACf7T9LH9PY6EOAIlCH97VTFaegJqyqErIe4GZ9/Qy/8K00jpRjEV/5afzlz22Mg2/7S6wJN15pzSmIpJ4EMGHtyF2cVB4/eYSMZTa6xf7il0/T62frPIek7pGxCAJlD++gI79DIGDjqadff42vOjeL52WpSbdY5BZq9vX7rsEQywDrGDXJM16tLvAZZSXHsPTocJGR6LJip9FJntWSjjGCgij84/oZbmUaBs4hByJoNhNoL49Lgv3jQ1htmGODiVkCOAOPLvf2ALC7DXA9JhgR+CzB/FqoajdZi+jPjgHLdAI+3adzKvKSUz5TxSGnjiTvnPuwSUHn9ja2lMzFWc7BbqPHPJ/bnFANwLISEw63LR4B65Jr3AF7tKudVu2sUWuFG7ZMnUAdUH/O+J6w3oxxrc01+gLQ5MyupBF8AHSUd0WnTuacGvVglq3fAfiYnTDAKcPUqkHPtSu6hpnR5Ht1jCGz4Yh3WTj2kOtM0nW+vsDcAzQ/uHM7aolmYO/brJFMRR41uzL30/rmVlrf2gqjhRlBPPNVj/cewYQAS0BZZw1eoOi1iYe/+8oJOvotxmeHhnMi8DprYxO5j1nPXIwKgGUdq5i24b4YDJgx8v51AZk9rqWFxOZgmywJbkUT3PdF+jssY486T3O6aYJJJWIdNejKUWWhBZiASK/fPU4JkMuIblL2FpkjU7vEvFNmFRaRki26rA3d4tyD9Bf12AMAeUXGnXtqMNEV55NdqSC/HNfL3mJQ1uoa42/wPE/WaxZAauM6yasWWUMZfWuEjq0JGPaQCTMLrTq17WTv85CSFuHQplw2JLM2dtS5sowlLHs086EUoJ17LdKPon72DAKJY75jgH1syCiZ92ZYJLN0PRLEW/TrWm8fm8gBKqExsGYMdKRx/zJrHRLWSXsE2OUW4GzvDq1T1dW77Cpx49wuDLg45S7kl3V8kwQJUzwzOiVFMbvBAQ37uHsQITZB05iADsAU8Z8QDBsEuETqGjZHMDvH9ekCZe2cDjwXZvFZ1yqsNxYk60Q3bRMsVQhkFSqs/cp+dbJyP7Ag24xMZOTVKrnUcz/tL/GDf4QP/kfvuQ/+e4skixN7L0fgz//Tv0yvYfBNoRrh+3dIXgDZwZ7oksKZjyQ6elcL1o31AykI8NX2CWBMJfIzF74A9xbtCruGAF9/6JFcI8qsBO+RCMgbr+DZdKYsQReQLJMSTbLU6RJwqHWNAh8WKTeStlpJ04j8zkSjLIFM/pT2nQCgErKCCl5040T0yga2cQc5Z8FQRzjHgjZvzRILgPZhXTZ2NaHh3BN+17wPcFgN9xQXPLS3sD4GP6Y7a4A+U8wWIZ8DnlzAPEd/L1NmEbAFUfYF2GDz2sXCcECKQZBdhgpssACuUGg4wya8ukzTIqULpivJ1WdHEToCsnGdEXhcsPCfsjmWkOAskyKfguU4JljpsKBOu5lznSj0Ux0tdQ8Nv27twdarf1WWI9gP3JyhXVbG5H/7J8tZrotvo0j2/wPg+9lREBDg3gLSIct/1XV2mC3Ix/2/jz8KCka6+pBt3fjeQNk5hvxWYDI69+vvlInJbK2eyGMB8LkLuNt0GZMdbCGfbwLo2/V0jsvLFxSD/fLVYWqjIR6c7KYBwK0PIxT9a+L4OTOVnW0sKpShsoU9LjH83XSMZfVhTHurbNQLbKh0RW0tPEZ/fyvtVqqprRQCgC/j1hfcMwcE0rEzeQyYQ5n8KDK3+MufKwOToTW+JTisoLXvn20CIrbSbPckfQgQ/Iy73TyvBIt5wYnOYXs3xsZ5jNf9K6RjXzPf3wKCO8NCeSLOeO6079NxQzavJEOH3nWMZ34SeVD//Cj9aOwo/b3bd9NHi+jj2ThbSIZKbKhVgEqfOd5GD31JDdc6IH0MmUwN+ztt/2Wr15+/Sc+//CbtvGVMnWfBRuqrXU4ffvQgfe/Tj7HTnEmvXn+Dn/2X0eQoYibXGK5/Bb/0Tz5+ku7B6FvMu76+gawuNy6qI6uzIZ3a+wuCCTtu+7xodzgBY99srgCAzGwdArjV7JIl4xlXi1uDPR+zM+lwwrjJX0Rb+5MoenfmVwFgPuvWuOzvHaZt6xCYCE27FgMSp5Bp9FkfTg/baYdjCPC9PzN8rsE1OQd9zrvIBi4pxG3DYLf4fp1GLqRuCeDPmEfbOK/sUSTcRn4wxnONXDoaap0Y8DPDaMWEFSJsLmuYWbYpnbr4meuvd9DCbmoJyWgspHu3bsOu487zdjsdILOpUFS8cpeCaKwpZ6bnojGesgW14GZtBPm6HalzlmXWNMCeHtMV9Or0EXCdNQtzyPVbLOm8r3Ftq0vL6YAgc31rHR0+Ui4kJovNRnp0/066T+AyYA2yMPstjkdh5+h1ksnapuGQsWUNU4MGLwOhBtM7jAN4xKeZn3ZO1Zd+GmegFnruvd1DZHJIGjkPpRwrK0sh25E0OUTac8HfPda7HvdWwGnBrX0MBGcKMaz3+ObZ63SAdadSnoWlelq+vRjuNjbrmiGYMLNsYHei7FMWXnDPemzwF8EDC6WBQptsUIPrWSO4rBOYmnnyuo4B+X0uQNBurVXPzLVacebUhLVZZpghfY7NOEsS6RBFcDFDwFKrUMtCvwItUGdho1dXKUSeZf+aAKASEVzgVX/AGnRAoemZ+nzd67ShZi4q3/SeKWtxb/U8cxd1ss3cUzMiAtzGJM+zAF/bS/diJFqX2tXyfKj5t1i515GaUo7kPNbpBpko56jdpDJT5/MJmQkzPG3/33lnQzueJ4m9CIC4h/UZCADug/VgkhIGEZJP8hXB/ptp0MKa8zDzbjBiZsaMu/uDzbHa9uM4JrAh+9wiG9dVUsWa3SKTZtBjD4HIRhPcL8wip4Lk8hmvAt7dGGT4ld1o86l8SHDvMcxI6dpUYr3smVVQ8iSW0QXKIuchwI/9Q2KR7/rRH/3T9OB7P7naF/+G//j1u+j8DU+wePvv4Aj89Gd/ml6/eRYFbPohq//TY9l0nDp79YiCWMGr7L0bq7ZtymBkJYRjockbatssgLHOr8zvdeFwYTfa9zNLFILt60HPBhlOArIvpgTV70sl8qzp22ua8tjiK0C5qfVZ2J5ZJTMwsy5KRzARpyzABhJu3GpJXfRk1Xx/uNmouYz63T564ulwMnl9fJDeALYHAKgVUtqrLITZI5tzRrYRjbZwSTHIabGQmtyewZ+6zgatm4bHrLJoaGcp8252YQqAISg/s6mP7j8sLGMserKGBhwDWLZtnCzeAEwuShSXmSLmkEpGHtRX0qfoubXJ61J4pVdzFTCiNMgMiIW2Mi77LuxspHY8XACcrlJIJiNxuIcrD9e/PIHGGCmS3RE9ZjZmEdzL1snmX0/sUXMoAyoBcGb4o4I1A2hWYwO87MOci/5GmvrR39914bn5+5u/C4bfcCmOleU9V8cJEJ2DjwDiEYRcS3O+xc4HwB957ueLuTpmaFE9Sq4BsamU3zNNl58Bc2Ucicxhv5p+sdVOz/cYR8bjDd7xf7mB7Z5e8JfIYgCoZWQWZdL14TYRga3cpb1WQ0SWx5nXCgeaJRCkFJD0vCEAIJR5dgyTPfODP0iVH/9hel5bTF93J/G6515wX9XSd9WKsHGp8wgZEF7mA1xx2KF5qU1XsiN9KCsIYEBvX2Lu9Nuv0uDgdUh06gSjH48vpx+2YabsdMqcrNXw7p7CLUpJHYHMFs/d12hQnwGg9tWsCewFQSi7e8wRU+CpTGOoMf33kb10zlPjfC99jxT5j5olCm3RQHcAOjDipu0n0X9Zr16m4VL51V5qAOROluiwfL+ZzmnOhDM/loEHNNbaSW8odt0DdPbGAdCXsLls3hUK3e8/WQLkY2k5hsMQgHSXwCHB3rdxdtt8vhONle59byX94Pc/pGsu1wPDvU+33SOt/cm8dWETmxSZq8W9pPlShfNqAPz0udapRELgBLbZeeu/o+kdBIW2jTPI8ZR1hIPKMBuoxMBn2WJZ//g9sn0tgN/uzlbISKIOySZGrGF2Ad21I+8J7C1j7pqjJryHrElLXj3llQOFBaCNe7zH6p6tM+KHrnPryEm2sWU9Z/07A1gfESycESx5u5298QgOs5lKNYyTIXMVm4XbzrQdcDme7fbqt2dpyPM4Mqm72H/uklGxm2gdwFzDcavBGE7AENtASjmDDcb0/JbAEMgeITvcZb4f8PcUmZ8nj+4zBuilqSHZBxyrb59gPGbRM6slP/lmPR2x9nZhSQV4qwvN9MBeAsikDrme109fBCitIe3SsCA6RnNNdvpVHx3+6gCwatQpKWOB0SawnWGONiEs6qxpJcEdBMqAIpITJIjKIWcI7Gqs07qtbMHW7xF8aJtpd1ezsBYu9Fk7bX6klCpxf/aoAdlAJtYiiKrD+C5jXTqDlKw6Swdfgl8bUZnV7QDMz238BGD370v2snHmSxUQGw0IAexTPId110DG0L1xh3qEYwt8GRuZ6Enmjc2WzCzY1TU3yGJ+AE7tfmxQf0lA3yaAKfHeCfpiVHhGlYO6Ly3QPG5xiUxGk+JmssYuEXaA1THqkCyE997Gbx7f+3ZMMbLjoKxstHa62c6Q0Whyr6KrtLVjfFc0fnI+UsR7gVuQgUkHGeAE9/mYqLLHnhn1OZBmZgiU1M3yeTMrynJf0hG6Y1YxGvXlfgoW9Drn7DtgFdECwZ71aDZdtIeHBgLu877cg5TCnA4zJsrA3JfNyChTDY8qra912NJ2l/ElF0UjNa6T353Iskv4cb+neMZnsYi1x8ACNrRT2soGiZDr/NxlDBoE99H8kT3A8VGK5ipufZ2vUBUM9yKJKO1IldX6nCpP+r0/BOB/VAD830EY/Nt7yf/xp3+Kx/RzFqhsUSe49aEYD2spgY6MaLbGFHjaPMNny4dVi8bceVanmFyZbmc6i3LnkLDoLW8k3WHDlJk0JXiCxZhMfDS84nMd/n0OM+Ni4iZsUx6zACeALVm5HCio1zT1xuLIfzbJkX0b+abLyFn0FxZjAlteMvkC/DIrhAC/RICyAUu0HpZqsLDoqldhVzyYRTtBPEdgwufcXLkWcxdmIGXlbYmtd66dUl3ozBKo2xtnk1HSI9Owg73gLmBcl5AqEga97ccZry029JeHe3DsWHUqfZJVYBO5V1tKj+dwZ5Fds7mKEh7GRUcPQbEs0YAxseunvvg2mJmAtVyhpfgsVmA6mQxwM1iFealTuNUBAFRCTpXZ+Azmr51nRuDbn+exE8Tl911ZW0ZK9tsa+JsA3ifhZpAweu+Iiff3N1l958rNJljXjHsuEvtVx7r5HfmcJYSHzjxDff61HCjLgCKIcc33/jHmFoWOa/FKwLbdUmt/kV7jzHDAwv/06DJ9tQNjBHjE3D0N9ugUDGsomxezOeRjXkjWzCueWuC777It3UJCBt9J3wexOEEoAFdVNr2mUvXu41T54R+knXv30l+hiV8PjXvWd+riIGNvAVyPjXag3h5AENGwtQOh3TXS5ZzU4V+ehN663wa8HW2lKVjVJizfvV49PTojzU82ag7QsnbnSTqZlKGlqQ6s8Rbs42s+9xrN6mYDFmxKwInsAf0+OgLFtAQU5CBmPkjl2p1wuHg00Uo/qPXSZ8he1J/v0zW3z1jU6BY6R+HapIX2Lyj9/JpOthxjcHcpVT59kAa41egOdQJY3N2mi+wO2muL7OZW0haAQ7nDncvT9DnSjg+wyXMMdvWVt4kX68Kbbw7S0y/pok1W7qOHK+lHv/dRugUYU6qwQ6OqHYrsDvcofua1gAtHk3NRgjOL7d7C7DwMops9jlPKbQiYnCshueElIaHsJ5rRDb3ER0V1emM7J32fn1Eu4Kp3YZdO6ga8J7E++ZzwG33iN94QxGwD1nTO0YmGAMIMpBBcW+El5CTzyHks6rWbZh1pxtKKvvDIFAAv6xvHFK0ie+FaTnEa2d/nxTWeosGOgkmfK19eQ2Q3Bce5d7JriBkktf+zsJczFJLe+fijdP/+gwBW24D8PVxkgsVkbAZmbgg6FunR0FRXz7oiIWFhcdg8Mq77gOgjXI6UaDy4f5v3kgMk6NkT4GNT6LRskbVsMU973N8OVrBl1kvZcgs35+ex7kUmdOJnCDA6ZEHPdBTiGPPo82chcyb1j9c2cgjyE5kAWfcSaR8DaNniChr15TV8/O8t07SM4JIAwI7Nvk9gO0kAokZ9gwDJOgaLTxsUvNu7gnAr9fj8BVafUkUDrq0L0dLZoePzVrZxHOO863RSrSM78zmUtKnRPdimaIZk51q5Eoi2vK8+hswXya3Q4LM21swOcx52ZT+gdsRGUZJI1kkpQakQrIRdMOcgMJbBtqQmpCruH9Y/ULRsYbnyU22tlCtFCBTFpciRyJAtEpDZfE1Lxw7klzUC6vw9hnPYgItHMrJL27v7YeIQWYdwismy2RosftPeAMhZ/G6JE5OClzDYuv+MMVmqpIAoPQh2XqcZNz4tqc3UhyZfK0uOuce8tKblwolgTQQBbQTCOsxx7jrV1Sl8dX/XfEMdjNggioINCGTLGW94gqi/cI+WLNIZbzr2T223DYIA8ujt/T2qJPbI3CMi6DUBPmOlasCGZhbN65ZjJs8eNY67pycp6fMaNW569tvGfvhEKSFWSRB9FRgDHYBG9VA+vdFDgfNQZfDjP/qT9LBg8H97we7v4pX9+//wL2hH/pTFwuKjbCsYwEuFiQVeJuhiEaGYy4fS6NwQwIg9QoEM+GVq3EB1bbBtdZ20rOlV9Xpn+m7LdgMggv3mvQJyU2WZqdZrGhDCMXWrsFhSRj7cAyPbb3McNX1Zu29k78OfPflN9eXGIFmzn9ldsw99GCebroQ0iIX6LWBug1SvLNASbNNtN0MefM/JxkWyBSEbsDjYTdfNCXbGxiD+wsXWawy9Kr9XRmSB4RybjbKKYxbFLQKYlhpFQHdDRoHPHKCXf4WG9aBzHPUFOl7Izqzh5PLhPGCJA6sJNXdtatkxj2YcAk1uhDUAp2QUOtwjG/jMk95dhsUfB2V2cfFosmnMyWT18U4P/X0G7CNwHCnOIYgfAfQRq+/fN7X2ps+vwP7VAzHsLHsDvPueGIsb3/vdbrYB5hmn7+rtR2z+dRCSA4qrDIETYXheWS4k4LGJkkFBri8IOVjoqV2mh8XEvi8APgEeDhYQZ2zn4+nlfjf9YvuSLEqisPYy/XKHecCm0kcmUTnaTwM0031A4sCNG7BXNtDV2UZmi/NYZe6vIWm5peMGL23nTOtrnWcre+FFHzZ+wNy9WFpJx+jI3957mLZX1tKJRYsErWMwabJ6anPNVg0I4sZ0xnDDUV/snOXnfRjq/ukW4P+Q6wTqUVA4DgM/DwO2eoo84oTsUwvrXujRj9YepMW7T9LbsVba6gBAD98CQjfSLmz2DsBhs4ldZ5VAlWyGxdklAUMFZXd1NZUaDzAFupeeLDfTJxgE3cfvr1mqUlx6gIyEYABAY2fRKRjeiKtZAAAO60lEQVS/Eoig+/M3qfvFm7QJYO8C1qvfuwczuoT8BXkFz8cWYPElsqe3APzLxQfp4Nat0On/kKzBP6wP0kPYd7tbO/4bbPDbjSbB9lHao5B2Dmb0c+bvZ2j9l9B3ayF6gHTqNZ1IdzmffQpeLay9f38FWcMcfSEosgXg+/yr85eJFyw6F0f2d3lei00sONV60TVFm17WIe6z2SktOWNuMmfc/M/IkvSRVghylCFaWyMwkPg4JPBRP7/P87YPAJXZtL/GBIykBEST2oUGoP6cAGEXHbhdwNduzcGCw8ByXtrtnyBUP0Vadw6g9GXgskdm5ACw3zJ7ZN1mQD8Z5hDJhdQpsmoGrZzzMpmTOt85s7Kc7n/wMDpwq5ffJ4tibYc68xPmizrj0jhzBi/+JoGgvu4diIKWzYgAU5IckjnTU5znapMACitWgPQRziRnAHwtKHW80aa3Z1Mk1pySlsGctxaSdlitQLpAVhMQwDaz9r1++YZz6YWE5/6D27DzizDGPlOxojHMgGCO0eE7LlgTd3e2w25xHhnUpz/4JD358GFaYL5F4TPfecF7+zw3Z8hWBPfbzAVGArnWGsAfSQsAvgeYPePZO7f3QzAzNl3kpeSNYNRgq0SGbA6XnCmIFd1mJmH2a8ivxrmGS54rNerK6Lq6z/DSP74KSKwaMLm+RaW28hWLlRkb9i7NE5ToCHeVmnQF8dGYznWRvYdHzrV8kgBEHC3Y1tvdYMX55Gdl/q2LMRC1Ce0UAFZ7ai1EBcqCaQtoJav8uf0MdOvR+nSTebPD/OkQDFtoLBEmsG0gtzGrbDPaIOisk7PeNQrUqYMD4G/b4ItgJRpNRtGrnyH4YI6dAeq1jh0bo0M0a6LSJA0tlHYpiwqAz5Sc5liCbkm/0PMHUPbZsreNhbkZoJ+yxkZfiyDDcjdZr82O8wJ3s2kGTzbFU0LUsqDYwNqDuF7pUhcyXIMpgiFIPmtjqrzCFpQ5rONcmFSbwWP9joJ6i7cN6Lj2MP1QDmTDTF7urWHba1TNszUyoPjJP/5n6fHHf/9dYWAh0XnXkSs+93c3Av/23/1zXDG+iodYJlEPYmUdAvxIHfMACEZl31ywZJgrIV/Ivw+Q7QPp8+hCZ7X6qBW571Cm4YIAG10CDPsZ9YS+4oFngbHttR0Uw1dcMB8pvqyJD2ZN7SAPe4eHWZAQPsQ29mAV08oyV9GEIWLeHkO2wQpn0xQWHrBOyIA2YZA22VCUxywRgNyGcZOVn+I8pmx2JVaUeQjgqJBQX2EYOJvdAGJc6E3NCgwseBK8Trsoq59nY+mygbg4tYL1QAusFRz/r1fvs11cKY5hYlmAq9VGXM98aSZ9zGZlQ5jzKKjFtpCxj86PALK9HTpR6iLgRsT77V0xxrlPw+LPz7LZL7PJkuKcRsM4z4LHlsx4jWwyR82m8kKWOw9nuc0IlI/Y/dHsioBgSN7fBOFBZg8jgig2HQZRURRtQMJ3XzPq14D+JsAfff5mJ+ORjOhmgBEBSEQZ+axGoN9sygjgj64jS3/y+Rhoqr8fyMYybwyapphv5/g5f4U15rP9QXrbQb5C6vup/skUmpEWSeMUA45RnKmneB+LQFPpusX0AHtjbORrTN6P0DPfLlEsaX1IhF+5kZtWlG1dnvgvwAuA8JQdtUXAd/jgw7T58MO0AxA7n0HqABJSp9sns2DdWwmm0qZUA1595pdNrcbwpxfY91uw9pdo7wfwWYCFSTJZKzSWuoU+ucF1NGFAP0NK8/nqw1TCDWh9/CK9wjl9A3/8/Z03sMRohTnGFgB/cxoQa2NUC60RGpUmV1O/SkOmOjILbAR/AnP6AQC/RJHwMb0BLDYvUdxWAmR1kTgpHesj5Rg820+dX2CdOKCrKwxa49GdtPz4HmCzRqCDRSYg8DlZho1wQplL56v30RfPp+/X+umHM+c4xFAkCMhdpxHYU8DW/25+nHbKjBvByOPNt+n7B9vpA767SqFdAAMCsG2OewDLbfOc22vL6fHjO9HIagn2tTZNjwHWG8G92TwlKjb9cS5Fox6b+LDGCKRmZiz01DlG0KGcI89X5TZu/DbYMYA+554rB2jCZushbnMhX3lZsPnSZdjy2VXVbpra+E0AHm2wpbOWz/YZ82vrDQW2yCxkHCfIoIzjNmLDsDpgXLDrvLUz6Tls8wkdhY+Q/xwhHzvi36dcs8DWzgFRTxn2hrkR1iIM7b0fPo4mUmUdXvg+C1hjPVIa4lppkyuKXGVoS7TJXb21Er03DC5bnNsR5+X3T9hpW1tKND+L6OAFTLKpLYOQqH3Iz9Y5DdcurL8AqOpGdoGsTekVizdZIOQcAK+ONsLMuSOySmbFLHCcN6gwc8C8q+Oe1ED/LrBWJtO3Yy4B4duNN5BLb8ME4dGnT9Inn3+E5l2gqZ4bSSTs+gXz/gwJh83VTmh8ZZffClkJmxB2eWYuyQbt0DfiAoCtbaV1UcqdBgTHPciWC202zSgz3xvUxdg4cMCGMK69KHsPCzFzDnkKUqAS94+nODK37nsjS+iQugwZYIG+e5TNxNwXyl3sRjnX43PZfXWegu3psFy1KFxHtgZgtqp0LDLTLRh0zR5Yf5ibkmoGoNGzRe98vesB4nWLX5Wf2fuAv2v2AGA/6xHEdfhu5TrbzJk9xsWOru65ZqKUrwnw7Z1S1UXKbZ3tyD1qBpnLNIH2EdKwY8ZfZ6iQpbLPCd4Neg8B/sdkAbusjzah6lrgHdcF+26DNZ3fAqArhZVEAh+w7vXJ5FlYb8HuFHNJ+Y8B0Sn3z4AymmE6dgYLfFeDoLjOfPb4ZwY/BFphWS0OEcwzh0LyYyRqto17kMcHCRJzMXos6OjjOixx4pwJo4XcXVd5js9s/n3O1lmw68s1wPVCsw9r3QweZPD/wR//SXrySQHw/+7QZvHNv/YR+F9/9T9QJ1BgGOxodrjJEo+MsXy5CPkDgXoU6w1/Hv8e6rR9Y7Zf1I7KDTEDPT8f1f6CZQFYRNUuSLAs0Xgm++y6SPjpEZiUiY9GSoIpPuMm7N++gqUXyg4DDv8vv3P4J4KVyLsNU4eqqNmseLBl132nhaoz6pZj4RnqBgNRer3SHnECWU/q8U0Xxpps90S1pMP0vgyPW4IeeoYvXGcOlpRX52YlMjb6UJ+id/acZRmCFQHpzQNU1O9a/KVNqayLVmLKZ86RLpjhiNbnfLtrnfkTNZMT7NgzMKy6DZXRKGtfKtQcUt8jdByfG7H0AaTj3Ibsfgz29ZSLf94A1qP/ydh+9MZrNj8D7msbzADjwwBgeAJxuG99+sZ7rj77rXMY/s/oXL0lo88MvykHBCNbznzPYg7E+h5i5th4JIGsRzsAdIAXSRdjv+ZmbBrdiJQNqAxbJUskAB4AAg3qlJLJsJf5fY0vXbDY2qBB5t4jRQaBfyjTMcsS6XbntvZrQASZZQoXzwE5LWQklxbjZpTA+eW5oW2baWwppmiSFukq5pQNrwD6AyQ3oHyOwxwisK2y+c3Y04ViT0QBNKiiqQtF2n3O7ZRsxSkA4YzPtS34Bnwo72jBbp5byem1RcwETTgGg0+TIOfxLEB9VUcaftxF3mUhuoCSryMAYYzCz133H35gATKsOhCLIJZvIvtVBbipdfe5Nqg95vrOuRbZxB7nZq+GecDtAsXfU8qN+JozANAhafS9qcVw2Kjw/fME903kMTM4vZSjlseGV2z2dmq1cI9N2XqeOXzlq8hCZBzDn1vAbtGgAbX3PwCH+nWfV49nNlH2L3fEzlkfPb1vZICi8E6dvNaoNqNTJ6y9nun/7JXtn1Etis9ypPoJZNRLK+lTGmBhX2QQBMkhL5SR95zMcnHvsJbUktAgxD/h6CEhQjpRR5g2oFsWU2Bu0BGNRIfPTqwszBkbBdWXCSSkZ71Wa6CGQXssWU4xG1oZnHntFN5WAVJKTkITLcDR5z0YZJhOHU2YmhIlLpV+gQWJAi1tNN0LQqdsJsOlw+BJhzAzH+oaLAaO9+j2RFBs1tWiSt7n2p6fW75fYGgnWRub+YzFdRPgcJ7KQFybawQA87jqCEK9Z3EPldxInIS0iGMwtha49pXNuDdEppU5h9RNzb6AXYY4lg6BulJHzzVAH9kWggPXBT3izc4GkRBe8zqnmWlQ665RQGZ4XbuzlNR9J8s8wgErskFDUwgJLbPQ6u1jvtkYzWvPZIl7mFkA9wJPzPkqkZMlgLkrsEGo+lD3MAGnDLfZcgG0IjH/dv+0niOyOma4DTij2zn0AmPjnhvXM/oOggIlN7HcxO+MybKjmnVynseVPDLuVw6OZbh93hxzg1FXDfemvN9mIOy4RAfY4T6cHdbsPGuQIdOeWaLY15WGMVYxlwNMZBmaUtVg+jkxHaNi7oSEKs87s+VBIoaUNK+zjpbnHwkVPudeajAYa3KQLqNtW2lqPnf/+Hnnifcv+vO4EA33wasmkJzTyq1HSMtW4jPv8Kdg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UAD89/XOFOdVjEAxAsUIFCNQjEAxAsUIFCNQjMA7jEAB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8N//D6LqFEmEspJXAAAAAElFTkSuQmCC"/>
          <p:cNvSpPr>
            <a:spLocks noChangeAspect="1" noChangeArrowheads="1"/>
          </p:cNvSpPr>
          <p:nvPr/>
        </p:nvSpPr>
        <p:spPr bwMode="auto">
          <a:xfrm>
            <a:off x="91886" y="-75843"/>
            <a:ext cx="180023" cy="16002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268" name="AutoShape 4" descr="data:image/png;base64,iVBORw0KGgoAAAANSUhEUgAAAvgAAAFmCAYAAAAYpu5NAAAgAElEQVR4XuydBbAkyXW1s5n70fCywCLLkjnMYWYMsx1mZg4zM4YhzMxMYWY7bIfht2zZki0Llnd4Hjbj/52bVd3V/arhvZ1ZadfVq9bMdFdXZWVlZZ178txzU+Px+K+cc+/MO3klPZD0QNIDSQ8kPZD0QNIDSQ8kPZD0wNO7B/46lQD8p/cVTFqf9EDSA0kPJD2Q9EDSA0kPJD2Q9ECkBxKAnwyHpAeSHkh6IOmBpAeSHkh6IOmBpAeeQT2QAPxn0MVMTiXpgaQHkh5IeiDpgaQHkh5IeiDpgQTgJ2Mg6YGkB5IeSHog6YGkB5IeSHog6YFnUA8kAP8ZdDGTU0l6IOmBpAeSHkh6IOmBpAeSHkh6IAH4yRhIeiDpgaQHkh5IeiDpgaQHkh5IeuAZ1AMJwH8GXczkVJIeSHog6YGkB5IeSHog6YGkB5IeSAB+MgaSHkh6IOmBpAeSHkh6IOmBpAeSHngG9UAC8J9BFzM5laQHkh5IeiDpgaQHkh5IeiDpgaQHEoCfjIGkB5IeSHog6YGkB5IeSHog6YGkB55BPZAA/GfQxUxOJemBpAeSHkh6IOmBpAeSHkh6IOmBBOAnYyDpgaQHkh5IeiDpgaQHkh5IeiDpgWdQDyQA/xl0MZNTSXog6YGkB5IeSHog6YGkB5IeSHogAfjJGEh6IOmBpAeSHkh6IOmBpAeSHkh64BnUAwnAfwZdzORUkh5IeiDpgaQHkh5IeiDpgaQHkh5IAH4yBt7weqDV6bnhcDRtWMq5FP8teo3d2Ol/2iS63XisD5+aV9yhrMWLm/3UNGzhUWYbNvlXbHvXP4nbdc6p1PrHXLcjw31G93xshAQfrH34yM7ienR5v862PO6cp20OBnj4ExvrkX+EQ21Bt619Put25tNsu9NOBTPjw/4xO2Lixs86s47mpvDazl1ZO0Ka/0vxHnHhRlzTEZ+m+TOj6zsYuEGv64b9thsOOm7Q77nRaORyuazLptP8fci2fiD0e33X7/ddhh/n8nmXzWbt83Sx4HKlkht3e7a/Mb8ZDoduRLtyfJcp5HVEbckpM6tmMnYMx/fpdIaP0/orx+6z34LtczQauJS+08jkN9pGv/f94Qdsis/Da6E/7dxpa/T6+JZrVqePgnFm/cV/2i6d4hzVOdrKfjg76P2+fP9Ong3heNWmSy/Q/Jer5yE7ho6kc460dzzmqtEno+GAvu270aDHNiM7jwz9qX5MZbIurXc6S3vpO87NeuvYRBq2a9Ij/khBH07+MWlB0Odh7wQ/O34faAfhvsd2jYe0d8RYoMFcL8YSYyeTpb2ZHO1i/NBWGm5jJe41/6nG7eSa24mpr/SHxpPe071MTtuGi/4VvOfnu0WX5fhwCMbJ5MpwOH8NNHZ0rmOujc4144aO0+RcuRbZIj9gnFlrNYZ1Ehrjuqb0UXC/cAPyvzY/7/K9v++y2ZzL5vLsJ89+eOu6al8cT28/5rn2dr31P/UH3w3U50P6vMsnfd4Zly/WXTavtpzqlQD8U3Vb8qM72gMPPnbDtbvcdJHXKsBnE/1kUgimu0UT0JKn/WmDAs1T869VbT5NJ96ufc7vZwIk55DgquNNQErQp/p3+Nb5hf25cj/+ubbymi/bj74zEBK8rB0BsNBH4W+zwUM07lqHn6UNnExfx4/rH+rRz+e30WQ/36+pAJhE2xOCvXDb8Nj+3ykeGnq8TI/l+9efz+Rtne0/9/sO/gxOw29/mhH3hv+bde7ZKPiKOyPtYwonI5jHxvD0F9HxFR3f4RYjA1zzgHMW8vgH/chAnl7aZ3jNw3PJ8KzPgOwHIPoub+Chy3EtSw7wdbTvjq5fde2Dx1y3ec0dHuy7brvp6rWKqxQKgO6Oy2XTgPq029vdc/u3dl0+k3Y7Z3dctVoHQ2Zd5b5Lrn7XRTe4sutcY9+Nem3XODqy42zffZcrnT3jhpkCQUQW3JJx2XLB9bodAyGFYtllCyXA0Zh977n69hkLIAYEHGk+J5SgzwCEuRJAPOcG3JIpAI8FB2PtT3N1GpAUgB2ALnGC9YE+SfO5xupoPLAYwcAPfQTMdGAwgpis66UBWrpmAcAP+9yChuBzAdPpNtP7P7xuy+7/yJ1PW2bnguO/U6sBeorE2FbPAgH6Ideh32u4duvQdRq3XL95ywdEXPdyqeIKparLlmouX9qgP8sukysDon2wFJ1Do+PMZgQLiKYBTvQco4FjdD/h3GIA1Z6VIeLXvwUqNW+OaG/XtVoN12q2XKq1x7VouXwh7aq1qitWNsH2m1zLuiMKdD0N9vmAVyB4bqLJMn/ZNdQsZkGXcCzBpAKeIQGmgja75sG8RnenuPDqdwPCCjIZIwa3gzld+7GpPQjigpgumAPj7z9/j2ss9WysDQZ912keuV5zz7nuviul226j5DhXQHX9bjdK5zlHxmmK+0Dwn4E8IGDWfdBpt12Le27Y3nPt/cdd7+iqS406rljIuVpty9U2dlyJd7ZyhnuxwlELrkMg3eWYI84rneVap0vMAZwdN/uwP2B8dFyq2yAqv8IY2mNEld2Ze1/qajt3n3YSTgD+aXsu+d2d64EZgD8H2sOjzoOpRUBy2cN/0XfrAIaZs7fI3k+4iwBodFJe1nOrgPCyY5zmiiwC+quOE9dO9Zsmzuh38w+c+TZOto0A30XXeJ02hQAsLmAJP9MjY9VrWb/4354M4E/bzmMu8gAMx0X0gb4M4E9B/XSs+UAmZLx86xKAf2yk+au2hL31jKQfG/PbTRjIyBdRkBUezcBLhMmdfB7doUdpFnwK6GvMZsR8G9PpGyhImeLvA/Y15J7K59kWtr17eNP1Dq67w1uXDTDm055tPdjfBTx2XaVYhOUfwSJmAJJp1+103O6NG64PKNne2XJFvq/VNty5N36BS1dLrn1lz43Z5wggenhw5IS9736j57r89rYbw2I2GoDUDqA+P3adToN315UrVbe5te0GrLTuE0CozVU+GwPi09mCgdRUhnbkK6Dxgmu3O66ysWXAKAXAz2RgNWGtBdoUePUHwC6wW462dboDA/H+HhHy84AwnEfGrOwK8AlLxwF8f+08m65gehnAD7edHymz87/2c5x9iG5jQTvvEZ0n8GYrIayq9Al4eu1D124euHZjFzC4a6sPugbVSt0VygBJAH4mXwU0FwG1YnvF5PsxOD+Php9FZ6/w/OLG4mT7CNEw6Y+wf62v6HCFpVwEjaFms+nB69ENGxf5HNe3SvBY3eJybrO6A8jPE2pOGOmQaZ/2pPohfGUZjxrWQ63e2P3BmAfsDmG9xzDgWpXSyo5hdmF5G/y+3wXw0wHbDd9OM4Pni4B9cFjPrvteCVeuYu87f2dzv8GO06CewHr7CJCv4OumK4ybbquadpubm65Qv8dY/D7jtZ/Kc64ZAgJ4dQK0XgdwTx8pcOs3d11r7zGu7S1XyI64t6quVt9yJYKhPO9smf7KEOiOcgbwO4yLsQF8gfuKrbqlMxo7rLS1CJC7LTfuPcG/Afjjotu5900TgD9/gyb/fnr3wEOP31zJ4Bvbs+RpHQeoTwP2Fz0Ejj0UYhj801yFdQD+Ovs96X7itl/ns/l+nmeelrV1Zv+3CeDPPnjjgXzI4K/dtrmHrf/daoAfAu/owzpk8OMCiPCz4wBfD65pADlhuiJAIArw48C9b8M6I+fpt816Afk8q3f8PEPsPwXzMdtEAoR1AP6qOceYaS6MyTUiAB9OD77Sg1kx+TmA7uGNx93u9Udg+A7ceNAAeLdcDrCQz+fc4f6eax4duiJ/zwHu8zD4tl/GTROGXwFAJgcTz7y5Wd9wl176Yle7dJdzR0PXvf6g6zZuuqPDhuv1x+7cPfe7yplzboykR/sQWD3au2Uynna7ZSz+Zr1ugUUd4KdAZHd31+XYbw52X0AoA3tfqm4aqGs0AS7IO9IEHKVCzbUJElrtHiCo5qob2wQByIEkVwD4t1sdgA9gl38r2BiLQRUwpG/SIMGhAKn+Dps6w1xP5BzB3RlhuBeN6Oi1WT6GYpYXNQMEx/DA1AdqY626SEJFn/VgYzutA9dq7AHe9l2qf8S1KroyDHGlQrAFwE8XBe7LxhbTASbLCl+L5vC423imL+aC0CkpEAav0Sg3CvAJKGGYxeC3Yag7B1fdAIY6nYJLZgVHzHSxtI20a4uVmqoFM6w9aWYJVq2mLTPGPgD5Avi6aAqgtWozYBwNjL3vw9yzesBeMiZRCgF+ANaNLBLAjwY9PPeN9NOf0+NOwmILVqbXJv7aC6gPAPgdA/jNo+ushl122cGh26nn3NkzO65cv9fGcg/2vgf73mccGsDv9QhyBfAJDI52WZlBbbB/mWt76GrVgtve3GYFYIvfErjpzeoMkS/nnQ0Afoc7W6x9icBJAB85HENfQceIYDzVbRLIX2F7MfgFt3MPDP72PaedlBMG/7Q9l/zuzvXAQ0/cgslZLtGJYzeiQGq+datAwKoH8dKztWXhO9cf83s+KXhf1LJV+1nNYh/f8zpBQex1uk0Af52rEGXw59n09fvqZAB/es5TBt8D7ilbdxqAP2H7bE/hvvSP6ZJ3uIy+6nqv03dP123i7s9jLH3k5KLfLbq3Y1l99hEy+MtWCKNSHwV0IWER/gZlMKDPuYLE+DDnPcDErScehI1/wmVTgONiFhCPzhdgJI13q9F0zQZyA0B/FnBfr1ZdAbmOtMGtw33AZhsczXEAVFW099sveCNXv+/ZLtsvutbl/3FtWMgB7Hl/gBCmVHc7d90PLiFQyKVc++iA/SIygGU+3N+3QKJEIHHj6hULKB649z53QBDRHLXd1pkzBt7Fyp85ewEtcskdHDVcDk1/AflCB9a/DLDvESQMYGPzyFT0ziDtQZADow1wNE0P5wUoGg55w56OHdIeAgSaZ8A/DyDSpBtKrzzLP72foiBvAsRDuZ7m60D3HDeelzH48ddUgZgCMpNQw0wL3LeRTSHNae4TtBCQAfbzXLci0pyygHIFWQ766jTsPSfNtc5p4FiwtGy+t+PznidSFjH5YXvDldVwDvDjz89hfhv/1upDG/ZeKz+dw+sGYEeDJtc+xapDDaC/Q9uRnhCcpNCaj9NFiaqsyV4mNRtECORnAtCtRW7tf8B4FcCXfp3wzSvcxdjrPiAYUFwQEhZa8VBeh/5UroK137Treis0UODgt7YziEg0o2Mg7FPrJ4IwtaPPvSEWvrF3mfdjLjM4cNv1rDsHwK9v3Ovy5Q034tqIwe8N04zZkeuyitZutVwLmVyvQWDA6leXPwvZrtuq12D/zxh7r9WrFG9d35HYf/u9GHxyZliF0ipXnu9z3B+Sko3G5NEQOOheH/eu829W0+jbMwbwE4nO0/W5k7Q7pgceFsDvsVQbecWBzZMy+HE3/KILsCogmPnd3IPl9X1R12n7ukz7KsC+6hrYIzeGOj722TMU4IcP42k/zEp0ws+j1+MkDH4U4E+Wp+fA/f9lYL8awE23MJwQSQL180X83TwbAEw3CqUIy48bJpCGORNRrXiwUgOYVZA2aB0Bvh91zZsPw6jCFsIcCi9VkHjkC0UD99J1i00fwr42Gg3TKtcA+EqqbRzcQs5znYS/NBIdpBXIRjYrFXfuxS90g80LaPO3XfuJV7jmtdewKiBm1bl2P+0u3P9cV6lvAobabu8WQL50luNV3N7NG655eMhKQMpde+wxWP99AP49BBcNAM3YbZ89a0zn/v4R4B5Gc+csjDDafYDcBqz/cCyVPy9AWw7duYDtELC2wXYF6dA5p57NBYA5GMwxMoWx4zylgwb0D5TcyXySYz/T+TyUfhjKnFwzjfsos72IFIqCv/irvVyiI+06vL0BzRHgrY/MpddpGrjvoO8W0E+PkE/ls7ZqUQAA5mB2M7DgYu/HrFjYCoZWcyLJXHH37SqAPwNkLQCarvxF5ZNKxFbC7+xL8hVWdLpdCDYAPkFlG4DfR1qUJfGzTBBWqe64So1rVUOPz7VyGa6hciNCYG8XxYP9aWCl4yg/ivEsgC8durT3HEuJrZKU+XlQb/1dOQFhuKB7RKtbPnnVQL7eluhL0BesIug0he2HwTnNX2s/DvzYUBCm73tcpzbX6FAAf/8JVoUO3FYl5Xa2Nt3mxn2uyDmOuT7DNCz+MGWYpEPg0yKQbtM3/cY1k16NegeuXs4C7jeQMm0RsNI3JrsiiZ2VqxE5LEOidcl7Otx/fd1kjHsD+AQQKQF89Pt9Vk6IHtjfTc6TewaJ0FkkOvWdhMF/fWOq5Pi3sQceuczS1wqAHz3cOrKM6cNgvYauA5Ine7pNAH/dY64CbE9mP6v2Pf/9fN/PHzsukIg9xh0G+NFjihQNX3eawV8F8CcAPaKTXQTwZ7f1D6npZyZXDh6UIZM/fbivN+r/72wVd49MpPPBX5ZJdaZAyv8t3J96PF6DPzNjeVFDcP08q+gTCP01NK0OEpyG27/5mGvdkoTmCZcn6VS64XZziLvGBiC/bMxxP3DRsfgkcEER6G+LhQXADACblXLJ7exsuHSv5XZIxt1+0Qtcd/MSIOOC6z7xSteAxR/A/g+QLjRg67fO3uMu3HUfYOYWABV5CWCkVN0w4KWVgqO9XbeHtr95CCjarCN1YIWAFQOx8/3+yO3tHQDkRoD6Ta91hrm8i6TeVAYWlLb1AcK5omQ8AF5Y7TxvGadtXbgAYyomWfENrLaTTEjJujD8KaQ7SkQlcOhrg6APDbh5XBkA+uA+EDe8IEJbNUdOv59q8Bf/RhIU1lxogOQ5IXvfBtz3kOYM0bErQbpaKhtzL4CflnyDc0HH4VcnjAX3yfTzr6hRQAjwbZTMESfRYMaPScmGZgF++LtYgB9IxHrIUHqMqXaD/IEjcj6a153rIf9CS1JFWlTdPO9K9W1YfAUnJJAKaAf6+vBe8AA/vA7ygPIAX641WuGQ5jxNpCqAL9aesE1rVjRaTjLSyAcrDMGFhb9Ht+5Z/DQrVwoele+RAkDb8bUHtu0SXEb7Jrqy4fsuAPhaDSLQaJJg3tgHqB9edenhgasVxyY/q6PBL5GQjpDegtAezdHqUxsQ3lS/HEq3f41xf0BKec9tb5Rh/bm2ZXT3RQF8fovsSqPUA3xyTXRPMhbUt5JjZbn+OcnRDOCTr0EwPyS5eYwEL58nAMuX3bn7Xuo2zjyNAL46+fr16+7Hf/zH3Yd92Ie55z//+TPjWdHj6173OvfHf/zH7oknnrCllGc961nuHd/xHd0LXvACS1BZ9dI+Xvva17q/+Zu/ca9+9att87vuusu9x3u8h3ujN3ojlpm4sXhp348//rj7q7/6K/cf//Ef9tnW1pZ7h3d4B/dmb/Zm9vdVL120V7ziFe7v/u7v3IMPPmg2ZOfOnXNv8RZv4d7+7d/elknDl6I/tedv//ZvrX16kKtd7/Ve7+We85znTM5NSS7/8z//Y9s9+uijdiNru3d6p3dyL3rRi5jYSV7ipfPU9//wD//gXvnKVzKR9qzNL33pS93bvd3bubOwKU/H1yMkfnXnAH7chBae2xs6wI+yKMuux6qHTvjbVSB83f1E27Jqn6u+D69P3LHXAtG3CeDH9XUUGBvgfgoBflQv69vhHULmx/M6DP4ygC9g6BmwWXA/PU540nEK3qfjLHF72jwzXoO+89aKodRg9jjHZD1zeMwYwshPYvGlsZNzAJ/PtFSvtyyCe40D10Bzv3/rcVj8G8hyWq5MQl4PAL5/0DLpSrVa5lkGiAA0CUTrVS4BGNnX4cGBO4RpH2HhVwQYVXjmSdaT7h25nQpA/FnPdqOLzwFkXHLDK692h4+/Akce3EQAWD32nSWRcmPrHCD+KvIDWFf2USKgqEl7D4g9vEViLsftSqvd8vKg2uaO2+B9dNi0d1bgC9TV4LtCMe/O8zwaAoRluSkmV1rkAoFHhQTdNOxsm+fZ2UuXnEOX3kOnr4RaL7iG5R8D6nnnylv8ZsN10DArFTkc79osZGitI+y6BNKRyEUIWX3bJJC6xD1HZq/6lMGPnd8CBl+YVOCt25b2HnkOLjTDLuw97HeeBOQy7S6Ua7D3Nc/wir2VFEkJpiYfmiYUL52bI6z8fNuj7Zs45gQbzZAtsvBUYBkNKAQ0FTJyfY1tJumzQ26GHGKGrVusmgwZRxtc5/OuwnU2gI+jjgfY6s/Z9ns8banknjkn+JQ8ZyiAiy2l5DmMBFtxygCSZSk6hNmXNl9/N5CPHktjyG5JgkMB/BwJvjnAr1aAsvx9AvTZS2ugxG1/Ux4D9/5Dk0KNwV7+HKXBJ4glyTYzOHLVwgg3qiorFReR6OgasXoEwFdA2oFdbwHum9ybxuC3rhHXdbgvCYg3qmjvN/gN8pzCFkO2ZitOQ50HCbYDzqPLqkiboL1LsKuATrkmGVYHUiTZaqWsx7gZNshXGbYZKwQsBADn7n8JAJ9cmdO9nloNvqJbAeqf+ZmfcT/8wz/sfumXfslAd/gSAP6v//ov9yM/8iPuL/7iL9zly5cNhN9///3uXd/1Xd3HfMzHGPgOvXzjzlnH+Kd/+if3cz/3cwbwBaQ1sC9evOje+Z3f2X3WZ32WgXcFCgLRv/zLv+x+7/d+z46rlzKo3+Zt3sZ97ud+rh2rylLnstdf//Vfu1/91V91f/Znf+Yefvhha9sZdIhv+qZv6r7oi77I9iVArnYpCPiFX/iFSTAggK926dw+7/M+z73xG7+xHUrbqf368zGWQcP2C7R/9md/tnvLt3xLC1I0gf/5n/+5+7Zv+zZrvwC+2v/iF7/YfdInfZIFDhdgRJ5ur0cB+KsY/MnEHvMEXQRGTwJ8o9uu+t3Ur1fzUEAnnbLTVx4rRu5ymkPFMe1xD5X5h2DcsaIPjnkWaS1wr53eIYDvCdEp023/XOJ4tGjsHP/cU0vLzs/6JdJhvp/iWfV1AX6UsQ9/Ex5H+54H+GFQ4RHPVCN7mjHzTP2N3QvzbKhOVrfycUJ15rNjgJ+fBcPLust+fmwfXms9b43pbR0BEjCFzRuPuMMn/scd7ZPcila4UsrxFtsLYAZ4HaEDlkymWgHs5ADAAsyAkBLb6Jq3miRK8jxNI2Up8JyRq84Ye8ARgO18veyqEF3jS88HyMMOcqy9h17mmvtXIKTkl18DG9fR0g/dzatXkR8gp6nKIUcOMHL/ABzJGYdjaaVgHzZfuuQiDOYWlpmdNtIHgIokFUpK3N/bIzComESnD9DJAXa7fK72ZQhaBPAF+psECiUA/+al5xmYGhOcpMSM04Xie1pIh3IkeZZrZ5zbeY73jjfdtrfXNBw46Wsh/lk9ePReDeep+fs6fv6NSHRsep+9oAaL1U4a0CVxswNQ66K7F7ubGjZhaYcEV9hi4qiixM00yZWcCOcs8g95i8aCn00s6LEhMxeU+GksCN6DG3GmrXPtCs9v3jY4mA4Drb8/E3OPsqmBMcIxQp18t83KC0FK7/CyGxxdQ8LS5Txwidk458pbHuC7/KbJTXybfXAbNt0HEOY4b+ejtghUS0qm/hK49/p8zprAU+B+AGCWfaaCRyV1K8gby5WIcTMkhyENvsoD7AvkiRRlMUp71Kc58kMYTK45RBYTHCsMcGb60mZBVjZoq8ag3KU6XKd+C4cjcg0E8GuMx2LlLIsrnB/nNqJfhN8kj2sJ3IvBR5oz6CjwJugpZggKSqxeKYDDNae47UaZqiWHC+BjR2U5KcptaJHUawCf79Jo+yU1kixpnJJbFfKcZtcCqVqdVSuC2DP3vQiAT9B7utdTA/DV0Ud47L7qVa8yMC0AfwDD8Cd/8iczAF9g/Ad+4Afcj/7ojxrYfd7znmeD7d/+7d/Q9O27j//4j3df8iVf4i4pyl/wEov+gz/4g+5nf/Zn3T333GOMt47/7//+7+6RRx5xX/qlX+o+5VM+xYIGAfMv/MIvNF2VQLZA87/8y78YUP/8z/9892mf9mnu2c9+9tKu1UrEL/7iLxqbrn2qvf/7v/9rjPqnfuqnuq/+6q+2doi5/57v+R73G7/xG+6+++6zlQsNdrVLLPzXf/3X2/ltY0+mIEB9pOBCv1X7X/ayl1n7v+IrvsLAu/Yhpv+f//mfLUgRuNdLqwk6vs7ny77sy2wV4en2EsDvBoxUqO2bn4inwMWmrGOnqLnw+MP5+NN63rM63NEioL0YgMcwo/FP96WXIwZPzAIEET2TPZyejfWBSORok4dHZJ8rdh993CwKuGx6D8G7tT1+p8cemh6Zz2698DPfIYv2PcNcabvAczn2Qixp43GQP2d5aY0IGfTZ9kSB+XSzyLYRgOnbGz7QvWxDPuP+d6H3ffj34Nz5elaiEw0koqPq9GPm6TaPnLS9cffesTkkjN+Djae3uB/BBpjmx/jcjgV40mJQtZ0KU1l8YSIDgGED3TyJmXuPu87uI6Ztl/d2AT19GfCrRFW5kMjGsMczR8BQpJKChRxJsfLWF9AMC1elBDCk05dzSR/mH2ByFoB/4UVv7IZn7nfZ6t0ug4xk98GXu/3LryEY6ANWcAEBSN/a75Agizc+1n1lQEyefcsLXMWzZGtYKeMIA8gX0ZQHqI+znBdtkCOQQLfuACUl6hzKZZIOxVAD1NTeDp83eH4JEBZ57mY5vz45AGL7z9/zQrt0mbTkG4A/dqW822YXBhdgLAY8u/Ns07Er4RP9kA9fg6EdyjvG8tyP0vqRe2zyeRxhMnPR7Ub0wV4I7ENAPLn4NE7sM5+bfr2JfSKypjGgVQnRBZKbCwZGZTEJsIcVHsPcemkLqxC03YpBCXoG+zx2x0bm5+mzzW81O0bDz6YWobNklb8r5K7kgwqNVzkTmV+TXCg9067xwjWSzWcHl5newTUQcYNkW/m84xSzdQa2mkCwuGU6c4PNxuD7VQBrU9BPvriZHHSQZhEkCOCbPEerOYD60bALWD6wugF6j9DGKzlcQN8kPSoqZUw4bSZQVX240wIAACAASURBVBGpAnKnMlKnCm0pVbbp25qtiHTTSIY4thJZFfCGhaXCS2fzqgA++9Jqi2xBNb4HMOtpdPAlzIxKJKGrNkGG48iq0/bHdlqVUXJti6TzLoHPeLDviox3raKVKQ6ngKNAW9JYiY7wuB/RmZLMjaS/Z9w3uWePlJPB8XxQpzwbzeeMc/piSHA4AsflCPy0GpBGHrRz93NddfvcSaeycPunBuBrAhAQ/cmf/En3W7/1WwaC9frTP/3TCcAX2P2jP/ojA8UaDALpH/iBH2g3jBhqsf0C6wLo7/Zu77bwhH/+53/effd3f7dFXJ/zOZ/jPuETPsGO9/3f//22TwH2b/iGb3Dv/u7vbu359E//dJP+SBIkMC3mXsD//d///Y1Vl9xl2UurADo3Mefv8i7vYvZSP/ETP+G+9mu/1kC2gLrkNz/2Yz9mbRDbomN89Ed/NMlHLfvsh37oh9ybvMmbuG/5lm8xQC4w/6//+q8mTRJrL/CuQEFA/kM/9ENn2P75tn3nd36n7VO/1W/e8z3f87SD4/X2u8fQ4AvgTxmLKaqdB5KLGFc/8cXC5Znzivr1rnPC6+xznf0s2mZxYGFnNPOzZee+ThsWAeLJb9fBgjGe3/PHHgei93Wv1SJWPD7Imz2af1wuZ8CiGvzw13H7jl2OjwB4mXcvOidjZ9WU4JJNAf4UqOvY2p2Y29mX32/4GyXPqmhRuL0+n7piBEDe9jUF9U92bKwzfv4vbjNlJ/3Zz6/0GcCJA42RzsqoyJUAFLrcEWDXJ/eSpAnz29q9au/RoGX+2GLAZec3APyKOS8YmPfjRVZ/bdj8Fsy3gMTmRt0K50hCk2M7FVsSuJfspq+KqjD40jwX2M89z36eS9XPudTmOYBM2jWuPOxuveY/3QgWfwPAXcTLewhTKh3wQ4896sYQcjVY0haWl3u30OTDahaRn547t+OuXr3szvJnFjvFFpKHNPvb2IbNBIQ12b4JK1lDurC3iy6/17RgNc9vO9L78/0QEFVGi1/BPvIKKwam864hZaFCbprnZYEgQgHAQIG55D30nQRJ+dpdbvPiCwgssNqkPSww8FKVUcAgN/l46JnlRa9153ILTMRGB24w/j70qy0G+61iLYEP/5T7TJcgaoy9ZNa1AcSsnnCuWRJqc8ieMthkptCODwk+pMsWzJve62GI+CTuLGPNp6+QzQ4Z/fCcNYR8UOHf3nPezzEG+AXIuVZd8jea8vE/uOnGgNpiigAQRYJkOuXajhvhBDTifJQkPATQettMVVP294bGagoN+hgQOxjDUrMq4xl8tpQUB016HxmT2GvlgIwB+CkD+i3GN28FTgR6A7tnkLPIZYcxrGC2TKJ5ffMi77sZP4xjVp6GjFe1oQ/EFKgOgw7vruPlkWEirjz4hwB3gXflBOhqZLl/hNGySMqs+rMmcQUatKULwG8izTk6YlWDwCeLb77UGZK/KaFdSeiSkKkdI/JFtDqTHiE+4t7t0xcNAP7e/k1WDA4hmbxEiZ1zHFa1cIzScQg7XJok3ULpHKtZNbd96T7Ldzjl66kB+ALBYuXFXksXLnZboDsK8G/dumUg/ou/+IvdC1/4QtPEhw8paeQFfq9cuWKgXTKbRa+v+qqvMoAvcC12/e6777aBJlb+fd7nfexPgW4B/1/7tV8zGY3kOvpMrLpAsY73yZ/8ye4TP/ETjZU/yUvn8Su/8isGwj/u4z7OfeM3fqO79957bUVAffABH/ABBsC1CqE+UHsUGCgvQcy9APz8S0GOzkuyHa0+KAgSgA9fCmb2WAbVsRW0/OZv/qYd5zM+4zOsL59ur8eortgLNPhxYC+ccMOJ9slM4OsA/GUPgvC7dQDVOg+U6LnFndcy0HmS67xOe9fZn2dqVmzpybxjr5k2RB5M6wD5aOJZdMdRgB93jgaOF7R3fqzN9/Xs9zrvWSA+PxYWjd3ouPVM/WzXhFKbBOCvMwKf2m2inEFUihC2QkMrlFksapkEJVmNdy68GNs0HuoHzN9711QwB1kHICjLZ7K7lCuLAKSeAUpUzcKO5wEgGhsqGKSkWFXVlKRFMhzdjAOqkWob/TvjuoAJaZ7H5o1fgqLsA1Qv3g/ABxRlAUgpgoHu3hV39NirXOfqQ/74MM05fOyrSG4kB+phddk8PMJP/5A38hMsNZXkq3vgypXL7tJdF5BZoJuXVEWFtgBIKoZVROZw9cp12P8iwI5iWQQjChIKPHPzvAUm5Y0uIF9FwqOiWEUCgwqr12L08zCjFTTRAvYCwzWCmIbkSbCrnXEJAvkeV6ieBzzD4AJQB0oyVjCsVQT5jKpHlhA9J5uTj7vOGMiXJES2i1wr1QmQrCXdJVGS1ZACeQ9KJs6iuc/lSVI2z38kVQq1FOCFAN+3dI3JdCrVWdj2yFwaAvuoHt+At1XHDqZuIxOOA/wRcpkevuwtViS6ANsRRZ2yw5YlC29snyVV4owby+fdAD4Bi61BTQG+VWhmSKYB+IxUQDpsuRh8yNyUSF5ZRnYE7mHEceoZWJEnSXQ8kz9QACAvfMbGWK45ONmM5Z4ki1T2KA/5Mgz+5tYle5dx+BnBnstZR8GzAi4D+Fp90VxtAF+1FILraAW3cPSRJIh96nuBeq0wSTqmVSiNOhrpgx1Wuhro9RsBwM+nkc4h55GkJ0cQlwfYy/o0ReVaWmd9kuZayzVHFpkNgt/dXaw1CRTckEAGkK9gJZOVXxQSOK22EcxkLc+ERGYSzzcv3k+wzSrV6V5PDcCXbOYv//IvjXV6v/d7PwPSktxEAf5VIncBWLH17/u+72uyl/ABJ2mPAK5Av8C9goBFL8lSvuu7vst9+Id/uAH46Ets/Mtf/nID/gLJSubV3yWd2UA/KN28ElaV0PtN3/RN7q3e6q1O1K0a0Ape1EZJfX73d3/X9qUo7zM/8zMN4Ete81M/9VMz+xXDr7YoMPjIj/zIme8UBCjZWEy+VgfUR8pbUJQZvtR3WgX41m/9VpvMpNH/ju/4Djt2WA79RCfyet748UCiY8yGR0PWonWAX9h0ewDOeeLGndapAX50yTambXHHWvdhEv1t3G+WAc91L91TCvAX6M6jbV2nPcu2Cb9bJ+BaVMk2DpAv2p8NyTmAv+x8wn1P2brp1iHzHo7xKMC3gCR4+31MqwX7fYWsvWKoqAZ/neWXdUdLst3sPTn91zx2DJUJy3rMrhiXJ6tIExaxg5PH1SceoYjV47itUDW0BHPN2JI7juZvr7FnO4CtnqEqbGXAUmCE7wQuG7jZtHHgEICSpEfgPstv8xmS9tAWu/aAv2ddbavmime30Lk/QBIfkpHyWYAIugSBmEOSeh99pbt5+UEbS3WKUNW3zjKPAkCoettk/5Lc6NCS6eTY38MPP2htq9VJjD1ooMsvwVS23CGgsAojXyRQePWrX+s2CBaMABf4IiiRvDRj+WrYLgLmFcDoGWw1AQoZe2bqe8leVBhLSblFJEolpD76ew2Hk9aAAChXdSWY5BoJwWLJuzCmXZJxRwQU0jKfdC6Nu27TucXvbzJPmMzKOyCpD7Tq3GIVZgRgzQGEy1Q2LWr1AaAmS8wMwE+gzzTdgFUx3sbgTw66GuDHERuLV32ncp2oHl3bezFNwHRYQSnVYlCAOGXwQdkG8NsA0w6rEn0q26Y4tzJgdmP7PDaSjB8kUmkSXceyO50B+GLP5XFPiwm0CDsB3aqPIFkMwF3WrgD6Hi5PXfTv/dYVKww2oH6AWWiqfeRwZGUlaaAZuYw4b9o0JAlVWn0LWjl2feMMDlEXAfnnWFEg55DzUN9K1mVeSwL5Wv0RgNf4k4hIc6n8MgXyg1Uuky1pxcGKzqGN1yoDAYUSaYfIrbqsyrTIYRGLP6BfiqoNwMqT5Geq9yBXnIzyKxTMajUD/3sliPcD3/8mwH5/Fwafc1by+9jOc2CBfBm9vYWwxDH5KoFx5bzZxtYvPIuquuScnO711AB8Da5QliO5iaQwYpzfEAC+wLakO7rgmkwlJ/rYj/1YkwKFSa/r9q008mLQxdArwVWrAtLUa9+nBfhi9pV38Ou//uvuC77gC2w/0t9HX/MAX+ehAEfbnzRIWfdc7+R2T1z1LjrRySwOGM23YR4ArgOoV7FtSx/Ukaf7OgB1nfZE9xO7/SkCi0XnsE6bV13ndc5p2UMz/C6uLUsZdP+kPbbrKCBfNB5OAvAXjzFdiLAK6XGXjXXYe7/v6UM9HOPLAL5n/EMdvgf4IfBPAP6q0Xp7v48jhtcB+JZWyHXMC2ggUbgFoG7uY0Uoe0Az6UZPL3AD8LKERxXIgfmWjDWPFKAEq21uOwJqyG0kxxETqW1HsIADwLJeGpXdNoWKqKSa6SAJ4PtMBTeb5z3b5c+eJ8LA6rB41qUK0rHDpB9dwS7zf93+9YcAYPLjHvikSjT5aE2Q1AjcU/AK//MMIEiuIDWkNHsk2R7B6o/xEpRbTAcm/wAtvZ77GYKAQzzxC7C8FpzA2kt2JKeWPPtU1V2tQKjtwgWH5B+owJbc52QfmAXYmXMQxbUE7EusCEizPwa9VTa2XF+FvgBRmzvn3db5e7CfPOPaowrsPsmYSIbmX/6aRZfw4qvUxo0USXSiz6EJex9UZpULUAeWN801LSBlqRCoFAX+KN6lxNoUIG5giZdil71WXaB1KpVcDfAXjeB1QH4o19HKj/eZPw7wjRgLJDopxmOX4kse4OM0c3DF9SnsVGIMbp2hhgKMeRGpjtxslODqzS5Vp0Dac7+qYf0lKRIrO/0Q4DOuRgSKAxJOOwQNHQD+uH2Z8XTIyj3FnsR/M8bkllSgsFamwCoBRZ8EogX+h+zHtPoEC7p6ZTHdFJja2Nhxw+KOL8ClFF4FUBMG3/dthvZILuPDKu8k5GsPCNx72ZLp7hWUKMkXcD9GLjfCJrTXwb4bt5229PcEGjVyUIpKnlY1Yrnh2FsrNJJfKW+E6giSBClhWAE656u6FB0kTwP88JVnwHIZAXwWgI/MhwZkVMAOHX+pco5bLu+qF57rChvcq6d7PTUAP9o26c4lm3l9A/yP+qiPctLri/WWdaZYfL0k2dGKgQCyWP51Qf4NPIG1YiBJTp2lRmn6H3jggYnjz2kAviRJYuy//du/3aQ2ChiUhzDvIqQHgFZEJNH5/d//fUtUVhLz937v95qk5+n2unyNqD5ikxmdVOeZ2ui5zQO6dQBsnGf1wv6a0zeerF/XnLxjUMPsQ2maj6DjTyBuFOwee4idrKUn21otWM4WM88de61zbeYfWqHryPzOZvYVccjxqz/B1hYYHW/ponbEAfTZ43qAH60QuWplJcrih/vSZQsLzswDfH++PslWLL7/Ph7ge3A/bWFccLNOn5/s2idbqwei190D/OX3g8C97okcIKGJDeaVB1/hMizZ13DEGQOcBZDkGiL3ELH3WqQRSJC+XhIdvQSIjT0WMLfCQQJTSgbk7wDxcCwMkYpg+eHSVJftkeyKiNptPgDbef/9AHw8u3mnS8hr0C6D3lx3/7K1SXrrfSwy+zipFNCNFwHybQC9gLeeb2LgdaxLuMA1G6wcANrTsLhi3Y+Q4AiMq+09wL4yaSVjONjDEx71fAvQWIbpl4ZfciJLFmaQF9Dc7+3dQvqxgRXogTsiSNA9INZeRb306nJuIs0UNJy/+16T4zRwHZKX/plz97raDp/lz+ClL/nQFOAvBsCrV7p03/jfhwWZ/G9Me28MsGoRAO7RkMs9R9rsKtaiSrxUcm3aGGhsPVkpkWxE2nCBP4FQk8boLg/m7IkhwZJbayUJNDcmw12FRKvNNyqqFZ56hMG3c7U5SeNPhZ2whoR57uKH30HGpWJrRQDpzrmLrgyzXCSPI0ffK6/AgG2QaKt7wK+gcxwD+MoDgcFXYitV6geMAbH37cNrZlE56lwxLbxsVDMEfbITLSEBKgLw01hOjqVpZ7VG94QFWuLmzaGGcSZ/fsZImTFGg/g9oXOQEyAo792VJB7SHClmf7qy4XX5kiwpzymYY7V3dm3ynT4rMgbwcdoB4Os9IICTd39FVZhZodIqw5iaDQjT7FhhQS9JtmTLL9//IWC+B8CXA0+vg2OQzlW6fyQ5SlwucW452l2sYgULwFdhuaJkawD8/MapnRDfcAC+wKlkOZLYyOZRSabhQJYf/Dd/8zcbiBUrLbvMRS9JeSTRkYxFya6yodRglT2nEk7l5iPg+9znPteYdu1bWnUBe73k2CP9vbaT7l9s/qqXJjvp3gXE5cijJF4l0UaBuDT5kuh80Ad9kK0YnD9/3m4A2WBKSqOXALzyBPRSf/zhH/6hJesKrCt4UAJu6OG/qE3Xrl1z7/3e723uPDqOchaebq8owJ8HRVGAvwywrAtmVj2M1XfLgor1+3Y1wF9HjhNtT/TY60z667f1JFuuBvhRvmymzf5k/EdrBE/TsWA/jG3k/KfrjoO4fo0LGKfXaNbLfAoCfLPijhsNVKfbzDL4YZfYUnEA6kOJTvjdNBCYMvh2FRZIodaRLZ3kiifbLu4B0/uu6CAPFfkP547rD73SHVx/BDkH+AXmus8zoQ0KVAItH8FYyyvdA5Sikk7NJ19VU8PgMgD7ZiUoFh9GEMCj7QaAqR5SmTHAfEw12T5Av7QBqC6l3bORo6ZxdUlnN4DcMMy4kOSQ/gy7SBHkmAKr2tm9wQoAEg0Y9j6EixJIC4U8kpqygXJ54G+j0e8B2NROHniw9yqShHZeLD/svRKAJdsZQ0Lp3Uaa0MQpqAIg075kr9lskCTMf2Is93d3Ae2yFWT1gN+ZDSb/Lkuyw3lJo69ntwKAkhKBYY67cvZBry8AnSuhX65dhN2/YJVAo694kL8egx8C/OmzQHuWQ4r63Re36tBXfWnvU21XR/VUpf1ZadTR3jvYewVusksUyBcQBlLaPBbOoGYnuTreODa6VrH3YZtDgG/A21aKgll0AcDXeXXE4EuDjzSlDcDvHl63JO2tsxcpeHUG6RYVjm2FQtV4pcM3GG1BrlaT7HRgw0di8HHLUcDXZxz1sHHVPrt47HdbvpiWALaca7QiUCCBtgjQLZBwqvyFNLKXQZokWgW+xrb7fvNe+kh1tOrDb9OsEIUAX6sJEzGS8jxMmgPAN8DvE4n9nOpXQU0eZjebugfViUA4UpwB7P2oq4JlrC7hlZ/CbUfBdoGkWvnwZ5FeKWlaXvciW00mxwqDdPd9xubQJD6ywfRJywoG1be2kkKgkOe+KXOOBfZV3aq7LEnmBVbVFEhVzz/nmQHwJd35nd/5HUt+FUMgqYucbvS5ALmYbGnkZRMpjfmil0Cykmyl4RNo/4iP+AhjOwT25TCjAlRf/uVfbhf3+77v+9w//uM/mu79677u68wJR7IhgXEBb7H6Yt6XvdQ+2X0KTIv5V5KsEnV3dmYTI7QvbSOPfFlzfsiHfIgFA8oBULtUxErByZu/+ZtbuXHVAZCOXvtUe5R3oOXQKHAIi4K95jWvseBFycLKIdDKgxKbn+4Af55FjQNci67NOsDOkyarZ9SnDuBbg1Y+lI6dm4Bg5Fenlc3cKeA2H0TFXZtomxddu5N+Hj2fdcaDn+ztMWuXYX78hfsL22qJajEyoXA/ccefD1g9gzTd0oN3v99VAD90UzFWP3hQxR07Afh3amSfbr8aX30A4T5JtY+/9pUuDUu4hXUl+NXAahstt3TdBUCLkmUFBEYAWLvejEsVCzJXEGmc5UiDZEKSiz7gyTuMIBMAXEmT38W7e6zP2V45uPWNkjsgsHjghW/iimfudWlYUtL6vLxARX3Ybsz3Iwob9Q+uA4pIDpTv98GRse0CbZ5BlY0l4BgZRAYAfnCAVSaSBTGYAjqS8aRhUQ/JDcgBCCVpkG9/Ou+tK1WYS89lbaN/t3ADklOOiisVrYAXIA+GXxjM9OF0jiRKChruZ2V8zH6kdQZhmouLCmOpjd0uZ8Nn2+fucf3ivL1gyNxGr5tfEVnvNU2y9QBR7jmqPwDAB7i1CaD6AMESyZcbJc8qZ2UjiVf8COtDrRYL8MnhRYmg6jsP7qdmzWs8jhY2NXqfR1d9Pfngg0RfL0Hs9yzAN3BrnuxTiY5WJhTUWdEuwHgHh6Xe4Q2DzXVsMqtKtK2dNU96uQMpEdaDal9B2I9RHVhVZlU8C4chgk0FjR1kY13sN7sN9tmGwUePX4AN177sXa4TOBB0ypmGfSupug/AVxxnickcy+xY6Q0rlKXEbkm68qyKmHe9Ag1p4H0Q5eVUfk7X6J0F+MFcH7qZqc2SxsnNh3uhT+L7oLNnLD4hJrksBLBKYlfgwT2TwhJzoNwPc7xSMMxv+tjYBsGu6liMlDSMLKcvoM9JDCVblzyIub7ImC6RoFsiUNogJyWLn34ut+krB18QwH8GSHQ0asWeC8CLVVeBKAF63dT6t1hsyU1kMSmgK+94ed3rJVAtmY0ArpJbFRBIIiM5izTomrTCSrNixLUCIKmQALBYdUlp5GSjoECJvLK9lEuNvOll1SldvtqmYlZyAVI7QrCtbZXgKmmMGHsBdLU7fL3t276tJcjKm14rCyq+pRUKbReem7T7Yv9V2VfLjwo6tE8FPJrkxOrLiSdMmFXBLvWPtPdKzJXrj/anJdH//u//dn//939v20supBWDp9srZPCPAawIkLXvYrD5RLe/ikYLOmWRD37YZ/NWklMv5LleXRUnWHvmXRhWX5mZ0wjlO3OgcubQ+scaLKL9Zo02r+zGOCHysdMKfJF1yHlAHLYhYFUm39vlnbvGMY2JBdhBH0yuYXjMuc9nmhkeLxwXNvn6xsUeQzrOBeRfCMz123lwHbfPeeZdhw0Z/KhEx7fFt8dLg6YLIAnAX30v3Y4t1glEVx3HpA8k6l197CFkMI+7YpokVcCxAH4fhCwAouBRoMWGYMAoesaYZX+YQWnYVRFU4EbzvqQLPZhBc/0QiEFeYMmfPRIZAZ/6TJVvdZwBwKO2jb3gvc936S1cdHDsMUefDAmCSCHS0h539t2gcRVg5WDVbyDxkRa5Z/77WikokQgsnXUb6U8JYHZ0hAMKLTedNyg1k4HCpikt2PqUWG7aJh12VtabfC6XNM29OUk7+LPZxIMcV54B6Fc1i3YEdAA+IsG0fZogQcBUCY2bVGvvkIxcIMFT+uQMGugRKx59VgvaaPX7rCzIXWW49XzfeTGv6bR1eoAv9t5AM32t6rVtJBgDAH4l03WbLMlUKzWI+50A4JN4SX8NAPg9y9X1/LNdLs01wUdPBuD7+cbPCfMAP5yLwpwOBYeT6d/AfRzAV82DngH8trTyB0i2YPCVfFvEp72yeRa7zItIafCMh31WhugE4OuAChatIXyOnl92r2KwpelvH6JFPxR7TxGt7k3ALIWirK7BJnkagHutKDFWMoztDEmowj79bNVyGEZKgCVgyjLGFCCaOSdjy/4UOWLt8PVx9ffJPBzM6VplmJmbg9VStdTaq+2UyyJAznWVlKiPy88YJj+f0XhPIS8jiZvcAAXGg7HyRHCIImjvagWMVZwBQbskR7re6i+BfMl0BowV5ZTYqhOrBIoplNNQoiJwBWC/dZ4CWwqYCGYKrBLUAPgF8hxO+XrDkejoBHZZnpPbjoD3f/7nf5pMRgNPYFve9wLmAsy66VWtVlaQeilRVpIcZeHrN5K2iBmXY472qQdi6CkviY885wWuVQVWx1JxKOnd9RJwl6uNjiWWXeBfFXVlYfk1X/M1VnxLQF8SG7VN0iF53EsCFPdSQCIGXoGBXHV++qd/2qrOKgdBg1btkvRGibTatwIZrTZoFeLmzZux+/zKr/xKW1nQPrS/3/7t37aARy+tECgJVxIhtf/+++8/5dh4/f3s8jVs2ERzBK84JjUEOvOtjG67msn2LKm/2ef3tBLaTn7jd7EOWl4B8A2wBahxTrIS3fuilkWwcjDTL2vX6vPzPRJzXkFnrdzDZLsAKIf7izZ0sns9lYIjRj+bOXzkiPpr5LtJIDbTCX6bmWRtPrLKjZOf+yDiGPYP9r+M+Z+3r5/GLl4rb+MqOM78fiZAX9+HbQ7aoeRCWyoO2j4r0Ql0+PZQ8mBfP/f7WLyioHth3VWM+Tsh+fe0B1YBfAMJwYTix0c4Zqc87RANrirV3ryG3z2yhYyqzbIcL3ZczJ4uplx0VOlTjh6Cf+bsAaiVx70CBMlvVPnTZA0AYYF2AQyx5fYdYDzL32V5aYV8AJdZJD71+oYlzcrfvrB9yeVxHqEclbmbuNwGLDxJijCuCHzMo1wa4cNbuKfgcJIeqSgQSZBoqYsw6JIxNKhYWy5XsfaruiOSbcVoZ7Ev1MpoB1Zdkgy1qcczW6ByBCDqAZwEzIoAOElwuqbDB9ijZe5I34wEYnuHYkEqRmSOQIA8ATzOsQThJY/8LsCvi7ZbTH1OBZfYnxJW5aXevgUI5e+5Sy+2REsl4bI84ecBA3AKaHRl6J9YRO23m53fpkmpYXJtyIgLtBkrTd7CqLvrKtkBtQQoAlbdol8A+Fh4Dkm+HMk5R7psyUwMhQfz4nSIrH+rBXNFMNQi42w674Q7C+97zXtDscfmGhOw6zYR+vElgtIz+B7oqopsH0a6Q15Bm4C0i/6+B8Af8FkOvXulfsFVdy5wnjDOQdVX7+tvYaatEnjA7OdcybdarCh1Ye8F7jsHj8HeX2MMdyiudolci01AMxIVxkFB1WkBvpMaIeyzJ/tJPR9h6CXZURCpZG8/VSplWXp/f/+Y7t6Yfo2LcAXDPwtUpyJ6bcN5NGT1zVKTgKHHakNPDD7FqfqN6wbwi3m09+WC5YVkua5jwP2QegsdxqlccuS00zfdvtyA/CqVAjiJ+rWKpeC8hbytxb3RZdwo6bfMCkWJ1YoablB1cKIAfjZDzQTasXHxWa609TQC+JKVSPMu3bokKS95yUtmBrXYcjH2AtFKXBU7IVmN5DrS3unfVGuRnwAAIABJREFUAueqDCsJi14Cu9pPqE8X8BWTL+mMLCY1aCXrEZst8BtaTApMS6suOYz2p5cA8lu/9Vvb8cKKudqf2iQdvD6TBEdyHu1XTLtWBxa95KYjBv7ChQumq1dgonNTQKEbSu0SENd+1S655vzBH/yBtX3R64M/+IMtoNGkp2BBbVNApJfOT32hOgDKP3g6vq5cP1oI8P18pIlxCpYXMa3zAD8O4EwB/nG4ujpAmPbuavDkHyzLXlEv4mVtX6ddq2UZEyiypEkGHY99v87x9aPodlE8HgZEM2DJWJWYYCJydAGc8LUIaC1izMPf2QMssE+dHzdx57XouvqHwmzXLN42GkgGwUXwY0uenTzgp648fhXARrt3dtB/9lnwpi+m//btmG/P0/Hef7q3WZcyBEh6QGvM+uDKWyIK4IkJbTzxSksiVdKsmM084FsJiALIBuJh/8x4ELAs1jLD9yp0pcS/vAF9lv2l3yWRU8l5PZ6J0spLt+t9xEluZVt0ECwLAKAl/YE0ka/99sV7XBkJ6ZDfab9pAgTp6MWKlvDctgqwAHF54Qsp9WHvey2kGSmCEYKQPkBmpIRbANghhJrAWEEe9shx5Pyjc1FhLklNlRQrG0wlDSsgSMPYd6Vp5vuirAWp8jogwbjfE/jNuf3GNVeXLzig5+CQ1QI6tK6iVzwrmxxL0qMNjlW9dL+7fOUJd+7CRVxH6qhAkIhIsiPd8wH5A8iKKnc9xw1JXhxkVHgIsKj/DPkBcgX6JP0xJ5XIPB7MQ1EJh30byCn0VzH3BhEDyUsPRxjp76UjT/VvuQrFraoEHZKvZGGkx5yLZFCjoZcnKXCx/Ucie2Pe2bcY6GWv6PwWfXZFP59/ykwAfuBmaDIsge/QRjoC8EVaKpQRIE9xvXqMnzZVebv0fXd/DxkUSbGsUiioKtUZR4wnAXwVNUtr1SYA1DY3WRChJGSALoFWkzHWpApsD2lO/+Bx9vUIKy8HBJ1oz3ceQK3ASkCWqsaMkTx1FHLIbayfsEOV3WQ7rYBQ0hwAPgGT/q4AUU5Sdo7C/kFQERYh8zOnF/KYo44B/NkeDmsC+EAkSJxmPyYnAuAPmrfc4PAK15bKtVR0rta5tqzOqKryiDGrt+69RkM5K3LYkce9T74eKGlYAbtchVQMjfu0yUpTg5WtLkG1KlVY0FqleBh5I2XyGjIEy/kc7lb0/8bF+1yZIPyUr6eewT9lQ5Of/R/qgSjAX8R8zjsaxIGr1SA3DBZmO3ddAHuSS+LnlFUA36b4yW4Xtf8k7VsceNw5gH+S9k1PdnWyW2AgEjxvpw/CRas2i8bOOoFf2K5lAD+6/L8swAuBuMcJCcA/yX3zdNw25H4Fam1BLrBTFbxoQWztX3vEta+9xgC9EmKl1RXZY5VSPf0PqCYZD6ZfLOVI7KpkOIwdycIq2EuOZakp6EKSqaQf5twBeCjyneQFCgDG7H8k/TAgTcBC2t8s0oIi3t13PQCg2twwb/3sxl0wsgBRATIrKOWwxByZzGU80v60eqAAQAiI1QPASQ+ve60etA6paku7JCXF69CCUTHTYi57ckwBcAvgC/QfIp+pwE4qV6BFkmWa3+UJSLRiZQw8AcdNVgsqJAuI4W8KNNFf2vcmbdXKxRHHk/tOdecekwttnsH/HqvCMR7kAzmZIH9Ice67VNfN4/JSPXMXOv1t5BCeyUX1YOBcNoZq7IgKq9EcIT9PhxIOP/p0/woMh1I6n4MggM91ol9FWnZgpvtYkmaGB65ayJrcQkmictAZEaRJVhIF+LNPg5BIMfX6yiEfynDmAf7k38EeJqSK2i+grOBCydiB808U4CvHQStBoVOZAP6Y8dunwFObYlQC+B1WaBq7lwGzN+nzKmD0bgLG86yooBcHlKblVW+MugfcFipYQNMj0BtRMI0E66N9AP41AP5jsOJXCdx6boeqx5Xte0nMVh2Eko3pLPknaQI9ycCGXLsMAWcTq0z506e1GgPI96taXl5k567/cW38uXqg7vtEuQ6BFp+/zVZH8EGVDdugj7wzEjK6AOArIBHATw8OkRFRS4Jia0XqMMgZaTjQylIKcI8FJnkKSshNsSKnsa19DLWipTayf63O6Z5vaFwj/TGAzzivcG/IZaqG3KyM7Ckt16jcGQD+2G1cuNeV+OyUrwTgn7Ljkp/dwR64ckMPpFkwfBysxQO8cEKOgqnoZ/PNXgQOb/fpeRnFqsl7ypg/WQY/bP+6ADXufCcPvoBBDrc5xm7N/XhdgD/b97ZmvvQVBfiLNlzE7Ef7Y1n75ln96HGO9+XxgG1+G8/ezjL40WPYFQ/OW2zvDEtvqwTG3XvJTgA27OGp/LHJZ76VCYN/u+/aU+zPgAUAUMV25KUtVpHdyO1Dntq71y6764++1o2xBpSLjN66jgLLkiNY5Vr+s6Q8pDUCMBIf6H8CkmkQqjS7kvOommy3A5AGREvGouOa1AfmXgGCWHywpjH6RzCnYs3zSGu0irC5s4mtJAwz/05vnqP41d0w4RsmIxngmS8phNdry8JS7oPnWE2Qq41nTQVuxWS3qcypQKJMoas+Pvp9GE+9ZHWo30tOmweQF3HZEctZRn6hgkDtBtVLtRJgbHbaCnPlkT5cvQpbjGtLfYMqugCpI1YBVNF0C4BfoK0d9NtK7s2k66yI33Q7d9/FKgTsMfKOMezvUBp++vHg+lV34/oNdxYWv7x9jyXkWl6pgXNJdLiBpOsPrDRnQH5wI4Wf6Z9TK1sPWjVZGSNLsCKnGQH8ARaKOdd09QoBCO3J4wCjJGCtlKjo0YhAyc+dHkxG1qB191rQMCseWT7+ogB//hnneYTZCVXtDQtemROTWa36eUQAXys5UgX4VQZtS1Iwcir503e4Dm3kzkc3HwfIXrHCXdWtuyl4hUynLt928g0Aqhr3Sn41vG3WlPL97xKsde1atpHn9ADLvX0kzb09VmcK7sx5cimqFxgXsOIpAkXp6g2PA+6tq2Hskee0YPEN4AvcC+QrelbbA4Bvl03jyXJBogBf8y87tMJTdifOrC7bqklwTfWHuQ1xD5mmvo2tpQIS2pwZHgHEAeOoN4qsGuEvS/8oDwUZG4FnC+epEUXlGPkG8C1PhvtUq0+av1VBd8AgbBE4NJGSdbg/0wTDdZJOqgTBtQ3yGeoe4OfyBIfcp3UkaCVY/VO+EoB/yo5LfnYHe+DqDRiiFRr8eQZ/foJb1rxlbOudO611Jm9NRLMJQGF7ThqIxJ3j7GerGfxVMhj//TQoifbd/G+XyV/UrnWqDi/ywY877uLAxgPlRSA/BNjrrf4siEiCgCgMhKIAf/56xkl05kG+1+D7cTH5bhIMTM8+Afh37u5df8+SJSCxAYD0hlwzMIWuXBa9/IBqoDcef9Ad3HgCoIt7IkDdpB88+L1DDCBQxagkxTHP8BYPeiQ4OIio2qX5xbONhsIQplpgtq+3rEWkZReY5rc6viz5LLlVbLrwC2BDVo5iFXXczS1AShVGlO0r6N3LFIqSK4hUPT0kEWUANtWa3BB5QkOFslQUC4Y1B1NrbjuSDXFMVR4dIzHKqX1YHkqeoFUCjdk+LL8CnCK5cWPaJh/8GmxvprBlOmx2DlNJ4asuKwGsVpSrecAkchb0/rLizCGFOKDwVQe2v8DKhFYnVP1XALvXHFAUaw8QXSTZc4dtz7gR7VdFVbWrh6X2Yw89SCGmi6525j6CB5h0LZCYcw/zrPIWbP6a8rkC9LPzRqjl8IDXs9ImwLLhYPaYAPw2kgv534+oI1AgCXMDuUWFIk3ZAn1IMDPiWEMA5ojx4MFzwKYH97OtKawp0YkbhyGJEM4PUQImOs+FwF1/yoNd7fdTuE9iNROPsJqtSUyw9eR6drgebRj8tgqa3XzMNQjkMsi3apt3ESjeBTBl/AB4s0iRQlbdgqBgxUm2kQ2uYZPArXMUFMxiH5ikkmuxSR4FshQKVGUJwki7NimbwP2Y5G8FRiklflMorO0A/wogDNx7Rl6vqKWwAXwFUSa9sjq2wYqCVnCMFTGbzOgzYBpY+eDLpDXcjx0C7DYrYF3A/ZCxnRu3rFZFnSRv+fST3k6AN+bcuqxO4QqElImBbsE86jkLqIVTVD1X94Fe3JGuw73YZN8N3hjyuBqBc41VtXqdPIQNAmnqCmRzWzD4AwD+XQnAX3/yTbZ8OvTABODPMcfRyTeODZ/9PixO4s94FeC78/2yDsCftiKOCQ6/PWmAErf9uiz7on6JA8BxrFF0Io3bVwhYQznosuuwegVk8XWe77tVAcfi/pkm0K5zPeYZ/Oj5GWAwrWrwqbmmRLX2/nOB+7DQVTiWp2x/dMzc+VGcHGFVD3iAr6ROuXXoES8fjxRSh6Prj7ndJx50jT1YbwB81uQw2PupEi1snaq6inlUFVvhLIH8At70oeRAS/yy59O/02LIAzcdsfciBgQ2KyR3mtsNDLkKXklb34fp97proUhgjo7DsXOsHpRgDgVWBMql5y/UpGVPo38/dGcv3c32Oh7oBJ25JBsjtM8D5BJj/swjjZFvuTTtigxaOi+OrQq1kn8oKTanarW423XR5yvvbgPtfza/hVRjDxDUJFlRQInvYUqzBdmHFpGBPGH5aDX09WL2hwQROjetJrBAYb7hsifcv/qEna/AcxpAncM/XBVVFQTJ+79LAa5eCp00YAkxvPWRwL/cebQq0lWtAeX1HEu0nSUtQgIiE9yodk+zB7HgJs8x/T3gjoClmB9azkAZ9j5DwugY8KagQ773Q5Dl7WTwF8/NoXvNcSIjBP8e4CsA9JOPLDJDkK++sfmPFYcefa7gq4W8qoUGv0ERtMbR4+Y1v7F1DxIpZDpUkC3D4MvO0jTyIdOgccoIbxMAqvZBiyRk5Z909yik1r7laliJ7pw/R4CgZGQALYB5xKqXX1bgD/4qaRPll7msNdey5G8v35psYBOiQLxfweQKe/Z+jsXHQHPC+JtXfyDHsZ9PVk6mAN/cg/DAb3Fdu0eXqQZ9jRpxXa5tmRUL2svYV2GrHpZIR4dtVif2uAUwhXFytlL+gprFXK6b3ywx/dyuc+oRaTZg8A9ZjVJRhBpBYA1Xog2kcgL4aewyVYAOCywA/iWC7VnL9VUzUOT7hME/QWclmz5FPRBl8OdB+7QJob4uCnBCxsUDvVVyjRAs3Y7TWg269SBZbZM5lV1Mz0XtW+dclp3HsoDhNOe/it2P7nMZWx65en7SXvpav/9W9cV8m2bHmebkxRKwcN+Lx2awhTFJU9Z9vk0G5iW/Cb4Ik4ijjL89tAKAH45Xe5gFP4qy9gmDf5qRfLt/EzD4AA1V07Trz4O6cfOyu/nIq90hID8FcJdlpawftSolECsXHElavA0lLD6f6XMR8n3AqpxaNGbLJDPKBaQIcy1Nupx0CgBofSe9+yZSGdnytUgylbNLBiZyAJPexbWjCDNYZPlfXuz7FJcqAUTPy4gBkN6QHSX7rSI/KJRL5ktfRBfsk7tJnMXCMiOLQlX4JBk3jT+5mHxJXdIC+WJ8BfQVSITVdHXuyGW6AHv5f9sKBUx/DkAjd5YBQY+ApQoG5dESCbcdHhIgUDm0S0BRIPjQ6oMSdnPIc2SXaFabClJge29ceQxGldUNAhXWP1zKXHlIxsWTf4t+yCjIAhi2x2XXJcFV4FByCVXbFYiVDj9rMU/khgqHg4F+71Cl/9O5eeAqf3cBwcD/nuvWxR5TXun4BtnKTBU2tlCUdSQFrtBpj7nGOg8B/EmC7QKJzrwz10lGZwhaFVyFvu+TNdZgcgi30flIYiW5llV5JaJUv3h5jX92pki27uHy1JTr0xEsPgBfVY4bR4+anGeLqsF15E81AGiJcz4O8E1c5o7kbATAb+Kh39p91PWR5+RHDbdNUaed85e4zhSzwkVmNOCaIHmxVS0lS2i8EEiO0xprVdeRRCfQ0nsbJC9r8gyJB/kZkqmNubfciqAfrBOl0/da/KEY9VUAX3UVGJ8tKvh2WW1IdW6aO1KN1RklFUsWJoemdqcPwOfcWMEZj6jlkJJdp5J9dSw1yOfG6L6wZGAFrLS1RdB6SJ+oqm+Z+6nOytbGxt2sduGYwz2epQBdimC5TkGxEiskp3wlAP+UHZf87A72wGklOrqfgin5WOtOw+CvBu3Tw6zedjXA93PwbJCiT5aB0bjL8GSDgek+F0hQTMNoLQsmzmmb48D8egD/9gyo1dfh+HFWrXCcdOyE20dXOeL2sQzg20gwNt+P6VkG3wP8eUCfAPzbM4ae3F482PDrdR6A9JsHsM2PAvLRHZOwmBG9RwKhrq/Ye2EZgXONFzGHxq5aXR4lhQJSpJsBtEjGowJSXSXLIt2RO8kYgK/6LcI7OlqNwEHafYHqJiw+9jcmetCqgGQN8uBW0SAFCZa8i1ynugUbKa0/gK6AdlyForLo5o+Qx2AdwqoBgQhJlRkBe606wZLL3UestNjpPOzjCKlQis8lfRlxDpLu2PkBvkew3AaQBdgEKgH3XsLhNew6UzHA+v0hyYo5C3CQ4+DOI/cfVS9VkrGkGKoCqoC3UD3n9m9d4dxkFUp/s29Zjg84vzzbVfDpVzuG+It3HEENdoaKIGSr6GVOAH6Z/APSvIY7SNSMzrcByBeANOcc3WAmsRF49ABf10t1BsZ4n2cyqr6LKwqBVB5wnzaATzu4LgL2VoV1TqJjV80AtZ/5V7nozI/N6Fzj9+3dW7RDm3+CcRGSBhOAT5K2EkAF8CfyI9Pge6tMg8T0zYCE0TbjSdWG24yH5i4SnYNHrery9tn7XA0Wv4IGX0m2sked5miwg8DR5pDcCzHhjf2rWJjinAMjXiW59uzZM27r3N0w1uqrIv1IAjerTcLrGRx00pKwESCN8IQfo3fvsXJkE59ocN1mRsJMk58VHKUB+F6+q4BT91Q008Fr8DVmw1wEWw0LggO7bwOJjhVOQ5okgN+jvZn+rqvlx5YMW4BhH5P8PiBHod3u25jtkMie4V7JYiurRaGUybEkySHAxkJTN7TGcJYlKA0rJdhKh98F4GcZi3WCnDquRMU6AJ98FQP4YvBJIi+yYnDKVwLwT9lxyc/uYA8sA/gh8ImzyZx+F9+4ZeBvEQBb9zTXAZarJu9lwPz2gfaAsVrrxEJmJH41wbfJPxgXgXgd5na2PWx2tL/X2f+yIGMekK8zjk4StEQZ+Sjot4eoAJM92j0TFV3BCQF7VIPv25YA/LWG7+thI3/HeLDmwQOs/O41t3sZYINGt5RRcRuSU0l81XX08hx5ZEuq45MTwwRHSwoEiInzkzykDROf4+HfBUwLYEtT34d5V4FHyXc0dvKw3PKqF0etokINkj8l86nBhrebsIaw22cAVpJmHFHpNg8QLqPFzwPEpaHOAV6KyGZUmXTfarWkLUF2hPuNAVUkG3IFKbL9AJa9CytdoaqpgVcCALGulixMMCIvfp3PAIAvW8ZKDWAkFxGsFpUHkAOwSUrUH7bdFsmaAnG3biG7QW9drG8C7gVYhfEk0ZAFpi/eBfonP+A8dp2AamQTqTHHEfhXYCG9vhQcqpxLnx12xKtXWHGgeFAYoGhlRPtTYrKKJUWcWCzuCGQrfu7ytpjGaPuLY8GKPtN10zFVZyA9bAB6ERvhsqKKpNksAQurB3SkZ+8N3Pt9T1h8j75ttJwE4MetHE7AvSWIBpWOba6YtdcNAb6ujVaFBqpsG+YXGIuvQND/Rgmg8M9c4w4Ave0BPvKaxv4jBJpZd/b8A1g43m1+/wVdI2Q7tgxjIFwuPFp1olAav20iYWnu4cCz+zBF0667TeRYZ8+dQ7J1CcaaQIhr2m7RlzDimg8LsslklYqlIzfE5nToGPeyxgyDLosPfZAYSmyU+21JukGehJfphK466gsfyEleFvaXXdeJRMdPGAqQeh1kbgTjAvj95mWXG+y7OjkpNYLpLOy9bE9VrKpLUHJEDsaAVaccDH+WvAFFmmNWI3Qfd1mt0+qcDKg05k2WR9/2ua+7BKuSiSlhWAC/BsAvVLHHJLAVwE8zrivYkBZh90/5SgD+KTsu+dkd7IEr0STbkJWP/OkPPWWXjbWPsvcBHrU/IiR0PAifgqroKa0D2Ge3n+2QWUjsn/jHPvNz+/S1iDAPtpg8ZOZ2FLdqEVr1zbQxcrCpTjLuQvqGrKqq6B+EsWc1s9N5UBv9clU7b+cw87zqbHtPfp2nv/duGuHr+AUOnt3WR8fZdr8fz+JPnvPTzwL2Xt+Yi2D0PgjHd/D57eyjZF9PrgfEF2oJ3kwZBXIoWb97+XUGbtIkzRYsf1BVLGH1BKK4uAJZAisC+wKbAt/SEufEpkrrLe25qtwi1bExo+JWbDtABiAvAo0hgc0BbLicc2STaW4x7Gcgyz+TKvB3mESBP8l8dEz51BcAUVYsi3cZAL5BJfUSIEYJqEretaqgDPPcNtpggIfkBjqerCqHAPw2Up5qmeq0tFh1dCVDkKxIPuAGogDZnRa+/LS7iMyngMSnA2hSoJBj32OOoWTGLDIdMcFNbAZBTYD6usIaQBKMPAFGke/HJDRq5SGDDro3xk6RhhnjbOhY/UZfKekX1xatYhQBsHsU4moDtlJUWlXVXEmCtFKQhhlWEJOCKTZHFgUNEkzbjcrbU7kG0mToFkpeLFPXPOTlQgNApr9V1CiX7prMSNKpAisgaRx9EJbbPiUFkpWp+bAHzHo4J/oZJJgL/Ky7dAAum68k8Qrfard3tPfWquH844lvObwwVhSc0P8DY/GFzZVsq/wGLy/JAYSNgwbgd+UU1ICF373qWujo5Qd//uxdOBTdjdRri8CTKsiydOV8zXRSY04SMq7BAVWKVbm5Abhv7T7kcvjJb1cLVCs+5ypoznWtFca2Wyqkxt8k21KhK4KGFMWkRgR8I4B7nxUmf218N3ljhtDVKLgvTJ/v+9FLdHQ3hrUOvNxMFpuzAN/fQ/arYL8dgHuLBPMO8pxx5zrpvQ1XK5J8TjAtn/4e7H2L4mxyiWrTN1ppy1PTQfeRVkUkNdK90scNS32gDtY8bvafuudZXTCXqsBxq0pV5krtPmPwxwq2s7j00O/VrbMJwH9yU3Ly6ze0Hrh887iLTpTZ9DficWA+z2xE6iJNTvH4BHlcy3/S/vDga3ZiXgc4rtomjiVed6Vh/rfzvwuZ4/ntZtirYC49aX8c215Eiy2DHg8G1mHf4xj2J92myA7W7dOZYxrhHn9O9si2c/WsfPiaH8PT7fwWs+z91NHDGKaA3ffsmn+ArRo/t7OPkn2t1wNBep9SAc0qrwkjff3x/4YFpBosQDBj5el90rRngWXZyDU1FBY6aMnBERaT5Xyx77Lry6LjEWgXGyggqd8bYy4dfAA6xdz3ABsFAFpXbL90/MgCpKdXgqsqg5YAy4f76IWD6F0AJRzH+l5FfKoUkspw7LR07/xeAEY++RXs+lJIg2Q0mWYFQefRxUe/JL9yBRC0xyQ6tGMIa6/9ZSSzAbSNANVjfpPhuwwAXJVRFeiUAO6yRG4cIs0pS+6D3/kjJHEKKJMPMFZ1VYBjjn2PYHf7JD4WNshfQKIzBmRl8UaXIkWgTasaY/ppyL0yUPEwubZI60wg4ysEi8GVzaeKe7FqAehPE3Gp+JbyCciKnRRq0oqK7EYHcsoxrC/AqkqpCpwkw9Cqi68mrMTKYgGAh7NMAaArhlfXhZ1bqCe7SQ/w/RgKQf56Iyp+K93783O3AUblXNiKg6qxAu5pZ1rJ+0aqA3X1ZpcjGHwBfLnV9Xuyc9RcJfkVIBVJlvZfIAjSXKNgQPkSHaRmzYNbWF3uWy2GswSD5R0B/G26jgBMciR08ibdsnwM+o6xo2rHXTzij26+zgB+ftxwO5s1Vm2Qn1AroECCdBtJS4dxKolVlpWAfJHEb/IY0vyJBRIyHa10IakKXlGJTXR+VVGpsI/1p+WFBAA/xAwZxop9Z1ag/qKYQ5v6VAQ8qy1t+qR1eA15DmNxcMuVqLZbYaxo5UquOB1Wlw6Q57QZ/1qpKHKfaiVNuQmqGq1Vtj4ynyGraAL4kt1J0pWlb2VWJPmQPRUZq2lWTSqVs6yE3G+uTyPJk0gsHtF3NfpIAdQpXwmDf8qOS352B3tgHYA/f/h5sOOXGP1Wy4DQImeWk4InX+B79fFWbRMXuCzr6nXaGbdNkAI02XVcMOFXQ5cz9Os8rDyTvZrpj57nomBgkTRmVb/G9WG48hP73Yr2WtfEkG0z7bZTng8gj7P50bZ7AD8F977reAhMWPsE4N/BqedJ71qBrP4zeQNg68pDr8IW80E3bO8i40DewhHy0pfnSD4FXEtXL3ChpFqTNQREgRhiYQ4l0Fq5+yDYFigRaBdg0z1swMRYYQIHMZaAuzz7UnVchQsCttLdS9pishh+e+vGTWMy9e997CTlSqLkyiZgRQBrAwvNGkB/wG/qeNHrN9JHq3pnSfaZaPiHYs4DSVEeVtJWDspnAP5oqQkm5JqjIj4l7BMVf6RVMZdEzP1bj5lOfQizKQBdILlSjjgtClzt718DzLOy8JobWDDmXP3CjssDIMeFHS8Pwoayy0pIllWI6t1vZmBWWnAVD9I9I2Cd5m0VbcVBUyVV+Qt7N2/5Ql8GZL1jjFZLspLpEBRI9pQDoArgy97UPHLEbKueAEC4x5/KMRhqRcNsD+V+GnokIdZAf1GC3c3LiUjJx+xTvvvmQKQtOX8rrBW8ls2Z68zn0UEanQ+Vx6G3edxbtV2BfLVTwY3X5A8DkC8Jk/pPVXgVgFkAJHQrlpkTVEJzlsBKlZbhm80PXwC/BbhXkbMKjktbBGDVbZxfBPBVbIzrKOmKJEk6Ph3GGMcOEjejztENdwjA7+w/ChveNoC/IXYagJ9DPkU5B1sNGtImAfwioD9PPogKhUHlu6FWeyi6Fr6inv7R/pB8LPoSwFewETVN8Dab09X63kzBAAAgAElEQVQUGyvG0vnCWgL4LYKf9iEVd/H8zw4B+BkcqpDoFLgXtH2bPrt1xMoE+QWqu1BldapUYlXIVtZYpWKsdfluQKL7gDHkg0Xd6z5nQP74uiYKqHKMmxoBawWAX6hfcP28nkzI4ujn2s6FJMn2Sc/KyQ7eoHogCvBXsZ4eAM2Cx/DfmpoWvaa/WV2saJ3OCQH+8mAivj3R36zL2s+36aTHnQL8KbN07DwFKm4HwD8xuLereqw5fsl1+dU4yQPSN2v1NYk7YhzAP7a/ibvD9BirrtMsi++PHF0hShj8de7G1+c2Qjc8wAGE3cM999Cr/wtK8MDlUrC8AMECAEBWlxnsW5RgKkCtcZ0FJIjRFsiS1KRr1pBUhgVI25CXEwv7VdVb/T0HiNQ3aQEp/hSwk7uMOfMw3AROJceRM1MONl7JfQL1Al59QJ1Au0CvH18CyXhzk0gpO0rZSGoeUmGqKrKd7a1tA0iSttTxzK9s4mMPYpULyAYJtlaFV8erngGLoT3nGAOCF7Hean8PwKTquRmCFVWiLdeR+gB6xvRRXsm7MKp9AcfOHsHHo27vwcvonYduZ4dqqchAMvWL6JIJLPj9AEeXxu4tkmjxC7eEWQE1JeJyHjDIGVh5SXvSgCYVUtItePPKVXP/6WJpqLoBwoAC5dZu3FnkLpTnTXQA+y+AKtkURYlMYoFsBPa6j7xpAHJTH+foY/Av15CgguMXYFzLFOlS4nOW40uqon1JnuPZe1NoTOaaiTxnbjJbf+7yQX40ULAVFK63rqk5LoUAn3wPE60EAN8YfK2oBpIuuStpHGqsCISqQrL1DwFolnNQpeUMfSUWv4NbUBtrx4EKm7EyswHAr6PBLyGtEoM/soRi9Z8SiqVLwksegNsg16MFWD66+SDF0J4ALPfd9mad4JEArrRlBcqUbyE2XPUdVPehTKXYYlX7pYaCAL6liis8np73PMjXLCuNe9iPvn/CnAn/nDcCTatrFghMZTlTgM91p+0t2Z82rrth6zpJ3wesUnVxSNK150nPPhrIiW7ssapBAFOGvd/iHikxPpWHoCMpAOhIm49UzIIutPhi8VMmzVHgqBwcJY9TBI6cjXrtPFaZ97lc7ZzrZZUozUoZv68z/pNCV6/P+Tw59m3vgStIdLTEFZ3wFoF4/4CKB/inYfDXn2RnTzsugXYVmIvruDjJyrptWrVd9Ptoee6FF1CMxqqra6zj8pcdd8l2q9od7n0Ve++3m2Vw4lu2erVlnTbFHWnR75aN5ajcZj6gDYe2l+n4cR6QTauuTPL966MHuBkElo72d92jD77aXXnsdchQxq5aBNireKonCu1dhAWVp7vAvQpZFeVWQ5u1pG/abgECreYARjT2Bd7E+ouhFVssDbxkFgKqBweS3YxgVdEzs127DYNvgUAKBl/BAnZ82F+KqT9i222AegkZjEC8AIsSaQWOxKLqLXmPVhrk897AE38sj3ysJ+ubOKbA1grwKijoUaG0CEjpwNLWz2PpV1PBI2QMgB6K4logMGJfNRJ7VcGzmNuxQEPspmwjs4C3vOQ7uP2kkG70Gzdcurfrbj76IIXBbnCsvqvinV8483yXqr/AjauXyDsYuAyJj5LosHOrGCzbQh1XzjDSN6uGwLAJOONYVy/zp7TccMeSVkikksHtJIt0JZ0uE2RgAQo4ZynBrE0FiSWz6MHCKsga4JCiv48IVORGpIq6eQImrR7kuai6jiXyEBR0KciwJGCD1chzcHzxAF+z5HTGWG8uOz6A5+eXEOQL7IYAX0GJchfE3EueYzkWSi7107ABfEmLvAOQdO8EY4D2kQUzJAyrB6zQLxIvBTMAfMlQuoBVAdo+47uEa87m1g45G/eQu7FjUiytnEiDr0DUy88kYcHNSY5O6PaPcNBx7RvcC2O3xcpQGeZfxdMGI0peMZ66tEMF2STtqrDyUyR51wA+AYDZZfpQZRLYaGUrlOrYvMg7BPjqJy9JChKig5wQbWerYFZd1vvpT1fNA6kZ46sJe95j1c11brnc6JDgnHFOzKb7V/f3AeP9xq0jS2SvcF/tKHcFm1YB9rEkPAB8JcUPufc0JgnzOI6X6khKJ499OWPlWEUqYbu5iT1mrX4faRvbrovV5qBPYIy0bOPC/STa4qxzulci0TldvyW/upM9cOUWTNKCSrYe4CxmRGdA7ALkOfv71dr5dcDeOhKduP3ETdhh386DvfDz8OGwTrvm+yvcRwjwl+3jtA+hZWPDejtgrtZtf7i/42stt3cUnrQ9UYC/GNhP27ho3MZ9Ho1ZbbVgItHx+zvhosjt7ahkbwt7QENbLPuVyw+7f/t//wBjfdMDSd5yW+kZQNcyPZpdgIx09mIFBbZrFXTnAsdAmQr/3qICbAngKcmNAJiKY0nXL7Al0GZAVmAVECapgO5XyQWkq7ekWwKFo0MxiIBZadkZQ2JHW3LWIUm2jgynietMGxAr8C9AJ0BflQ83CO/KE5cB5HmYRXTQ+H+3xfJyjIK05rwrsPclEiUfftnL3dWr10ieJNGU49SR8ezgkFJGyy9wn1Kxq80Nd+3qZbdz95vAwit4gb1HW6xk1+ZNHFbQdm9t5Ak+rrjd17zMvPurVbnSKBF4hNb7AZe/+LbObbwEAIU2v/kaq2g6lt+4yWqwdIRhH3H+edh0FcUaXv8fczQRwK+Yv/i2aww4R2Oq5WyCdhqQp74RojXDRAPCrGgA5juAzg466D52idq3AKHOu4wUQ9dJTi9WYRfmVqsASlClgxkbwb6s6JK3yPRS73jyYZ08pPkBFwLYEOCb/j5g8JXYObLcAAIorrmSOjOMMUmTfIkurVBIstS16sgKErUCI3DfbzdMny+nJ40XuTdlZesqNxgkZiYroy8UyG3t4IKDTaYB9UCiMzILSp2zVpAE8BvuiCq4TeRXTTzwM8N9t1nN4vm+gQyH4la5Dcg85GEEipJtccEs70QBRIFiYXIiGpNkm8oQQASTXvSco1r8KMBXcBsy+JLDhGx/+KdWsFSXQWy+fxyFbL4kOgPL3Rh2CJp7+wbwC0qihln3cqWeOzhqAvAPjKXXeDizvWPjQIBdOSPqow4ByxCm3uRz3P++T+hzgoI2qyGS4SkoLFc2WAE4R+7LvZZzQA8z5hinHGPz0nNc9cxdp51xE4B/2p5LfnfneuDqLg/CCMBfBFLjPl8F8I+z/ceTIOMm01Vnu8wC8/gx42UhpznuSUDpDJDU42wCGuPbsy7AX9WGdfYT3cei7VfJhXzssGo9YfmVXHUu0V/PP67jA7jZ48WNhVmAHw/g40B+uOeT5m2sGsvJ90+uB/Rgf/Dh/3Uv/89/9o4uZluoZEZYUwNfolAzBgDEnnqJjnfgMAcayUAAmiXYYgUBpWLOlWGLy4DJCqCyQqJfGXvLXBF2P+cL/Aj0y1LTAgCOpaQ/Maj9rlh8KqoC1G5cvWISnCJBQxOphZj+DZhUVc31nuieEZXuug/wO8JSU1VZd2DQW+0BsoSWyYMyHF8e5TUY3BJ2lpJTGGt7dN302ZKj9PAzPwKgdDlnBQ9nzp419tPVsP2Tvp8+kYQlT/Iu5Lg7uHaVGAJAPGq5yw8+aoBw0ED7THXYEuBq4+yG23nhS13/zIvccOP5roRSKUVfNtkmR2CkXduKQEGgkKJIHLvUeS3JzUfuKoFKZfuSy2xccs1REacegJb89IcdVwDkm9uRzRtKkZZvDO0XwOcc1H6tVmjlw6QjMMtlioUpN8IAPm/lMuQBdmkFUWxngYJZTIoR9q5IluMbVqd7csPLfh3OGSHA1bWzPANJdGCNtYKhZ5LJtgzkS5YilyAvTekHjL9kSCPL0dDvOlw/xgWBqK0eEUAqCEqNya8A3I949wC3QwB8met+5uwFilxRnAkpjQqfMSC9x7x6Uo4+bCsAfIC95iG5Ey0KXDHy3PZGiXG3afIcAfxWF807kheBX8I0kzzJySlPkm0Ku9FxxrsSqchtOMdbPkHI4CuBWVeOz6IMvgVBCoGDsR1urwBbsjUBfJ/DYrPrZN/aTqteI61mkPeRHhwiEMLZCWmRAsMu+S1HFP66ubtvKxolQLpJdAD6eVaklLSta6+Vjr7yN+hbY/AnAD+QOvGdrHEryNe2NlXR9x6CYcaujtFmlYvqwVv3vMjVzt132hGTAPzT9lzyuzvXA9cE8JWpsuAVshergHOcBv84CPPHWQbs1gF9iwD+ItY2PDWbVk5Axy5milcFDbPJnWafFuPwcieu6iKGymNxD8gXnVd0GwP4y07Tz/GrXzHZsRP7zDDoWXogf4hlLjqLziluVSaa6H18TAfHipzV/HA56YrO6g5KtjhtD2j8ibF85X//P/fY5dcY0Gop2Q7wqaX9AcyqwM+gJ509oEZFnUwGId27tOTeAUWUr2wgvaZCPvgk55rF5hhJCwAIYFnCc72O68wG0pkcYxqFj7t4DrmEObwg40H2k4chH8qhBCbaEnBx4BkZ04vGmODC8I18YACxYqDFRnaQ98gD34pwBSCoiyRB4KmAHIW9uwGDsFRXgSIKEAFi733O83ANIZmV1YA8koM0KxS9A6ry2uoBsA3mt0BgkILpJowwBrmLK06Gqra1rfO488iPnnNFntCn8uyQlY8DJE6NRx5xRzeofLqRcfe/1Utc8f4XuoHcRppo7AmeRmPyFLBsFDjvk6k5TlcJGs7hQILWufEISZ3X3c1rAHwY0sLOPa6TqZNAKftSzh0QN0ZfL2Apf37JVoxltURLkpN5BqmY0YjiSXlppWGVK9QI8ODT1w7IEUhJtqPrpwJaitAkHdJls7daZgy+5l8vMZm/x09DSiwD+EMCF07MxorGjRyXdO3kUW9BBn/Kw0VJ1Lo+Y7Nple5bCbcqvuQrD1NowIKgFHUKxn2ciCQ3YVwpSKhunHHbrN6UawB8EmXTyFPkojNGbmUJ0QLfANgOK0T7B7vu4JYH+NKyn91C6kWAkBPAz2ONSq2zNnIUBRApAoo8bjUKovL446fwwB+lVMlWBa9835n0JpDchKDd8L1WLIIkW23n395JZ2oh6tn8LNdsAvAtydZuhGDfPsGaogrIxZqc/xH9wN8xgh0R7Cg/Rvf4HgnqWgFRkvkWxajKVguAZHK5MhFMWRXmwFJV9QQkgbIgqUPl26MDAgXcsYi5qqyObTM+a3UllHP/CeC3WIk7OHI7978pyebPOu10lAD80/Zc8rs71wNxAD9uUlwG8PXdvFPM8clV0+9yRBhOFMvP1vsNz79WBSBx4D4O6K5awo1njmeR8LG22DS83Gp0nSt80ofToofbsiAqPIYktytfq8z7PTKf3Y0eBHM7XhnUCYsoYWtJcLZ8fEYPGB/kzMt0/Pg93gMJwF85Kp6yDeTUch25yr+//B9g7w5ggnHaAMiCowxYDKQNB0wquVZJqAZU7LpKUOGlHOZTbtVIvSxErLslzIIYzFEn0A3n+a38YgoAjBLoP8+43tkEPJXzvGGYpaNHNyzPcjGFSkiV24eO34Z59Na1YvyVcOtZXrHRCjxasr9Ely+50fWbN7C2HKATrhlIV3vEAEtaMEBo34DdP3/XPUh5CmZJmQGkSFs/AiDXYGpzG1W399ijBvQLFPThRCywkIPLiGOXN1TcBxcWzkMYeIT1ZYriSCMKhPWxKmzwHgD+t+5+AJXNBdhNggBY3zxaeAHOHHIjtd26DGvKHDIHFbJSz/axKd0nQCggJ8rj+NLLYMnIb8cEPJT75VzR1wNqZWc4ANAOlfgsS0OBSM0KOOtkChRyAsCWYVq9dATwyTGzgHurTqpEVLnNmNViEJOZd75fGfC69/UA/qp5J3qvT/fvx0XI4I8IfOCPvU2msfgKINW3yg2QpIkVGiYSs+40vbw11q8yEfhIVy4QO+4BbCnglKKWw6CzTwDlZSUZVjIE8DcocFahOFMe3bgH+OjkzTnIA/whYLaN/v7wYA+A/wSrMhQxy/fdue06YJbkbCRTmcIZKrpiJ0s1WEl0tFpQoFJZmSCqiESHogdW5ArfVKv7Fr7mJTdhv4Q2mROAbyZTPnCOOgx5gO/rTvhtPZMfBg8aV7K1TQPyGYT0QYOzkryO/gGYH9HeQxLGtSqnfJVNxnWZPIyUrGJZxVC1Zy2N6W6V1n4sOR3nN5bMiVWSw8Nd+obqt+Q31DcqJtGp1Sn6RW2GVgjw94/cmWe9hdu4+NzTzl8JwD9tzyW/u3M9cH1XGnxv2eXxTByyE8IKgZnf8BhIm/tklk0P9xsP8Gcm2gAQRm0Vp8cKjx23nzmQvQaIXDXB+4TMY6HE3Ge+X6bbxVszrgT467DhKwKk46NkvvHBQVasYtjDbK0ht0YUEF25WDC+Vl+H5YsJYVMnI3SuWZN/2oXyW/uA7/jfF90Ba3VHstEd7AGD5jP7b/Dgf93rXuUeQqIzhPkcwkgqGVWMsGwWBRyUaGdJiAaqAm9yfS/AL2AZUL++GB2wAsAtIGEfA8YEzCSpUQWmtDH+MLXClmL6uUuKSHnKMO1WcRb3ng2YfhWjKv9/9t47OLI0Lff8pMxUykslqXxXm2k/3VwYPwMLe2Fg8czcwLu/IAICAhuBCSAICCJgWQJzMYvbILBD7MUu3BsQl4CFhctlBjMMzEzP9LTv8k4upZRSytT+fu93jpRyJVVNVU9Pd2ZHtlTKk8d85zvnPO/zPu/zIvWZOTKB5p8VwdaOIPMR7FtcGpITpDtmE9w3GX9dfWQ5l6JTJ8vxqrBOwVHsV9PsBFp2C0sBjVMnjsGe45BDkLNOJ1ClSBWA8PRdSGMAeTr5WGg7MoI7DgCvTQCwhgymQsFwlSJNfg1waJagD6DdJ+Bep/BWRhrgVMcrvB83HTX7qbMUhaBKZ8K1BovG/oHR0D8H6JdJ1WKxvUwG4NkAc7XJe9Ja5Ug4nKy3WC/rX8V/v6UzTHMBwnoWdnWeY9XhhKCILqo1QGYFC8MhQL3FkPrc63dvIagBi+PlmMR+bNOIb9kwxnmOCtfiabaDUOi+rx1099qccQWTHfdFA8cCwGY5mADfIlsZfINENfgCfN19nCHUdHAGQ9hSuGO67zG3OM82HhPEatMoyFU2tYbDUZPGTxt8PkSQNwagncQ9ZwDZUxWmXXvSPops7RLbMVi1QZhZItbRAMzOX30RBv8cUrP1NDONDevkUb5HES3yMeK8NEdguMG418g8DBK4aclaDYA/Gt76YV9aPNS8p0ZWZPNduKsxOFE2qyNVZHuj5VbIdJwTWwA/P7Odx2ZfSkednHXJkh4LYvuUvTFHMMOHigfgky3qEPCsUJOxTK1CAxmYDH4NGn6EwM+AuErwo0xL96gKIL/P4mBPvT0BAPjryH5WdYLiemgszkUgFgAfv/tRHHSqBEot7gNNahKWKYY/ev+npIlTr73Ve1gP4N/qyPW+d+dG4EoA/O0uOnttbS+5Q7ncXqz3QXKZAFI7gWbccbfLeA6znj33dxdxvPt2fhCwzLu3fUW72fmclu1+7WaTCyB5IwZ696bu3En3JniItR+cMbjxI/IwaqiDzsEhdjMW8UG0id/32a0Cw22usty/w+znYfejt9ztHYGtmoftAF/Ace365fSBD/1zmp29FppmZ7WMsCl/O8la8BqdNb2rRKOdosusjXHC4lAJgaKZ7HwiOFQH7t/LedkuOtO6XLDDAjMZUwMIAV6RWXL5Ktsegv22UHeQissjoxSIgoIG8OOeHB2NhlAjaNjV4lswGq4pFsYG+9uB8cfGUmtAWW3WbXOrAR1n2L95GmatUDA7RFHuElaIVYKIIxTXRrEp39d/fw4d/ySOPRNYay6zzAqaea0EJ47L/I6GT/o6spgBpEEbGzqlALiQggiEZDc5siiurAEgBduJBkArDW0+CZS0EZWlF5gh9RkYATAC7Nt2FvXaozgTkX2av/Dh6EtQn3wwdQZPhgvPGrKLhg45s4A1mNh1wP1q4xKSkisho6ghPRqGmR4cpXYAffQg9p9DerOjNa9x/IK6HGDkLJ6Fvt3Pnp1da3NwtvV8+WjuMeV3Swa/dNDJANZUkVp2syQZ4Iffus3VbIoWhbYWXOd5F/tJajQz2HmuCu7DiQeQuaF8Cea61dIDnw7EnJcRNPLjSGgmlWKNGXTZGI3mXrDs0dwrtpEtXc0ELC1coxfE86kJwB+qrtPBdjpkWRWCNV2MVP1cJYjsY1v0qyUbhSSKsa6gwbfA1qLn/BSW1CucdArr0QD5BJJl47YclBpwSV/lDH0J2sM6NjILBrHq8GmsFtKwzOKX7H14+NO8zI7QujttAOhLgN9e01FJDf0yWQfYfAE+6xkx4xBFtoB61QPWqhBQ9TMmBhyuc9UaB7JG2o0uYaG7yNtgbGyMgnoA/tj40bCN9ZiWKU5uMC9nHvh0Cm0/4VZvYD2Af6sj1/venRuBq7N7FdlmyLTzdViJxI3kEuU691uXN8NuBFbwMNtY84PA6U5cvte2Dncs+aZ1o312W/sB/K2gaP/zt7mMixx0YLdrGhwC4B8M7veeI7vnzI13OoPrg7i0gw+8i5zfY952/alrUz2Af/C4fqyXEBxk1m/7S0Bz/uLZ9MSH30tznwWuHZXO2hfqe20RIwAsAH7+b6tIUN96LRktws0aYZNMgnwBvsV6zv0SiAQjHBdmZjJL+UH5vW3SjWAj1VmzDtj6moDU5keAl2GYc5nFMRx7RnkH6cl69fO2MNaunVoAur7pkQGCA0A2spR8f9FhxQJOC4P7oknWKvaa0ZVz6gi2mEcViaTLl6+yrtF08uQZOvqeS/XOIoHBAszvNB7faO8JHlqAySoAf5AC1goFso0L58ImtAqTqxVl7r5KkSvsZj+gqWJDKhtaAUQ3YPd1PZHFr1CgWAHE9ik5MUhiX9obK+n6+SeAtMg+Zh6FEL47GOwWzPQ8oLLFuzF3DSb/KozpOY6BjsOAY4tpRwGvw7CqNSREdbzK60M0/dKOkwBFRjxk7WWDwwJ4xi2zBM6FRMe/RTB2GwF+eS/ckpSUEhTPNQCfWgYdcMrGSmYkHDsGmL3JADy47aDyt+RD2muuAbQD4FsADuDfgFW3F8AKQVAbsFuvdKKT7TgBXYWsSgUL0v4S4NsNmO249rBR5RwFg09/g1XGd6jWDovWUYKmigXRfcOsu5NmYbX7yCpZ4TFI1qdukyveRI0B6qOoNi634mYZ7kTafWYm3wAqZEYFwFcylaWYWSYVOvwiAFonIiytMgX4kd3oyr5Eho1j7ifwLAH+BsC+j0xGG6lOi+yPxbVLDfX4aPDtAE2wbJGtAL+cA9FdmayGvSmiRoTsh/UNSnMWGRNZ/A5ZvtFRri0BPlkNG7+Z1Vumf8Ainx994O0A/P9wq7e8HsC/1ZHrfe/OjYAAX5up/TBWxl97A7DysxKEb5M8+I9uMNV9w9i2yu51b9fX7xcoHAZ87h9A7A8md39nC+Dvtz4fuuUa98s27EpU7DGeJQN958701poPI50/zBgfBpgfhh0/zDIHjcvOs7rrLO/4Q/c2b8f2D9q/3ue3MgK5iY+goHyV81J5znPPP52eef6J8MAWKLYBCdrqBVvP90pJjtZ9gv1g9AUgIWlQRpCdbDLAL3X7mWAorf9k8PN1nYs5S+Y2goDiyt9k9V2GRWPbAmG/K+ixiDCAkSiJ7EDWJ0RHpiqgWl2xwF3nGOVAp3E+OUb3US0Mbe40ghXlNJ77Fvjq2CPz2wcoUZKhw87E0WM4ggwC7hppEgvBERx35i5fIXOwmq4hsVkAHA1SsDqGZKgCkLfT7RBSjzr6+flrlwI0ySor8VF+og2oA+I+1VlvCzecKuynNQYVpD9qvzG9RAc+Eky1xzFAxmK1OYdE5yNRjzCMl35l9B4+y3UGs2YUAG6N2aupOXsxNOKt5lWKJqlVGCcAmTiBxpziXKUoSHOyth+XFEBy3GPjcZLFLiWzXIK7bgbfv3UD/P0yz4e5v3UD0a1tbQV5mww+EhPBfdgh+1Y2QmDSR8GwjHiEiCHvcQ7JOJcgNwNRJVltQL2FsjGXkM9YHLq+gqtMh34G1TaOTrggDSO1KQC+VpZKpfocfwt5DWyZ+4sw+AtIdFoLF2kKRa8GAsARgqb+Adyd0NevUhA9jzQqAD77PIQEagBnnmoAfALMcCUS4HfdMAuAv12mk6+jzOB7PPkKzQz+lpvOOg3PbCZnEfkA8zsX23oys0wpM/3WA3CNMAYy+Bvo8GmsEBId7UT17F9eRs5E8bhzVSvZEuDHvppJYb/NKEVGi3Xb7Mr6hqWlBcD9dVj8OcYVm81hGmVhOTo2Sb8HAb5Zu3Cxmk0z9wvwP/FWblR+pwfwb3Xket+7cyNwdQ7NZ3dv7z02tdmifcdnmwB/H8C6M2jYk0nfEQgUJsa75TubQcHNs72HSdHuHxDsptW3AXlvLftIdG6Wwb/5I7u1eXE4gH9r6975rcOA58Msc5i92W/8brT+27Xtw+xfb5mbHQHlMHDAXQA/g4h2unLlUvrwR55Il64AZtCQW1yna050Fg0wVWieBQAypQHoQ3gegEOv9czqC2kyQ94u9NVuw2s3F+oWXGZ0ps2gJgMKv5PB0ObfCgvAkAIFoM9WgmqSlQQJhALke88ovMMzs6uUQb/9zJ5WAGoVjqcScp9+AD4M7oggfyydQnuvE8hEDVkDyyEAAcjLvttBFzDNsc6cOpGaFmhS/NvuVNLslQUYUPz3YT2HcQTSUWdm+gTfpFCXgs5JrDltElXBbUUgtraA60i4u8CgAn5WF5rYCF6jky4uQsdOpAHkDZ3aZFobgPlFMmKfgQH2pdG4jgz/RVyGaCo0eW+qwuCnTh2w2kqz1A80mtfSEnKqlbnzgPyzgNpZ5DjVYFPH0JePINEZGJsk8CB74XoFsIXePhsr5HfpkLPFrG9p8GN+xNgXtFMEBx/dnbU7GMjnOuvMt4jVb/cAACAASURBVCQ6nDuDD7LPbio6HOvusgPglwy+Fpo5K2WNR9GQSYehCE7Zd6UtyLnWmvP8nGcuLNMjgXoPdPRVMydkXvp595HhMAiSvTYw1GJUtnrx2llMaehHgGRqEoA/RHOs0Ndv1AmGW2lu6ToyKkI0grIhsiWDNs9i3QYMoaRXPmQctYnat3T4OWgWwGc2P/v+ZzvQbhlTOPtYcFsELc6r8l2y+LlYmWtW+ReAfIMC443VedIRyHRg8AX44WVPtm0JgG+jOHtKlABfsO82vbbMPDmuUbPCPrld6xuaAfDp/YCTjgy+bliTUzPMuVzM7YzSvrTBnJ++/7PQ4PcA/s3epXvLv4xH4Pq8zVlubJNZauZ2g7etm2j3TfAw7Pn+N92DWywdfMMudI47A5JD3Oi3r/sQEh1T58V29mOLtrPFez9sClLjJZkpUVh4wOvgMT5oDS/951uZlMNt+xDT4XAr6i11B0agTPlngKb2Nxf0qTdeSS+efT595KkncAXBPQft8TpAQfmJoEEgHX1qZR4FGYBdwX0URQYbKYOfNcLdAD8D+q0aoPhOAfBLQBMAsrh+ZP67JTrBMAfgz5kHf1YKjbTgS/DRvXzUB8hkFvKSUooEZMr6fpvzkLyweVcLmUIHvbxNudTvTw/1pSk0/kePTML2TxIAIPUZgt2kiHB+aT6deuThNEdh4hjgrdYH2FQpzvg08UlXvjQMQ95YQJN8fBw9Pd/hOTCAq4igyX4BYf0Ia79B0HTx2RfS2eeeBBSuppN33ZWO3f1Q2GCu43iDZQ4Acop9pUEXRbZ968pvLqd1PNdr+LbXYJpXAZXzzTUcXmjANHslrQLwWwvnWHYBec5gGqd76AiuJkOjM+zLGNp7AH6dot0oKIaR9bzHDMta9p0e9zsZ/EiQ7CHR8Xo/xK1v37lcnqctG0gCPdjnfvIZSnTi/IdUJ7PJUZBsKbZZnZgX7ldm8LMELAefuSlTtsUkrmOdZn2Yz2REVpevgkDnGQIYdwB4yJYY8wrj47tKsbPBhLIY7VcXAbKN2XPg4yvIwfqoxyBTQ5da/e3bZFMaiyt0hsWpSb8czvUw2v4B+iWowed/OUGiT7+VFV2Zq23gvahlyaCaKy3SKznDled9Pk/+IRe5Z5ldN8CPs+l1qJMSc9tx7LTo4kxAo2VmH3NJzbz1KB5XA+/+EuDbuEsXnW6AH45XjmlR9Ou1a/H6ChKdJQpsbThnZkSXq4kjyNpwnBqknsWXy+osNH3//4aLTg/g34GbeW+VH6sREODLkt3odRjAfpj930tL6/e612/L74NeB4HPLPTZCj4OWl/5+Z4Zhj183Lv32a10M/iHlenkdWztWU5BvzSvg+H9S7MfW+N+e7a31/j1QPztGduXfi3O0px69x04W3YUVlvbu6fxbX/+hWdhGmX4AEcAdpvihGxA1rcoaCztMjPoyDOk1NEr0YlOt9wtbFIkKAm/8gLkx3JdAD93xd2aZRtKcboQI+FBdLsVJAUgYltKBkqWUeCOpLpo9uSeZJbfzEEAlIJtblM82YZR96DDerHQn2ttqIzDVz9aav+uc1AV285xigfHYfpPTAF+iAruPnEy3XP3XYAgHH2QwMi0riuBAIy66qHJmbR8dQGJBlCP7a9C8tSQa/haxnd8VbcbANIY8qAWjcLmr1+EUZ5jfbU0MXM8DWE1uIFmuw+LzOGZE2ll/RSSBwod0yI6/GfTKgWdI9N3o/Eexia0CWsMC4s0p6Ed59xFFBgXUnWjQYfe7M0/DMAfHAHgwyjrqFOlADIkKLDTZZfAkDvFeG+/0ncC/Dz+2+//H819oDsoiDlS6MvjnKHBp8qA/QxH+jinAnizKVEE6/y18DMrsjaLbEuA39HS0QLTaG6ldr2oaNUnHwZ/pUGwtDrH5xYz526sNqWqDk5FIXSNWoWqNqWs3yzVIoz10twFzO6vUeuRkD4B4JHfCPDXsUldotvyAg49Va4j3Z+GaX5WI7DqowhXVx4jI2tG2NK2S74sni2zVRm052e3GZWSBNzU6DMajnk5Vn5egvySwY9aGDJEFhN3APVtskkC/D7kOQL+Pll9gp4W1+ni0koAfIH9EQC61p4DaPA9HzL8uTA+74+nPq+7GZ7/ywQ9AnwL8QcoWh5jTEYpdB+k5sXz5XlcxmL06IOfg0Tnk271VteT6NzqyPW+d+dGYFYGv0g5e+Pc70a4E/xue9AVkfxee5lvjhlS7gb4u7e3u5xu91oPBvhxm931xW37HLuV9+tG6+tujFSucD+JzuEY/L3P5UvL4B88nz6aB+LBa7+FJfYJtLrXVC5y0Py4ha33vvKSj0CUxgbzHCC/kK0rg7h0+Vyw9/5swcoJjAR/4Z4DIFAD31pVsiB4IjIAzJQgrQQiJcMejLD3r+IetRbOH1tafaUP2Xox7hQxCiWbKaraZCvjBse6dKMpinH9jo4qwYoWF9QG+9Qnsx+Fo9lC0X0p78H9oPbVcDXTGYTPCz1zzgzYJAnAzzKYbbIcYF1rRrCYwJ2qzDSMpKdDwDNCtuAo4HySzrdn7rkv3XX6FNrjEYpZaRhFly57BVhwOcLyTSVOgNIKgGmdbTdw42nQfKtNE64RLUAn0MWjlcfRHUIdv38LdHUgMU9i11k861crJ8J3vw/99OylczD7R9LgkVPxPFlaXMaaER31wpW0jOa/jT68b+UyTcTYT4qJhyeP03H3JAEC2QbWW9HFhwxDONHIgnexHxnkb5+MJcAvz81OgH8772XdhdYB8NHIB8APBj/PQ2VFuhf1AfCjdTFIOAB+FKnm7HIGucpdlPogHdNBJ+ae89dzSbEtGvzm4pXQ4uuLn8h42A9gIIA95wTnobq/M2bOYOe+NqsC/I2VKyHRGRunWBmXHD3uN5DoLCK3WlmlWyy1HRZ4D9JfoTKMhIeswAaSogD4Fqsj7docz+hQm99bRebaxNqIy+JvMhLR1Cuz+F4nZa+CViFl8ppxroTVKUGv58QsWgtdfZuMURu3nPWV63GM/R36O2id6bXL/qwxWRtkgboBfnSyLSQ6GeAzZiGRiraSsa9m+gT3S8hvlulUazGz9S7D2MsOE1gOkA3zFZkEZGTHH/ncNHnX6271TtcD+Lc6cr3v3bkRmCOi30+Dv/lQirTo/ox46EZDK7n3fpYs106AvxcQuy0A35vpjp25FdCXD3n702TnemTvD2OTuX/glMfspWTwfdgc9LqdD8WDtnWozw8A+J6q3S20DrXm3kIvyxEQ4AOGlThAOXt+BQ8CohfPPpOeevqJtEDqvY2UJB7wNpSi6NTfQyONe4dyCCUTmSUt2d8MQEqQGPck2X2AiL/L4Mvsl9d9CfD9TrmOYPhDgpDBQanDD1eRgoWPTAKgpwgJAtCFq0+YoRdrD5lGDi3Wi/1TYoAYOUhrAZHbVEKZkwrFPdj9D99v7j2xnQwuO3xvCN39OM2uanTRPca7DzF1FZmQkgx13JPjFOUiizkOC29HUJdrMG7mHvqKJlItgP3CFawseTasIPOpjlPsilJGz/wpMgNjx+gCCqhcY93RmZVjGiAIqNFldR2XnCWCg4Ejp5F+HI8GW1p2LsDgL8xfhFi+TIrgUqqtXUcDvoJEBEcfimtrI8cDtMrcD6AzDwY/rCDRWcc4efhFXvYGAD/u2Ls0+Lc+wcv7YDlf9gP4uVM5AL+UrcC068seA1cC/C4GfxfAZ/7a/Epv/A7stfKUNoW2TRyH1rB6XFleIHBDWgNADeZecK+1KGM+QLGoINs5tMS5FOB3mgJ8AjgKUmt659cE+BRiE2i10bZr0SrAl93vR3+/gaZf//t8HzXgzPUl+Z2LZiMbFlI3rzGySwSUJcCP47HYNp5lgvjcvbZVZDyytKq0tMyMf1h7kt1Zp2B8nSZo6/j/97fnCV7pOqszUeThtRPdYI6u5YZwAHslOoOAc4t2fWXLWwz+A+AbaIgiCHnV7gPwF2dx0QHgr/PvKPalDsVsUw2pm2y/p85GcScf+3wavPUA/q1fLb1vvuxGYIGbuA9EL9Rd+Ny7W5FqziB0S0dSLp3vtVuOEtvW040Su4KE+Mpe2yu3cdAobUOfu9Gqf7Gb4UGvPSUdm8/RfIQ50Z5fm0GOnxRfzje0rS3tFQjlYduxn2XAtLny3fHRrYDs7ozJfsdfypduND4Hj14+77fldSsHuseGD7fPt2WPX7UrKYtEc7Zv+4hvgqAdJ8J/yoL7INWZ5eB5k0GFPtsBkAD43qL8anPxenrhmQ+mC+eejm6oraJQzwZVtrQvQXgEAwCeFUBoM9oyF1AboCIIEKD4sA9bvRw5ZLlMuN/Iwmp4o/VmBiYbbHxNsC1rXh5o7JfFvUXRrZy2gD8uDT3DA9FF0ykzEWYaNhWIEQjkjrp2cs2GnhnU+9fuIXQYYvyK70SBrst5ey5YzlKUOEF33de85jRFsgvpJNr8mlkA5QrqnAl0BpEouP66um32b3xUr32aB6FHrgnKuG/Cs4Y6an4WJp/mVP2AoT4AV42izDEKFEcB+LXJUyhQJtl3JUjs9yjAk2LbuRdfhI1ts8w9/I1GV8tIKzgvyw2Y1Hn1+WjKW3M4uFAwiTuMQK2Oi0stCkgBo3ixV/HF14azHx/80iUmnhdd99xuadRWwJbZ/U0ZT/Hsiq+Vz5viZ/ncuqkLOaZJztpED4XCB9+OsOGYZGF0BGZkNqL5kuAemBoNr2TxleooITHzkbXrYSmpPSaZEzMwUMn8pMkTIN+uv0sNdPhLs8HgdwiKnEAV3IvqjNfQ6DRM9DQZFTInnLuWmSN6JSzNXSYouMb4UmsxChB2LJHobPTRLXndAtRmODbpAy/73yd7H248ztPimc9cMZu1WVSrlt6CWQNomHGtVfFNCilUxW6yIaXyeJlDBDfVsFzi37yVHZXXiOuXxTd7ITBv4kHfIoDZaOJTv3IVgN9gXYwjcy1uFQJ8mswtURjegumvs97xceo+DE7sERGBAkEHAVI/xd0RRMT6CdZZvx73C3N0952zEy52sAbF7Jbg3vIO4+Y+jqHKP878hy9KU2def1NTomvhHoN/qyPX+96dG4HGosU9W4VlO7cUzzJbrMc9smCQtj3YuwKDSEXnNWx/+G9/4m/dqHcjgYOY9iIDuOeAlDd9l9kLxG4rBN585G9f1db28wNls6Cu65h3y5V2H/M2GU/JPHVtar91dO/NreDe7Q++/ebN7YLCBwP8g87nnZvZvTXfmREoa2S2WPBi9m9ubiPYzKxp38oC5pxaxvfeT7pzdXkebZPQFYBJwBA8nhwEj+OFq+fT2affn65ffDba0SspiYI6AL7yBEF7OIoURbWoUNKKTZ0K1jwe6AG4YovxgC+7nwrNZSrtlroKGBCACUKCNUW+Yq1S6dITxxBgcstVp98mVSFjyB1Nc/dc1gfI2WT9YfHDc6Ro+JO3r3I/d9V1DCqhac4Mavnqvg8FOBSlCH4oiPT7AZx4jwPoHrz/NNtdSqfwxx8dyTpjmyB1CF7U0CunMC5YWMRjnAZA2m0OEAiMAZpGcCmZQMIwgVOPTiRRJAlgU/ajReeITD0uOn3o5XVeEYx3OL4WgGyQfZp/keLZDbr7Hj2d2gD0xpIOPPM0XsrFtytLc+wnbibgP601a2QFBtSRK8mhyNNC0gqa8n7dYvibGv8+1hvj1TWhdwJ8P8psc/5ZSrG6xy0HSIe/9+11Ly2zNblJmpkfQK7dbA0cA+Bn+VVuvqQ8x8y2hbbRDqsA+LLdOSshgI4xloFmPldwkukT4KM/X2HMlyiYXiGoleFuU2zrOezvH4TJngS8zwDwYfAF+JyHNUktGmY1sMpcQ+5SqwDwqcsY4DNtNek4wPbpfsv2atif1qx3YJwdY7sX52A621daZG0/iVIipn69zRzyvc58WfN33H1cXjmSjD07weWKPz0ZhQGac/Uzb3xHI2gDmOL8CO6tpZF1b9ofgWPcICDpQ1bUZxdb5GD9BsUOUFzLaOSbSu7Q0FNfMo4kzN4ROuoYiZcAv4+gxK94D8jyttwleg5wf/36depKsJU1y2LhOraj/szBOPOQbMu9n/TONH13D+DfmedGb60fkxHIKbsDOtl6Iyr2bjtw3bpZdiso9lumPMD9brKHuvl27cteA1ayN3tBz5JZK8FExhrbl9wZxHSDlL32f++AZjtYyfrMrddex7nXc+cmnkW7gMCNJ9PhH3I3Xk8P4H9MLtqP4UYzg78FlPYKgAteLAOtrZlZ/JYtLANM7Hhtvy4yi2+jJK+DuFYBBHOXz6YrZz+CRvxC6ke3XOUpLQhZgd2T4RPA6i2ul7usnuBgFQawzTYXAZtKW9YFGnyvHYyqloAUoErZA7osVKwBHBaRlbj3yhf7AQtVQXXB3sqWy357XYe9ZrjzANJZ91pkAXKQIJA2CxGZgcgGCOiyP358Vrh++PfMDGdXHwHKXgC/W+9vAygLZ0PDHQBf3yAsM6kBuPfuo+k47jgnpqaieZbj10QG4fiYTahHd9xKdMQ9f36WWoYr6JSVgOCXz2k5Ojmczpw4kk7MjIc7TwfWtMr+DgHY68NHKMicSG3AeIdxsdeQAUZrCLAJmFs4f5Xxw8OfwtkVgrMlGnKt4lCydP0KDj7YNxooVDfIGOiLDhBjX3SC6dPukQxAXeZbeYsWkDLPOPvohV/aZeYpU2RjNu/d5b9LkL87MCobl93spbPz+VAC/LJxWocaEJ2GQOiq4CM7YpYqJCvBJAvw9Wa33gJ4GfKRrMsPgG8htwCfbFQC3FeQz/QD8DcI3FZgyfVxX8F+VJa7TX1Dnlt1Mh+T1C9MweKrxbcT7UjqEEysA/CbBFHr2E3WKki2OKE1ATxBwdrGENdB3peBAuBb79AfAN+iWuVwTk9TRrkjtMHHulaVyIVasOFrzCPfLR1q3FcOp3TH6SNIsEB6kMzNEHanAwZt/NsMnPUwkQ2IDJfXjr0qOEbWtUqWokNPhL7ly2TAWKe7yNyIAQqAL4OPSxBZqBo1IxMw+HZ9DoBfXLPKbzwHJcDPXW5JFjGnBfhXr17Nc1ytPoG4Mp0+AsxMXJLFAuDf97p3pJl7egD/Zq+R3vIv4xGwBfSNGPx4KHXhwX0BftcxxuIl27/z9/IG3b3O7vE5BKrdD1Zu3Yz3ArC7i7P2Oy03CjT2k+BsP4SdGYsewH8ZXwK9XbuJEfABvT8TWl5j5Xwvr9TM6Me9JFjt3PlUMHGjy91vlV7bsqNr6JDnr5xLKzDBtrPXPlKQqLzGZjhrgMe6/4als3jPh7t68hYg03vYNSQnsqjLqzQFko3PdH5IG5o66ig6AOD3AZ6bLLPEuz4EcGKx0OUXgFJYoPNMgHi19dERl89lxot9FuQFU58RU2QCFNIDc7IsQCmBy4TUJo9NWcQoYCrHqhzrssgxW30aBCCxQFpjUa91Axttgq7YVCudPD6WHn3tfek0Ta/skKskYgXGdRm2NDsEcZxIHhZxGLm+2E7zFMFevzaXZq/BFNMcaBSsd+LIULr/rhlA/kQ6ftexdPLYSYIDGOA+gH0Vy0XAu5p/AVkb+87qsQdgYdfS9UvzyHhwxMH6EnfzAPhN9M9LuOfonBOda2HtR6gV0AUl/OLR2m/oOMNJMkCRsRd0VkKqAwCNgtWsZc/zaG+CIrP320F+SdDcLHu/3yWxN8BHWiODDyh2Bqj6imZORYEtApAM8rVMFegHyM/yLGs/AkjrHgOAr2APWdGelLFtEaCalVpenGUOC05hzXVWYuwHCaJGYO8HC4Bfk4nnmrLmwQZPnfVFro8WWZLs6NNhfNfpSaC23vHWMWmAfgOOcZ+WnmZJIutWuEiZAYsAmQCN9VkDsArTvgZ7nyU6sO8sU+F81WTcldSwXwHwqQsYxnpzcIQMD4GIwayZNouMc+bDYNfajfVY9yoZivbSFWozruCshNWq05/rKjLxIYcC4CP7WmXbNn6bxAFnnOLhQTJOgvPI1gHwo7kcL4vQBf/Oe8d2AWB/7do1JGdkqwjylcMNKDsjWPBeVOF6GyKQvP/17wTg9zT4N/E46C36ch+BJeynQisarJx7u/3mGeKcbWB9a5nu5TfbiBcPr/K4b5XN33/ctm7wu4F+kYf3xrBjBbvTrTdmsctjO0iisxOgbD/evBMFtMm/74Noegz+y/1K6e1f9wiU5Gmet1vAPgB88MnZs37rlVXiQRZI4O93+RWXcLCb8WXWFw9w3UHogjoPCOg0YdzUBwOMsCcMFhS2c00bPB7qg3ZrBfwLQjqA9Kq3t2h+0wG4u5wOGzbCwaKPjTQJBmbn8dMHhBgAqNufg93ugDSqMKNmAZoCsQBA7hHSHS0yldHImlpsygdCEnBOvsZl5AUcbCD8zu2kSyDQ5jOLRsv7bQD9rntuFOcWjb1KcFqaE2w5mFhYC3BTTw+4CocWDU34qdf3yEh/euyx16SHzmBTCVNZ1VkH4GbHTgsbVwD383MLAJ9Gugy7OYdME5MSdhnWk3WsY5HZhgWerNNFl/V/yls/MT366GvTEB71/brnoJNvw3gavNjhtg37PDg9lS6/eIkgoj8dO4NPvjacjHcDe8JluogqM+lf5dzB0I8iARpCwlGF8dVpRntGjiiCD9psBbir4J4j+K/CNCvZCT23bLhh0z730G6AX1qdlvfcOwXwlejoeBMngPlonUPUUJi19TxGobUSI4MxizqRa5XSMD3jdX6yJ0PrGsw9LjnM7QqafgvMBa46xzQYvxZMvnKvYNfZQtif4lqkRKeOE44SJ8dJMLweWQWAsg4/Fp7GdgX4AwB85iZ6/CqAtjZIAEUGJXfdLSRz0XSNYFVdO+tZjWZR+MhbC9BsROMp1DUhQVpD7iPAr9bMcsnMG9TU8eqfZK4QXCIdqo8B8tXhW/jOdaLsx4ZeNquz8sQ6g+bC5dTGDrQPkK98iwGIIMisW85wUDzMNbtG1kBr2Cl6PxyhK/Mg++9cUP7TDfBrAPaaWSfnPeO1hAXmHDr82euzaXEOC1jGu2oBeuFSpRvPKPPxgTe+Mx3tAfzeg+6VNALLFEGVN8ODJDK7deO7n9I3AvQHgf3DjuuWrnd/icjOIttdUpx859+U6OwtNdiC5zvB+U45we7Pu6CND/19Du5GDOYhkhmHHbLecr0RuK0jILNeXEIF3gq+LQCwWmD14OGTnZPgwc5aihrGNvwEE3Rj/+37Vl7W1v4AmJroxOeu4cACSOxDFoDIhqJEwDmAahArSNnpYFAD4a7BEMtwwjALDgBJsuSyk6uw+QYCIwAD2cBBWD47za6R+l9TSmKjIH72A3ouXaOwkX32340Gxby6lKg1l4nUGJHPVilYlLNd56DCx8Z9UIhhEazHGg47bFlpQiHdcYBKsFnEOlmbHP8VzH6hv/eeVGq5/c42D/LgirMFaLiXRIGkTGmTnyvpgQdOp8decx/AhcZIdstiObMOyh2aFGJevwpjT0bjCszm4hIgFYmM7KsgWh/0IQDbYN9aOv/8M2kYH/xP+eQ3p9P3nEzTp05RQHsqDcAc46uTOgQLpEtgnc+nZ5+7hGTkVJq6++EokF0mcFpapisuBbZtpBhpjcJPGONRNNSD6L/7qzL31EdwRqMAVZmLBascR2RH1HYXOu4+7TJjQgnyb8zgl1Kmnfr7LNPZmmo71JmHuj66GfzcyRaLTG0tmYsb/OyDeXfOhqxMcB9F3GZpLOq0EJVjZUtKv6IPA3KyyO5QQNvfWUzkjggHBMAw+CzTRHKjxePKEt1dt8m4aFKFXenoBIW2FNtW0b3XGFvDiwg0YN7t3GoQHPIggrd15Dl601D9HLKdKgx4BXY/rg+fhZFRyMW0G2QC1Mgvw9rbobhJoGbXWc9LneCgTlF2fxXXo4o1JmavCAiib4TniAzBgD7zvGHb9e4Pi1COx2PVrjIXsxv0cn3RAG194VK4K1U22GfmKng+xig64vI7ySEu7RXWVQHgjwfAH9LmsmDw19jfDa7fCqBeeY5vsyierxXm4TwB/NwswSxzvkm2r98smS5VfG7juHEkPw++qQfwD3UR9Bb6+BkBAX43+N0J4rs16DcL8G8Mivdnsw8ave792KsQyidl2eikXNeu5SIRsBvg79znLaYyPxkOo5/vfojEjX6fAzoIwB/0+UHj1Pu8NwK3ewTC5bFQ3GQQ4xYE4oCVomPsKkxdTSYduUxIFWIhXbNl/TJ7j0X3dqS1a7ILNuhyCXN5+eLzUTioN3ZNRlKWEfmNTCDUHd7ei4AM2Gb05i1AgHr5IUC+0pe2FoUw+gIAZSFzV+nwyU/QSzD9SnoGJDVl6QECywQBM8eOBXt6BcZPcFApgNlCo5kuXblKJ1D0xyCQFdjQDsDT3xsEAi2XIziIxlXegwowukoWofAxgKEFhMjhBljNGY3IevCzlO7o6iEY6mbwSxa/JGMqAPq2oBKQr3+9nVOzH3wbANZODz10Jp2aHE9TWApWAEWGJeG3D8Bfhsm/dm0+XbmibGGVAImASZBncSIpiJGRWrrr5FQ6c3o6dNf/5Rf/FCDaSJ/6H9+UPuNzPzOdfuBhgh2kSx1lNjiwmBm4+Pfp/OVGmjn52jRMl9smA9BcbaAFR7fNOjowtRjgw9yPox0/gjxkPAoytZI0a6LFo5rsfo4pshqSwRarMqb9Mv2A/SzO3ttIeac8p7teoQyocnHy1t34ZgB++fyIeooAnUVzMvdXEA2LrxZfQO3b6RwOTerwAb0lgy/YlpluBdNORoc53DYD0BbcU+zcZ10JDD6OMDZ4WiaAamJV2lJeFT76uTOzspdB5GOjk9NIdWaojUDzHgXPjFcAdb3lkdNwfUQwEY5PZA90vOHcVcPpRvY+261GIM56Lay24HeD76qzb2BFa3dci84NJOtkcOx+O0zWoE6zrSoZtIpZNIIaffitd9FDXz1+jexXnWxN0lhk4gAAIABJREFUHTmQHXrDb96GdABsi3bNdqjvX6I/whoAv7N0iSwGmTOZ/WD7i8JcjqjFGBp8iMsnJ8awysyFtl5HBkprzEGlQwJ7Gfla3Htyobp++Dpszc/Ok7miHoQAt1PI67wJ+Z1R+jE89AYBfq/R1e1+ZvTW9zEcARmC/QD+Tlb7xgB/byeevQHxfpD3MKA/28sFrLjBHbr7s72XK43lbryebni+l/xm56nbCe4jKNjj/B4GvB9mmY/h1Olt+tU4Apvser5uckMZvegBuDJzMuY8uHW7qMOmyWgLkKt2SYU1DLaWBzbwtAvgb79IAsQArNfnr8G4XSLFPhfMbh25iJrikP/wX83GOUQcDbTkAjebJumVLTvov73uFN0ggshSGfZX5l603YDRUwMe2QRA2AAP/CXWo75X3a5dMJdgTQ0Sjs7YCbYSTL5gegQGuknAcPb8pdDqC0S9FS2iE17k34J9C3rV+JsFWEL/0iKyEcTWKAI2axAMv0IMsxSBBhkpwb5DYeAAmAuG2H/zeXfWMjqCht+339U/lDEJuQvFkzSxGh7qC6vMOuDp6FGaR9kQiP9MuihPWOKeP7+AbAHAs9iU8YWE1/ZQG006204dGU6nT02nu+8+FnKIX/v5/yc9+cF/SZ/7OZ+a3vq2NwHiT0UXW33qx7BpVP7TePYfYVmH0tTpx9MaGv0lAOEa4L6DXWdndQngthauOcpJQptNYa0A3+LODscn++vcsdbCMQ8PdIG+oN4CUAKpjQD4IdLZcf/Pd9gIlMSpRW+C/O88YTO4z+/yvnpYgN8N7kuAX4L8kOeERAdgz3h3lOwEg5+13dmGtej2yv4bzCjvCrmWshVAtYFNhazLYD9zvB+vdn5aPC3IXaFhW9MMElKdHCQWrjt8z+tqBAnMKK5GjmkdmY7jpEONXWAF+BZWWzhODMdc1L3HYHAknG+iEDUKgV2tUje+wzGs850NzlsTffw88qAm81lhvMW8w+PZucdAbRgGPVu65uxdNJjTkjU8bSnAhunX5lRLSwttZeLNAlhY6/Vlxmadba5gA7pCj4T24nnG0usXvX1kN7IblUXW9FmOca1wbEPIzsbGRwLgR38Jdfp2sWYOW7+iBWg0g/P+o/6f69l7xCKuUcrSlrhHMLS5eDvW3xduUw+qwb+7B/BfjY+1V+wxrxjNbqbb9wbeNwLpW59159zzcJWfHST9udllt27xXRhhx916J6jfU4PfZUW3f7CwNSZbx7P/dCgfHtuA/h6LHwa8H2aZV+zE7B3Yy3IEwkSHl6BO4CA7JiMXXt6hLt6gSFO7QNLrdpIktS/bODJBZ9PxqfDbRrUbjWV8CAeLHbrifL/wYW37+iU0s4vnn42iURs06XkveFLPa1Of8nJ3m4JDH+zDWDsabMjqhRONVoVqopErrAnELXoMnToAgs6VbmsFxn6Ozq0LMHzqfccJEmTYr12+SCEf3S4t1AOU2JDJ7pdueATZi4DZzIEgR6mABb0gG0BGB1CEtv36XDTnURLRorCRjwBrFE2ihV4B7LQAHauAIfjS8NgX3CuPdr0VveVZvrRiLMFrOUYBUnXbkZnXr1zdPuNapyDVrESbwtfJyXqappDw1MkTAC2LO7NjkO5Ac/PYY7JvK0gaFlRK6KIGQB1lufERvkejrJPHZ9LRY0fSNNr6f/23F9If/d+/nb7ws//X9NgjDzAW6PABR22OQx/7ZVxy5s+9mIYmzqRj974uLdMxdcUCTZxc2stzyLFw54FRHULWYVOmaLwEyCTq452bDUU/AZ2GOD9ZaV8Ax6hzEOQXXWHNthRgfusC2Q3wd8p0SnCfPdj3J5i6L7rNOVb8Uga0pQ9+dDwW3GtxGQBf7bsSIwthLRuwo20uAg+OnPmnc5PsvRmisjOxWZcaEpc6rjeDVbqtUhwrwF8lyFvBPWZlmbEElHoOZdt1YtLT3cBokPEcJcjSE9/fZc4jSxEA33m/wnkGRKthtxCb81alhsLgIDenMlzO7L3Xl0DZoun26hwBLuc1alMI2GHuRydP0HX4BIW9ZAzIHmCwFOcpYvVCZqZ3fks3G689gPYGhb02pyoBvhI5rTFXkMVFwyzGrWUwgStWe4EOvGtkfMwEMCe9LVQZM4uEdQEKG0yuKPsxDAPIzdhVmFfhQEXgalBTStrM6JXuPp4vC8wD5DeWeNs/wwAyd5M2Vh7j+r7/dV+Upu/qAfyX5YOnt1O3NgIWXm0VJG01Eykg+jagXm5h+/2xlK7s3v5+N9IbZQIOe/Pd62i7Mf5OdmZPgG9Ke3NF5tQzg7bfK47Um2z3Av6jq5hwz2X2WOFez5hDPndu7UT3vvWqHgGvh4Pm175zv4u1V3pCDVx4Yc9fQzsLS2sHSVk77SYtPK0CFEZHYNHw4Ya+DUCiw0Yd1k8GdwMQggig6LBa6KrNAvDQb1LguQLjq3ShwzZ8UKsJ1pWmCjudXWnyDgmw9MYWGJbe48El8rn/9vcq1+YA37Wb6gCFdbFceGcDZgASoc3n+w0+X4UltRuuUgC/rY6/DuhdAOToge8xKNmpEWQo91EGILhVl6wsYACQ1geAiUJittEAlA0Pw1QDUK8gDTp+4gS65+F08er1dPbcBQIAAAk69AYaeB17LOr1e5ZYarfZsYOv2nPtN/VLN1jwWGFeA1gqZlCupPa/CGpK8xZjp6MEJFOTE6yDzAfH0s8flSA1CW6iroB6gjWdT6Ij7jqADfZ+Yjgdm55Mx45OoXOehKEfTU9+6HL6r//l19IXfO6npdc89BC+61PZ/caiT/bq0qWr6e/++1+h0X80vf6tbw89fxOQuN5aDLejIbY/RlBQxe++Hp73WG1WYZvtcbApUxLQaaVoMqN4psTtlt/jnYPByGYUd+BSwlTe23OTM9lxQCrsc1Uwq3RJC9HIFKi5Vukja6vWrHQ+cnsy7TGVww7VbWRDx+1XRUjRZN7D/caADqkJAaSSmI31pQD5nhd7H1R1AmL7Wqn6EojamM1xD3mOjjj8F0Wh/dSWoGU3Q6XkZZ1ryNqSFtT7+ppZFtn/vIOe+2Cs7bEAEz/ImGqXqWxGKVOMkf0ZANCrzFdrLlYA6aVrlGOS989g2YCB41CWw7EYlGtlurp6NdjuBiYc9icYnTiaxqdO5sZaXMf63Ncp8g6T+0gtZBY/5GkerIG4xbWol5QDhQuSUiyuZa9x7T91vbJr83oLVn3uUmpRaCvAV2sveYDejeCUoJBMQJU5bwZsveg3MFLvT6Mw+WbErInxXHJVhzxKcqHGvnlNmrHoIO/JVptk1rheG0jsmlwHEgx9IS/qkB2spwdg8HsSnVf1Y/KVd/DdAH+/Itgbge7DsvSHywLcvvE9SIMfGKHb/7PY9I1kP3uOQzx/tj8EDhOk7ARbB4Gv2zcyvTW9WkegO+jda751z+L95Avq65UirFHwOnvheS1XYI4p3hP0W/gJSLWb6yAaeCUZSkaqsqYCUAEPrij6dbdFUgIlJAiy6zahUUOrC0zbxkGy2YBq5Syy7D6MZaIFLvl6yw4bgidZO+UGgu8S9Mnelc2lBkjVq6830CiL6gRobiO6zFpAawGgtpoEGoIsZTv+2wI89b0tKXiAxCogYR5tvgBijMK8sy88H8106thRrpkNBfRNIPMZGRkJaz41zQKNZdjDk7DpSoD06BdgCDoFLSscv6z/KtsWvF8ie9FmnwQ3SivmkfuoxRagrnH8MsNmBQSuAmQ74Qpc43flKYI2/jY2jDsIGQkDo3AU4T810Ep5xGSCqA0lGwD8OlHbKN70U3jgHz+KB/6xGbIAAEbW9ef/7T3pqX/7/9J/+qLPSGceejgNjB3jvA4jJYJJJqB5/oWz6a//+1+mM3c/lD7p9W+DmCeAY160eVco1B1mbMbGJlJt5Gh4o1dKgG8mJp/JgNKCtGhoVgL8fX7ul8EtWftlNOPXrpyPINGup2NjuP+E9aaWkBZmWlSarVyj9qEoxgxpl6yxcyqC1dLxKN8xsuQnu8wEQJfB51rYIJjpeLwENBt42XscMvc63Vj4agDotjxP2rAqk/I8mEkKLT3XRL1KAAoG1v5URrm0p/Ta2NjguqFw1XoSgweZduU3ZpaiwRnbGATcj/D2GHNRuRp/9e4U6TLXLCB3ruUgSfCthIWA12OMwlqPQ5kLAJ9Ae4musot0uVdapuf+BOB+jN4GQzj31GDvldwZ4EZBbhSXy4hnmK8ETyckQX3bBlfRx0A5nPOOonkBPq48LYIwAX6HMWvMXSFTcYV/4uBkEy0yDtH4jPlSJygeYA5JIBioOOZDBEOjePwP6IWvw5L3hSATCJpl+QcMug0schF3G3lSlqfB4nNcDeQ6mhwRcuVAiczag298RzpOBuoWX71Otrc4cL2v3cERKAH+fuDeTR/ExB8EaF9qcJ+Ha4tn30q1bh/IUm6wc3j3Ajf7AfD4ezeDfwik3mPv7+CE7q163xHovg5KYjQDl5IUz4WdguB4UpeMaXkp8bdlmXqa7iyTUr+OhKYPxm0IgC9g8EGrBEAgXLMRE0DCYtCqcgCBNJISHTJ8yy72CfABzmtowtcA4CFr8HMNKdl2h2I9QYS63by/BQjUfaOwF9S/2ge5vtfq7/2eYF8pRgAwAK/NcTwupUSydUOw7+Fbnw8xi0EK/06Bih1b/Z5SAhn8AHZFh1u/30Sb7/bVEChjMADQ/q/ZNPioRxMev3/lCp1bAfPRfEvpENuqid5Y1wjFh5MUwboNCxSPHZ0JsDw3PxvOKf0w92qYZfcvXMYe1OCB/ZWF9LvL6zTjWmabrFfHkbbdefmOshndWixQ7Ge8LZoV3MtaK6tSzuTx2uhIvKfkSUA6SH3D5CjynMkRPO+n0l13nYxgZBYbzf/zF34vjVUWAfhvBwDdhzPKcQI4imuDjW2kD3/kaYqXZ9PkkaNpZupYHM8a86KjNEeHEsB9FNaOIxeyeVV9khON3CkLPIpbtefW+bc1fbdLIstJGDfcXXO8lM/EeWYuXb92OV2+9AJjje2kFo6se2rmBLIjrEORCMkO9zFWUeQseS/jzX57TmMLEWhYLFo2ZItwIAC+4L4E+KDsAPhtQOo6UpMA+YBMg1ptHH1XIlPBfNSqFIC6YiCJXMsAS/A/xLkYqiPR4XwJ8IXILf3nKUzWP54lWG6k6Orr9IHhJstlxiv6UgCkB5TMaJfp+HodshbnqEGvwaTBYwR/XtrhdAPcttGYzy4zJwJ81tvhWATeOucsL5uNIkgcP5Ymp3FPmlTr7zYI7mxyRqCpxWe4B7HBkI5Z2Gq2JZx5CEgtlI1uvjmQju6yaPCXKN5d5T7iWG1wrA3sb1caV8ggLEYGIYJ7gsghdP9Dw7guoeO3GZ2ysjWabg0AzEcGHWMLsO2pwXGYPdPVCOGbyigD64pOTWQMo/bHfhdcqwtI1BaQ14WdaAB8M3m19BAA/8R9PYDfe4S+gkZAxmqnTeZBgD4/GLffZA/znZ3DtldQcSMG/fDDvn3f9mMjN/9e4Jk917+dnN+2yOYQbAL8nRKn3Wu8YaBw+APsLdkbgZsegf2uAx982RUkt6bvLkwMjWoxacNTWjBg4xus7WYvPJNai9dQ1CvBgTEjZT4As2dKvKJmGi35Kgx9FOhZkAfr3cYdJNATwCDc4AVSvgE/giIL3qLqMwC+dne6f4QDfRQj2lxJkKX2X9Bsd1XlBlpeyoqWFnmh6Y40v1kACUX2EsDjfqqZj+6hcaw29jGoAPAYYUSRpyBIiYPHRWEqIEkJg1gvupTKevKf8hx95muMUTQrQnsu62jzHKU+do9dA5Bkuz60+XPZqs/Ph6PwsIM3N9afHO8nPP5YMLIXzp+HSceBRI/ucNNRh53v0dH4iHUeP340fOuvXmd9MJGROQFELsLyL8O4ai+5qqc/1oyCyn6LDQ1ygu3Xw58xAVQaiAmE1DaPDtUC3Ps+jvb+7jOngsE/f+F8+j9+7NfT4/dPp8+jyHbyxKlUB+AP43Eug78wP5f+/YkPpaPTsPPq8nVIQbalrrqfXgWj4xNIfdBuj/H5OM2yOF+kANio3XS3AH5ZqLmf4UMX7N8X4G9q5LlnS1zNXj8HW3sxzfkTVn8YEHzixN3p6PEzBGFaPApU1XCb+WDcmHtmEiwWFYha6+G86X7eCQYNHMv3hlKykLVwrjlmQb5sfoV5roxrGP259RFmDdYD4Of+C74F+eH4xLkYHtZ+0gJsGGeWMwOyKpMdWawR5gOZD5pbGbgaOK0yxvrSex14XRuwDdOnYGBwMrs+ca6VEGWAn4ttc8dl61ny89ECYAtyzb1x4uJtR12bTzUYrybpoyrnSnAvgz8yrrf9eFiXer0YOMd6dT9iewbyBhcZ0BNwFvsQmSaNcw1ClSmxfhn8JhacgnklTku4ZK0sXUPRVwB86ztw4RkmMDRwGUQS1CGQMVBpUpTb315KJKgywFfr7yBwrWkvigVQyJyU9Qx4fzDbFCCfbCAZkQUKzG1+tcT2qSbOblTcsx5+0zvSydf0AP5NP1h6X3j5joDsWLentexIfp7vZkm6b3S3A+DvFSjc7pHaD9S4nS1G8wYofg8Zz3aUH2va9hDY7xhuRO4fgvi/3UPTW9+rcASc8+Vc8/dsXZcZyQwWMssXTi2gv9CpRjG6em/cUmAfK3bsRDfbADgt06F0lS6XbdgzwYdAw3hXVl2pQMhmeMCHbzaM2npeeTD76unbPJSV4Qhoo7Mr61DeILusi4ZSCgG9wYDMsBV9stIy6gKWKuDJ/ZSt8xhCdsC6JC4E+AJ03+X9qtTqlwWO+erNQpEIZiKtx+9mLyx+9ZgpwLUhj4GCrxUyBXaRNQhQv+7vZhrUGvvtVdl2MwUW31pMyZjJ4jf5ngWuSnOkji9dvMz7SlhXjqDVV44h21pHfmAwI0AbggE+gtWl50Nwac2Brj6yrWYNZEstZrSI8iK2l3brXSIgCGvEtk2kFCwAqtTwmz1AJtVRtiCrDOBZw3dcLfX05Cjs+xjbGk7TU+PIiXDQmT6SLl6+kn76f//N9IZHT6bP/Iy3pLGjJ1L/yEwwqxXO3+zctfTBDz+ZZqan498tmNkEm92x0zDB2RgNr8Yn0W5PnEwDE6fJKsDc68BD8BFZk4KQLwH+fs+d7Zfq3gx+6ZoTx27mxoZJuLJowzg7eyVdvXQxnJGGAYszx46nI9PHs8Uknu1r6NyjCNvgzoyNdqzOXL3suzJZzpuyyDaCYpnxAPj0UlgBnFJYvA5ItRfBKDK1USpRlaYZ5Jo7cT4I7s3I2JfBItJBgoCRYes90MYLziMQKAA+QHegRu0C70qd+gUAtCB2lYCiaXdZwLIsuoGtsrD6MIFLaN457/roc/2tCPDJJEUBrYFvK4uiMuMeHRwCFNsYywJb17lE4EivK2pmqMWYORPynGF0/nXmqUFPNCULgM96DZwZJ12pBP8GTRnU50Jxz7M6eQG+19ZaOFThr79wPbP43EuaSnYoyO5oraolJ/N6kEzYGI49OgUNUWewwdgI8Bucz43WAgXJWMJSSN4fxbwMsfIdZzsBkI3ulN9p6zlAVsMeDxvMuRUOalGAT2H9HI3zOsx/r6sOPS0eefMXplP39wD+q/Cx+Mo9ZAG+D++dYHs7gN/yHr6RlOdmAPtBsp47OeL7SXbKbd5sFmH/7MXBR9ED9gePUW+J2z8C3eBeEC77vRKa2NyoSfZL0BBuNGw++28DGJDUmFKvkgrv8HBeay7wYEayQ9GcANaHfQ3QMEoDqtFRC/5gypWFBKMnqKT4Fm1yh46XOgiuYMEnaR+OOmypChCuwcYLenXGsBts2IkXdn4yjja7CQlOdIelQA4Wz/2ULVde5P6rp5a4EIRYqCuwGAimDwBukBL67+zgIwMpo++16HqVHvgqvedl3EPvHDKEvrQACx/aenTB+ugbGLligbLL5FqATpqcOpIqyGlas7MBdAIA2VwHVlbpgj7nynEWF5fT+fMXWB/uPKxnqbHAeALcOB6lTiM29OHvSnqu0fArCiNhPnXwOX78RMiT7HgqoFpmfbM4+Lj9tVWAIuM4S4BiZ154zbSBXnsDnfZKy7EeTKtYMmovOmPzIED+BAB/fHIswP00FpvzfPdXf/r30ie8Zir9x097Y5qAwe8gsdGJxSLbaxQPP/3CCxTnjqBf5zzDKleQxWzQZMlzOYyF4zDM/ejkXanKzz6dcywctqNrQZ4Exo9ATh333j73B10BJbgPG0vOaQSS+tUD6KwFqWH/uTB7MT3xwfemp5/9EMHOajpGEHP61IPpnjOPMZZHmeS1ALUy+X3V7OITID+sNTPxlTM+2QM/thVuQSsRACodiethZY6+Tw0kJBYXa0eZAb5PWQOPcLUppDM1WGlZ/mHYfuexHXxDZgTAtyFTBMcDMNiMeQWQHw2aALHa0jbZlg2oWhZ+M89HAfh2j/W8KtvJ9R1kCwT4SMHcP8GzBadB6gnundMRzGhRSrDCdlssbxG28pzh8eNp8hgAfxJZFl776uG9BiKYJoCyWL0dgbSBLtc2x2phuJIkt6HHv/Ue6vJD8sT2wvue5mcLBIfL1PK0m7OQBOzbCt16Q+6U60SGsaMdm5jCElNbziPB4CtJa8zT+ZYxHqCI3xoZu/HGM92TFxk+nYwMQAD4XFNR3E/fhT6ya14PSxTZmkm7epU6DRtrea8gxhHgn+4B/IMutd7nH08joFVVCWj3B+/5pnsjLf1+x/yxBPIHnYe92P0bMf4711cW9O21ncMA98Msc9Ax9D7vjcDNjkDGPrngMgMNdLdquQENPqizl7QNY9SyZ4lCBjSCfLpKkr7XHkNOsqYdHaBYRt1iUwtiBRIrTZbpoJXF15vVAEAA7uhh6zW6aAIyl5CSlCl+70EygFYXVli4HxZQrbgte7KnvUW02f0moIL7GIx/lgIIeAVd4ZwTIDEXmYaOXz04WluPaQgAtEE1sFp9MwyR1ReghMRguzSp25kna3mRn0RAAeg24gCoCETcI/3C3Z6sv58r6XFXh8laWHSrY0g004GRbNv0CVBYB5zXYHc7ZCcEaQ3+bhfOYSw4r11fIhDQhShvswOY0m50alJg3cf2ltNTT76YLqPNV040QRGpQYne+A88cH+6SLAwNkYhJOs2mLmGC5AgfwFdzzzs/iIWmXOLBFaAsTGLaacmKEYdBUSpt6Z5EjaZw+jvZ46dCMb0V3/yXemx+46kT37LJ6Spu85wYDOh9dZe8xISnufOnU1HRwnetLm0tgKAJYtq1mZ04gTSDvXbd6GnmA5bTLVOG+rfg8HPxa5xL4z00m6Av5Nw2e+ZUoJ8bRbNbvRTw8GoxH4xtMyXtXR19mx64exT6ennn0hn0egDn9ND9z2eXv/6T8Hz/1S43kTRdTjymNXJRdw7AX65LeenAZ5NodTEtwDdq0vX6fA7i4RknUJsi81dJ/vBPijT0SLT5mfRRE0LWcZJG1blbdn1hyARoLtC0GAdSr2ODp2mUhWuHQG+2QXrNZYJsJtml5g7ZpJGsY0cGmOOmEUjMLTwXRnQKrKuVebPKqy5+2jxuEy+AYfDbfwb3vmAYx1sZPCXcc8xiBudPg3Av5vzKMAna2OApowpnK08dgL9kLJ5jea6EetHzA4pD/PadiyVhkVnX69JrrcmAH+erMrC7GWa2V2JTADRUS729X7AHBkeHSewyADfbr0Wntt3IgP8eea7BewWTxdN3gyIbDpmNsKgJZy3qIMA4A8RnCgPayPFWYJUmCPovkwh9jrORx3rAPj7o28S4PdsMm/2edJb/mU8AuFf3YVq9wb5+wP8Gx3ayxnc7wXW9z6WrXTwYcH/YYD7YZZ5GU+b3q59HI5AZu1zAyUfzOqUBfcCjfCPpzgtZDbRCbJs956vfQF01Oqg09VTWnmNbLTXuNrbQT3OAShhxbi4ADMvu49cg6K5Fo2qVnigbwQ4zt/xwWwzrBH8rL0WXIdNd5SRmM4PUODmCr1zdAMtpBKh92cfZa7dXjTG4VhGsWL0Vd7PsiabB762eZGJKDTAMOMW7amxVp7kMhZilusP2RIbL2U/gn2DCQGM8qEgRRyL8G7HIx8GNmv21XEjEQJYRNMmMyE6yqDVt4lWZBmQVfSZLWBYLTQO/TP2mtNHJ4ueARY/EogY3hjAMA7LABJZT3X7q4BJx+7iJZpHAaQaaIlffP75WP9RZDIzZA2effqZ8KefgJkPFtqaR/bJhlcDrGOJIOwjzzybPvLhp9I6khk79x6lyPfIDKz9ieNpYgYAD1hUInGNYsR3/V9/nD71DffjgX832P5oqowegxU9EsD53NkX0jMw+PdN526lYdOpFQ3bHIDtHVLOM3SMn8dTQu4RTauim2z0WxViFmLQLJPayyHnsJdaN4uvPMssSJ0x0oM/nFLApjLzjnsTkPvChbPpn//x79KViy+kE8en03333U9x8QN4/9/DXKYQmODAVzRNK27YJYNfzjMLc1usb43AKdyWCG6bFIxq+UheJVh8tfUGn2rFot9BBJaZxa8C/A0Ehwj2BpBjKTlzFFYB2ssU0lrPMli3iZXNwdSTm/3QZceGUcvUgRhQMLf41ijnfJBgTytWMyWxHa65lgCf668JW97i5xr6fm1tyyA4e8cTyBCwq4m3MNzraYjmWWPTd6XxowJ8MkX47Dsnw1ZTm1YCudyrwW4P+fqQwQ+AH0GStQpkDKwH4cA7AnzlT1xvKwQn87NYcSLxazXwwOd4+5jjnJzIjnkdjVC/McF81ud/kLljBtAi5WD9Yfv7dcyJ9J5F8VzrSpCi0ZiEQZiKcp1RgM9+j+j+Q1Cq1azB1TwA/zpN9Fpr1ExEB2IAvgx+T4N/2Mutt9zHwwiUAP9GmvqcNt1bk7/fMd4MuD+4sOqlGcm9pTnbj/swIP8w4P0wy7w0R93byqtlBJy76rpbAFxf8BRxAAAgAElEQVQdZQT3vn2Y+6CuAX7Ukoenu6x1Aca3gJPFsfMAp2awnEpp1NwqCbDxjT8r4TdugymY9ggIALCwmusLV2EaLaSbhT27mPpkHwEeozCXFtHKXlscqnyjBkAZxnmlgu42O2/o/c3ORzdMddVZG63OfRHArPbYZWyoUzLv7n/OOrQpPrQeAAcOQJh/dxwE9yKALLfwAS/Y9jZXCDNYaNCGVtFNFvCDfAIoQz0grjiMUQA8XUr4t5IOiyWVnETjINZhdsSXLjJlZkHQL+MbOwD4CdaXMfD3JYIitzwCAIe0RUqwBjBEmw3IjroBggOdR9oA0wn86fWQNzvQAIDPzlqoSydf9NHPPvtM1B7YoGgISYeOJdXIsugO1J8mZeq1MAWMLRIczDWQrgAQr2PNqbnK6fvuS6955NE0BsjvEHQ99ewL6V2/8cfpy77wU9P99yJjwdGkb9jGSjDKHN/VK1fS82fPpnvGLVDO7an03a9y3ANDo4wh4GzwGHPjSKITlrY9AeLL0qYu+uT2AXyDQ7MtgFWLLQWucb+NYgwYX2s8AItKVVZWriOPem/64Af/lnqIc2RZjqX7X/PG9OCDb05TU6fDZ75k7z2fUbvR9RBYg/VuKfFCHmJGZ51z2sTysTl3jmtFnfh62IQaMBdUeYxRdHwl0DJIFuAPINExQFbO49gYyC1Ht1eYcSQ6QwD8AYpO+12PjjxFxqxJ8CjAr7FPAvwBrqcK6xHgK7yJZnQw8qvMnSbX4DKdadfbSImci1GPI7jXe5/rj0BYCY+Bg8c5hP59bOouWPwzNKo7Hs2uoi2WYwBI7yDDUkKXbSato+GeERr8DPCDwbdWBFnfup2ZvT7ioiODYZdcAqH56xdTa+FcdKGNwNf1GVBzjY1SezJxBA0+DP7AEPOHOW/grySwTb2D2SKDRCt0lAF2ON8640hUCPCjARahjxp8XZx0/1lnjirrW+R6W/SehC2nPQec/MHg9wD+q+Vx+Oo4Ti/QeNLJju1zyD5kDwT4N4f/Py4GN9/H438f5etgd52PcgO9r/dG4MYjkCXJ4YdtF8lltNJaHPqg1Vfby3cAcCETn8F6LtTLGnUZO4rXfPjCyAtkZKkzY1cPptYOpf0AUu8VoWEu7xg5bZC9tgt2TpazM0fBoyw/MoRlW9XDysFvA4hg23XAUNcDwLaLZR3N/jrsuBp19bbKh2XYN2j+U+uXVVSKYyddgIQOGkGWqnPnuPjemBpom10hV5C5F+iF3zj7KBC0k6yAQsC8EU177KDpYrCVhSwHrREDlK03QYjhXa6GWeZWFxpBezRo0j89YpFqFPT5u4DaQEcLUD3XlQ6EX4vyBZ1SrAlgzNqcl0VsKY2LBF5uP7qh2jSI37NdqO4lZjtg+q1L8CgMAGyGBdN/4dKFCAos1l2iC+ry3KIGgYGrlSLY+GucQMhzOIk8p4o7S8PGQsQsgp5Zmla1kGccOXo03f34I+npS+fTf/2d/5a++qu+FDaVJmX2CFDrTQCmzvrilavpwrmL6QE6FbufOqdov2gxpkxyhXNXxVKzSoFoGpjJXXsdn+J5IXWUyzHzuHfwK49XSHd2svuFiie+uznDNud9ibsjaPO8KfcAiKrvzzIUQazSLu2Q9LhX2qV9ataEP/PMk+m9//pugsbZdPc9p9LDDzyWzpx6gNoHxgmph4x+RyYasBq+S36fsM8szloB8JW5rQAcV5avBsBPdBW20Ze9FSJ4DFqZ+SZIj0ZrSnBgmZnX+XqyABqJDkC1SbCwRr+Dem2SeUvxLAFTlWssGkjFftspWs0/8i7m/jBOSPrGR5GtrLaOSdYIUJBrMavFxureLWSNazFcpHKGIjIMvEJiZvNL9O2TdK0dQ1o1OnkGsH80AHLuB2ahMXIeXHYieLJbtNw4czQaoJmFCAcnM2hIfqwB0AmKaycTWwRWzPv5hVmYdFj0xRcikWVGaEOgz7Vcx51qdIJGazj3DFNkO0hgmftG2KTOMfd+Yi+B3FPAY1yn8FbpUJ/9FEKZoA7fRmC48YyNM77D3BMIrsieLJHdWVigIFoHnUI29eibPi/d1dPg956kr6QRMBrfD8RusfDFTfdGB/4KBPiHOc+HKci9mWzGYbbZW6Y3Ajc7AoLGtRZFl4ICfajR5DZ56K9TMNvPA1E9/AA2fEMFwJeJ82nsQ9mHqEWmUbiKQ4j3DDW/ghJZR5nFmuweDL6wLGwmbxAXh7zFTqdqpXXUwGqzuXgVFwzYbDtZAlj05dZqUdeQifHJSMELijKbnR13BDH9OLKUXVz1fAz8FBp59PARBCj4EULqKCL77r0su9/0W1OgjzfajYoBinfCaNojSEVKpCzJwEapeDiAFIW5wWKqL9axA/6Q8RPq6TsflpQSIjKo4SYieOKrsrsW4wZo1xNczXP29VeTL8BfQ/qk9abOKmqzgynlgCLYAZQKgOwX0ECO02cTMf4uW+/xj+AM43cEL7KpkUXQ/lGLTsZyFTvLRjD9BDwU0OoicgQQPjQzklY5vhoWi1TgAk4pYryKPvradfTOywQMF/HiX0hv/bT/hY/ZbwKbkUmsCwFdbcDSpfNXYWHn092nT4YMypfNutTfC/Cj8ZLuMMhLUgUW1uMq5kcW6Pi2XiL/y+69ZV8R/5TvnaV8Z+es367XL+dcWEEWAL9tkKcETAmKwYcNr0KzZBDmucodVgXD1ko8+dT78PV/H/KNCxxPB8vQE+m+ex+nEPdxah2OwfjmoKNSY26ExaJgN9e02NRJFxrZ5SYAf715ndNLvQdsMoZCEbR1y2Lys8PsSq53qZkNs0aBZVfZbxl84nE+k8Gfjk7A0TgL0GqQZP2IGZoWgF3WesjGT9haup7o4MradbcKgI+kRdeaOXTvHTJqsuTRE6GQ2il18bhk9mNec+xHqEkIgD9xVxocnYnrO8ZNdly7UIq4EeIEINeryaBfgM+OBsAPJyxY/lXmtbU5Uagehh66BK0A8Jlnc5cxXXqRa995ChbhuCvYqw5iFTvKdT82jsQLeU24cOn+xPmyd1bZTVhXKfX7Kxxfi/G26LkkFEzY1Lk/+d0hrg+DNC1ClUYtsU8CfFl+/1PK9Nq3fH4688Drb/bWWi7fa3R1qyPX+96dG4H9AP52UNoD+Dc6AweB/B7Av3Pzt7fmw42A9Y+rMNg63Swha1mGPbeRDugyCjRt6GTL+zo6YBl5QYTwQ1lJOG8AFAT6HSztfIDqeqOFo17VNd5207SwrwRt7tV+IN9lLAD0ZQAhC6nFoHZ5a8tohHX7IPi4/MyHYPjmovGU3UVHYMLH0SqP4NAziCtKYG6KTqPRD/ustEf7Ry0Y3ZdouiUwtvkTD3sLL6sCfAG5gnHAwLpsJctUKMCLAkAZyZCZZDmGrkICVoGhAuosw8nFtB6gv9tgR9mBtL8MveDDgKAOU24DMLXIspsxHgEwC/BuNkAUa9MsQa/ASkLevxtUMe4ylSGR8lALrfQqsqA234uaCItBrRmwcRLg3kLeMcCM57lj0MZ4eawGD0vIeVYt8IWBtxiSHUu14dxdtQbz219lDHAasftnE6eRS08/n65euIhj0iya/ME0z/4MTc+kE/fcn6aOnyYb1JdeeP4i4K2V7r3nJOdJm0etVZVFoCeH8TWrI+gT6Kf+XCORAXsuhM4vI6j8LvrL5rH1vyCO9osW9wf4uYhcUIlkwwCmKJbdAvicA4PFcHsRMCoTo4DZeYe7ytmzz6XzF2ngRUFnpX843Xv3w+nB+x8jQCQoYq6MwQhHXYrZG0Evc8OsgYB6Q4tLwGZrmWJbAlZdhfTFL4tMd1+xBMs6Vsngy4Czry2dZsjorBCUa5NpkW0dmUnNLFYUsQLpZa+jHwTXsaw3Lk52P87rcN57/dpETgYfgE8gPQ+Dv4Ylpcx+ZKN4hUSnYPDLmpf+en8B8E8jkTnNPJriHGb50EY4HhHs221WgK8Wnu0L8JXnBIPPHAr3HI7dLtVNGHO7QJu10urWuoVFglllMuvNC1z7BOMgdy14q7UNiAYBPvp7Ab4FshbvOo9s5gaLn+WGyKO4hzUjG4kEqcG6ON856GZuk0myaL0myCcwtR+BgoUl9qdhYTvbD4DPW8nU42/9onTmwTce7oa6e6k7D/AXqah+3/vel/7pn/4JDdmD6fM///NvdWdf8u+95z3vSf/yL/+STp06lT7zMz8zTkzvdedHYC+AvxuQ9gD+jc5ED+Df+Xna28JHNwK2nA9wz4PNwjyBjGyXz3WbxciY2eFTH/uaHvZq6XnwCQTUimsFKMDvg5F0vqvhlhUbgvm2bf0mmM5wbfO1F8gXriHLjeXU0S/xoG0jbdCBZE1fbEBJE9D/4X/9tygg1UfelPsIoH5qfCjNTA7DpgL0B/HKHrCIFEkIYNpmOHa1FM3rja3MKDfc0p/bLrqAT441a7EBCfql2wwrGHqBXq4SFZwHQ9mNPwE0Oe0ve6tkBqmMRcZ23hXUKXlQJsOXBOY5w0GgAbpsKengswhAHJnQqGQoWxYthq465D9kKZBnyPiHrlh9d2HFKPzVSnEdID8QVqKCKpuDVUJzP3/1WppGsyzA1ru/CcM8gv57DECv7pw1ZotEBn98Co099Qh9sLDqtPsBbVov2mV4iHVUmAuLV7QuxGrx3AfS+XPn0os45qwT+Zy45750z8Ovpdh2Ij1z/lI4mzx+/70UASPVYp1KYAR5NhgKgA8w9PdOIngIaFoy8gXQFyF3uefE/bSYOAXuL+ZT1wmJv2wH+BEKFIvkQvIM8A0QBPgBZAuJTgDgiBDjW1ku425E4MGcJCC6hsPLC+efIYh5iutmFpediXTi2Ol0DF36zNTdjOtRZeHBaEcWgB9KRGwW1aLAfB0rx3WC1r51fPEt/JThLmo0SpvN2LoBM/OzBoBVXuP5XKMupAFwXbHZFIGRNpGDOMmYLXMZI1CDmJAHOV8AxgOkCSzS7S8bTrHusPEkYF7F1apBM6nFeTrU8lOnJ7MP4X4Ty3cV01tgTpH1EZpbjU6cQt5CdobtZ+lNBvgGvqGV10MfnX2/vTEcP+Z5CfDzNCcTh3TMGpNlZFAC8uhhwfI2bWs0qP1YvUo2gPXYEwP2nikbReJmicawWa0PTkTA7rGFzWpkXQT4EhaNyLws03l3ZelqEBGeCGK1ICBGRg1m87hKWpjV89pY5D64hHVs2dhP56XH3vKfXt4A/zxd8H71V381/ef//J/TO9/5zvRrv/ZrH91T4TZ+2+DjLMU41+ncN021/yOPPLJt7T/1Uz+VfuEXfiG99a1vTT/zMz9DVT8FPb3XHR+BHsD/6Ie4B/A/+jHsreH2jcBO+1YfYiuAOl1FLNQU4Kt9l0nTWWUYr3alOYOCdb2sZb8BP2p0lfSooVVKE9Z4SY9p5CE8MIeQdQza+CY6W6oxzgWm3aC+u5g847YM3joATfGZ+tno+Mr6tc5rw0YCr5GQzKf3/dsT6YXnXoiiP4OACqB7dKg/TU8MpaNTo+nY+HCaFM/r/BNNbQDySmQAqf4MJyA17GqedcCRVTYIMNugX7esfDTgkSkWsNhECwDBsv6uxMadtCi5g566n+CmQ+pBkBOFyAAjNd5KdKIBEgBEiYk2f1VtN0Pew0Fq+wnrGBImgwQ781rzpBSHbckiq6tWJhCSCUFwSCezPtpgY5Xjt2uo47ncoDhZ5x6W1aK0DhhbA9CuIN2x0HiOgllBq7UWwrZR/MQdIzt+Wryso0noqS2SXmM81I9gabo8d4HjW8p2ojZ/SnRGxTFnff5cunbpUnr+wx9Ozz35kQCkZ+67L02dPpXm7aPCWD9yzxkCReo3eGtXs9FPhgA3IJAhgFOZzghcL8gtRlx5UgnyS4eaDPvj5fxgG+ZTSmejiIbKibUZDOwG+MXX4/vO3XUkMwL2TYBvtoax3sruuNWyoRrbNUOjTMitA2SXcLK5eAHHoaf+lSDnmch0jQ1NAvBPwug/mqZmaPwVjct0l+EYlLEpi7GrLQBfX/m+dbX4gGCzMyHPyvM+F+wW2QMCkGwziQRHrTnzJAA+QJxetwSwE9F0Si26tShmWQTQytwEuqwx1Z37fLdC1NGnXMpxdF8KgK8Ubgnd+wINnuxua5DR7ZZVFtNHwTqymCNTJ8I9Z3D0eKpxzMrOIiwtsipRv+dcRoZD1BhBomMhwI9GZhHK6eLTxNpyLoKLFbKHutZYWN9UWkNQ30Y73yZINGs1gJvVYL0vA3y72I7SARkPeyU/FiBriRnyI47N4xbcNxZnA+Cv4qevQ5L1Fma7RrguRnDWEuBrc2uQ63gtkMlqeC8E4G/2MwD4v/Yt70ynH3gZM/gvZ4D/7//+7+l3fud30hNPPBEM/Td/8zdH9Fi+fv/3fz/9yZ/8SXr00UfTN33TN9Fwg4r73uuOj8BOgL+3nKTH4N/xE9HbQG8EbtMI7AT4amobyCj0Uhfg64dtqlyZjcz3MLKOIQrRLK6V5RJshoxGv26AgD7astICU72nZWh9aNYBG3UK/7KcJwN77+l7AXz/Fg446iH4h6DYAEJP+vDKBoisAGj62YYqmus0UPrABz6YnnvuRR7EFuQt6pWBI0klTeAtPnNkNJ2gMdMkgCBcFwWEUewH6AXgh12j2mu0xNW6rhwAcouHOd6QIAn41fADsg1q+mHbY/9DQyyIgKUPzTGggKK+Pr25LeIF+K/QhTQKIgEMZjVqbEhvccG8DcLsDGp30zWW09e/jp+30gUlxlr4EQHEejz+SliSZta2xfJRX6DGOuRBBioANQEh58HGVx6TBYJQu9EIzG6davRlYD2OAdxr5uZnc9Mhsja68bQIQtYJ8KoAoxF8xQdwyLH4dXmWoImjGqDJ1QYe8SsAwH4CP2AUmwbMjZ5IbdxvqmMAdMZ08eLZ9Oz73psuP/8swU6r0HzX6AirlMKmaBREj9BtFUBmBqBf5nUAWY6da5G1rPUTTAR0FkQHYt/692baJ88Rjz+WNTjzoEuAb3xYBJJ7MfjlJSS7LYNv0WsUW0YhKWMkAC4AvnruLP/JwVTUSAPUO+28Mx2DtKiVYMyRtTz77FPp7IvPpItIdzqdJVQSZ9IDFGXOTN3HeA9FsySlW7l2gxoTvNpl8wX4G7q7sAGZeusNLGTNXeQtdLWHA6DUgnXOS/RcAIgucT0s28AMW6Ua46iTzDCNrAT59jAIf6CwomSbHIMSHcND57QZimDZI9jQK5+sHSBYIDx7nQZTSrjY9n4AX/Z8copOvzS6GiTIq3I+lW9FwBpvi+8F9wSlAnwK9b32Ymy9hghAIquBBawAf4k5uTBLgAFjb9DVJiDw/CgTNKh3LuugU6+hv0ceZKBq1mIYm9WaBdqcKwvsQ55kF+bILlqPMo/Mx+OajaBKPGOgY1HzELIyC86jJoHryGvEe9oigbDg3utIC89w2+He9KgA//433Opd+M5LdG4G4HugC9pkUbVvlOhLu7GpKZoKII8pNVkOpJNR5l0W3ojHG5uew0eO2EJ4KNYjO1++vMn7uUy9rgV+/kd/9EfpJ37iJ+gedjV9/dd/ffqqr/qq2J6SnMuXL8cyvgT2p0+fjt/dttt0H8sJ6fpcZnzcqmgiXY7D49bubZJGIC4XUS/74L75N5ctX9euXYtj8bsz3OhK7+RbPasf79/rBvj7a8V7AP/j/Tz39v+VOwI7AX33v/ODEN9nOlNGYS0AX327YLhOLnxIcA/DqwVeXRu+YBiVqwiQAN1IFWyOE4WgPNQrPLBluW2mo/a+BnAT4Jeqi7iHdGt04j6e7+WCrtJPX3ynZlkphABHZlsv7CjaA+TPXbmYXqDY8cmPPJvmFpppdh7tP+tQhz85OphOzEymkzMTaQwbQotLFfx2lJoErandH/pkdOkCiQ6gQV3zEJ77octF5hINuvia7H4NTX9NEFvKe8LXHyaVZ4SARss/AUsfdnsVMh0W/FqcaUGiRa3KlZTLtG1oBXiz2NRt5666AFRAj5kD969P20Z3Nwp0GU9Y9Gj8xDPWZ6DjbyAiuy/oNwAQ/W2wnWD32Te3uU7AY/2AzcVagDilTgZs+tmrbw4dvExudMwlOEGu0OE4ooERAHEYoG9H1eWzH0qTp8+kDn9r4nSi3eJwZC7YLuxpqy37aY2FoG4FUxgkFchPGlcvpMvPPZOaPEvHGc+NtSvEHGyXLIkNkYYmZtgG7Cte6n1mhrDV3BicKZjzAqQVEhtih0JrH7A6z5HQh+dmZVFQ3TWpAmQGIN/7uZRZ8S0Nftg4eq51TwLg50LWXJ9RdtB1bCOQCMvFwqFfrbnT2RoOwT9/d+yffuaf0/v+/W/T9fkX0/GZe9IjD7wunTlzH3hmMs855h7CLIJosmTKZ3CeygDfUxkrLBrMCbLLJlEWuWM3C5D3HDuflmG3xTNrZI36+pijg5Mw0nR1RRpVs2iZ/bdkVStYLS6d2x57ZD0C4Gdv+HXqW1oEG6ucuyY9Ka5RQG0vC0Gt34keFEWqLV+nbYA9AP/IMTI+MwB8HHRg8DMzz3qLID7XgOSag5DpFAFpBMl2Kw7IT48KglPvOw0yB7L4q+yP9pnOW0G+MiLBvda6g1yrdXoHDDJfhwhoBocE+BSAm+0KJp7g13NkhobgrcF6F5QdEYC1KSb2erY+x2J68Z8YM9h7zzX7vcZ9xjFd5rpp0EHauqQ4jBLgP/AKAPiewOeeey793u/9XnrXu96VZNd9ffqnf3r6uq/7uvT2t7+dFtg0puBlxb66/l/5lV9Jf/qnfxo3oWM0xvjsz/7s9A3f8A3pbW97W6znK77iKzI7w8tB/ZzP+Zz0bd/2bemNb3xjkp3/8R//cRiZD2x7yn7ap31a+qVf+qX0gz/4g7GMr6/5mq9Jv/VbvxU3M0/EH/7hH6bf+I3fSGr0BfuPP/54+sqv/Mr0JV/yJVFnYMDwtV/7tekf//Ef05d/+Zenv//7v8fT9oOxD29605viM5f3hufrJ3/yJ0PCdObMmfT93//96fM+7/NeuU/+QxxZCfBvXAjaA/iHGMreIr0R+JiMQCkR635Il7+XTa3m1d/TgXaFB2IHxkxVhg2a7BYpw2wRW6T+oxtsbjClTjcAPql0mXVBUq0CwaOmWm017yh+Eyxl9XL8X4ydAVj+mdn7bLcpIWPAsQxzJ4CNDrSypDK2sNt6WVsQGprh6+fSP/zDP6cLl2lrz8NYtlmLx2l0+Cemx9PJo2MJlU5sW0DftugvjGn8t8XBNs3RIYMiU+VFweABcC24FPQF2w+ziySgRlZgBKnS8Bj6frq42tVVm80l5A0ylQNIW4anAaxIkgSHasrtyrouqAE0ChQqBCjR5daAR3zq8XGsMoVRRKl9qFr/GAdBYGY8Q0sfnXkBktGp1D1Tqq/3T8Fz6zNOcFEB/CtlaOEAIswNCGWxsKAfwDR/DT0zgcQw7OU4mvE2xbIuV0WLXKHxlYGKDPXS8koav/dMWjv3EXDiKMELAE4LUtl+jrsfoF6BvW1vEMitWscA49qG8USmVKPuQQa/pRSIOQLfnF78+z+JZ7Hn1mMasD5jZAJwOBFgcXyaddEBt07Togr2i3rpd5DxCNYCVgtM41RmcF/2MIgmTEVDtRxFyuDn59GNAT7nPArDCX7UmkcHZGRbAnwCstDgh6vNVuYpM/hZMuPLgMD2T6V0SIaesEGzpnTuwnPp3e/5H+nc8x+modhQeujhx9JDD702jSFtWSb4WgHE1iystXlcAGBlNAYR7ngG+NqSmr3SJnMQi0tBrQA/LE85pwL8JTzuW2RfdCyq4oUvsz7MNrSllcXP7k5mq5SXWbxdAHw3FBKdLYC/xjXVhMmX4HROlt2fwz60eJcAf5B7wsTE0TRMkasOOjUKXZVaGVQI8mM5t2UXWNyvDGDMcBlAhVVmAfDZc7JPSHHIGjYoqBXkLxNktLgHOc8E3NHXgh3XbWgAe05No6w1GaDB14D2oAY9BiJIv8yqKd7yHK0gn1pEcmTQ4HGFNI7rbxg3Ietf7BA8hEwngp2o8zD2zxk4r9cF61Sazg8L1VN65C3vQKLzCgD4Avaf//mfT7/5m78ZN9wSmHuTGaMTmoBboO/fBfXf8R3fEUU8pV7Jh8eJEyfSj/zIj8Ryf/EXf5G+5Vu+JX0YjV75ElB/wRd8Qfru7/7u9NRTT900wJ+l09gv//Ivpx/7sR/bnIw5ys7MvOv+uZ/7udicQcHf/M3fbD5EQr8XkX9/et3rXpd+9Ed/NH3WZ31WLNsD+JunKP8StlWb6scdH8ZdlI/31jpuW3gHa7d7Rb2/9EagNwJ3YgRuBPC9v8s6LvCQVXu/gl51g4drHbZX7f0IwHWAVu7RpAqnk6yhR9/qA9RGWBSxae8ouxZWmkhedEjp0xWFB264ZgjAohV9AWC6ih99eObmWrlzp28lBcPDsGwWebo9QRjbqCmJIH2vZlh2++zFy+mv/uZ/pGvXsdnD013pwzAP8COAoWNIdO46RtHjtNacubFRtpV0e0iLYLf9Wx+gPy3nzrR63bfskqnsRovAwvOezTIm2gYC/mn2NYbGf2hIO0vkQmBbHT0mJgYZLyU7sPpqzMM1yKI/gEeMB6BMCZJ6+iL4scOm1oyhy9b+L+B69vH2vqo8KjLpZLAtcrZoeYVATL18DQ1yRa/9cEOR9QVsIt9g0FLb5lqCR5ZbU2oBQxodgg10eG4257Nef5HC0FUyNZNk5WU2ZWqPnDqdOmTBm4CcYfa/ScBSr9NUrIEGGsDUbpOl72fsOPC1PjLlR+4BCCsZUoKhBkWJEeNpXQTZ8HVZf4K/hff+EcARq9Ngy3OhatigAt6ULY1PTWOiczyNn7g7Hbn78VQ5/kDaqE9Fw6kAqCWLr3SrAPhhZxr9AHj+BLvuc4p13yLANzNldkWXGTMlBdrO4K94BIa/vRPCcxVlAoZhstocB4GbibVr7YIAACAASURBVAXPX21Au8V2evJDf5s++IG/IxjuBMj/xE94XcjFZJXt5yDDXQXcV6zADa1/PHQBp8uhTBDgh5RklPOP3K0OW90PgDZ7lgF+BqFrLbYP2BXgq02vc83qmGOWyaAx9O+B6fOBlPaiSnTWsZBULiSLrwb++ux8YCrHuSz6zd1sc7BgZsouxuNmYQjI6hb3IpfRkjayHiGRMQA1DSeDvx3gR7OrsLRkxnDcLaRGLS1g6XWxiC1mg5+rWHvaYCpL9qyTIZsQdqLMp6q1AWQssAet1pCIUcth47SQ0lnnwnoNigX4rmthTv09nZ0triWIHtE0QICPEmWIe1w0y3N/ObbYn+jivQZZjQ7f6yfUcEp03pFOvZxtMg8j0fHgBPbf933fFzdYWfZ3vOMdccJ/+Id/OP31X/91sPLf+Z3fGWBfgP1Xf/VX8bfv+Z7vCUnNM888E+83v/nN6S1veUsw7cpsXLcD9e53vzv9wA/8QPz9Z3/2ZwOM//Ef/3GAfKN8mf+v/uqvDimQmQL/5v7I1AvWf/3Xfz20+roAKf1Rr/+lX/qlIbf53d/93dh/ZTff+q3fmr74i794E+DL2Kvff/jhhwPwux6jVYOQH/qhH4rJa+DgW4mOciSZ/lfzS11t+dqXxe+ulIv7U1ZSbnv1AP6reRq9ZMe+E8x2b/hGn71kO/gy25BShWVcLBYA6qax122Kg6Vd1qiSwgYoDOivrU1k0WXUZ+4qwE3ZoxZ8G0gNgJKASNxz1LEDcPPyFt1lm8HsbW7HSoBnsHxZ6qBkQRnJanTl1LVH1lqphKAEpldNsmwggNRtbAD0BfvCqmdfPJv+5v+VuBFXYNNoSp11TQDwT0yNpNPTI+keWPzsgJM1wQHaZeTs1AmT3baLJu+WxaB66bPdaMjEfx29ywX6OstEl9kcJEQ3WvYp/Po5LsHPgKzgsPIOi3Jx+eD3YUBZDemK3XgHkflU0EBrX8lehGNPx66pZEV0JwrbThtuAZIcsyhotNmS/9ncRztMxnvdzrZ4rFeRT9nUiBUEwO5nvKF40dTbmAucb1Ejx1F29pWlDAaXDMiqNqgEcxuzC5xnxob1L8H4m8WwAdUAFo8y64MAyk59hmMEYA3q4gOri5ykX1YWgLm60MB2E+/6k2+K3Ez4kob7kBajyCsAVo1zLzJZyK50rqfnPvz+tHT1bKpTiD1IbUTV/dEmVJbeAlKOf511DE5MpYm77k8TZx5OA9P34eZzFHceJERMorqdSs3yMD59OKpUyBzYnEv3G/XlHi/hWQQ+IQMJsJ9Z9vwIsmMq885utrobEVjpMBMcrsdp0BVWjoDUkJoUdpwRlJTgOF/E3feTzSyUxdeFnMe/CdAvXX4KKdn/BNQ/nx669+702vs/CUcjtOVkM/qRtGkhad2F6hwlOmYUmszx2bkFzuc6TjF0bKVgXdcX7UvV0K/ajInC6gbnsUWw6rVFhBdzSevI4XDUsSieINNrSHAPQAYmR2AS2TQbPsHg29hqHX36KgDfOpw5AsAllBnWjURBKoFvblKmpl9nnk74x4/hQz9Ko6lBAooBGXyA9oY6fKVfFuF7rYMf1gHaynRwrI2akAieiixU9H+Ijs8AfCRsBp1q5pt2o43mb4yJ2SxqQCzgr8Dgh6NQkAd634+Et/8QtR3Od+dgzrJYnN8I9l4dftQ+GMAVDP7oEAXlNsrjOvJaNIdjNsZAcpXeH14L8/NLBFmSCXa3baXXvu2L0l0Pfpwz+BcvXgz2/qd/+qfTJ3/yJ6ff/u3fDpDtyfrzP//zYO9lFb7ru74rQPA3fuM3huZd8C2Alj0XuBsQOICml5T7/OVf/mXIZJ5+Gu9YItMnn3wyWBSlPQLsP/uzPwvQ7/a/93u/d1eR7bd/+7eHdEaA/4u/+IsRVAje1cn/wR/8QXrDG94Q+/Pe9743XHbcnsu6nyWD708Dk4ceeii9//3vD4bfDMSXfdmXxTH3XrtHQA1gNzbfE+TvBPh+o2xFuBkd9Ea3NwIf2xEoH8juRa/3QD4XPqy9Xy/wQLXA1gexj7u6GlXu3+qGBQo6zGR6UaCH8gLWUBeWdW3tYLYrfTJrGwBZGLVoXARrbSEd9wGBWQBmXeQFyQXDqmSmVQB8tbY6ffjsFyQL2Aw+1MLHt2XWAWJKCvrDaaadPvChJ9N7/uF/Ust1lAdyf7p0jY63NMwZYj+mKeq8Fwb/NSdhFgVqBWAXtPsQ9yDaIdPRK9uOl1nz7rJml50fJVPs3wX/4YRTtFk1UIgOvoXsVDZa8CPG1eJPslMptwB/fBzv+THqEQr7zAHqBNT7V/ms7JIbUgopVsCKjjKOdz8sKSdBhJXpRT35YdYd0+gGLANs0KNvv6kEsiaddQaQ7zp2aosD8Che0r0k7FnQgLOeKIxGkqEUywBiDTDkz5AMAe5kMPXMH5+EESWIGJw8nSqAef3LoxsAziaNRTIL6JnTwF3ZdhTJjeA4QLEyI8DiKrUSnq8qfvoryC/Of/Bf0+zzTxKjrMQcC8tGshHh6tIn2BZ4cg6o+RiaponS6YfS0KkHU//kKQaUoHFd2RPzVoDIOCeCy2oUd+d+BwHHTWgI9qKY079tSUidwWHv6vm0k21hIVlxnwGAJcA3E9MxkCsy/eWda2f9SvffS/lK6R8f8w4Av4oV5rkXP5I+9P53AxSvp8ceugd7UrIEyJvW13A5UtZm7UWEdjkQ1jFpjvOgfMws2hElYGAri9c9pgD4URQvMLfQVvDOupDmjKKLH0E2MwDYrxIUyOI7BNm+UgCcm6iZTfH4O2jT24D81dUS4Dc4twYOXtd2sCarYb0J619njq9x3dY53yPU5kQXWeZFnftEjeLpbJWZZWReG7Lm6xYyK31j+wZ1YTNbZPEMXHM9AV714VevPSVSIbz5o55TRRvzpx9g37/R5HxY46NcTXssAmJKvmsEFkP/P3tvAmPpdZ7pnaq6VffWvnd19VLNbjbX5iKSsrVSkmWNxkssW/Z4SzKGncROgjEQDOIACRLHQOAghoEgM4OMkwDxAEmQxBNMgowztkeKY3ksyZJtbaQkks2196X29dZ2qyrP853/r75d7CabzRbVlOpSV91ddZf/P//5z3m/93u/96Ouw+Ahy6oMQvhMvewp3o0sY1h+QhgUAD96ZTDv2i2e594II1MzBXb3tbsugZmBzvycDD7UAuvTqQ/+ZDp6/7vcRefcuXPBqmunKbOus035EKArx5H1Vlrj41d+5VfC0vKLX/xiFNXu3TjV7xskCKQvX74c4L75IcD/1V/91bcE8AXjBgSy/A8//HC46xw/fjw+1gBCgF/q/tXRlwD/137t14LVP3nyZDqLf/Lv/d7vhVWogYJa//3H60dAgG9IXF7X3etbChIzWtrzxn2Avz+X7r4RCFa0KUX9/Q7yM8OIPSYAX9/nOhvrDuxVBwi4ht2f1phdgLaKTY4EkL4h/NgzwHdDjiY6pNLbYVM7oOhqFPnJMrboL7/LnhYAP+R+LhfZ3WNjDZkPkpxsV6i9pjphWUyAlkWqusDIYqvv572CBSU6OnPovf/Mt55Lp59/Lo2NHqSgka6qU3Sq5OCqHMtIb0e67/BIuucgzGJ4eGdZiEA54F5RdBvadAF+E1hXNqM1pVRn6exT+mGX80dWXxCRi4Jz4WF0xg0JUM5UGxBoZ+j5KP3wvC3U7CTD0D9AfUOnP6OYGWa/VsPhRhCFQ0gLcgNlPC0UKesu04qrj+4+FhBGgSTONWrldxj3hg4jBhQAFSU7IYuIJl7o5gsttNfMbAiINT+RvURBMw2ELL60u88mgF/npFbdWQj0VrAt7OsFZANSleu0AEgrWgraERemfUsgxDyowizrCCP4s1uxTYYMQKJxF5+3YaZAm9Aq84nrOPPyC+nlr34Z25l5ZGCCba6pbk0Arq4aGSDGp+I5eKlgg1vVeB88BtC/J1WHMdeoHeJXyp1g/jmAVoLLdtnvwjJTgLcN+AtrSjMiAQTz9b8GxnORrT0EnO87ZCRksyN81SbT8TP7ZDDjeDcVmDb/Pc/lIi9QrC3O2esAPsW0Pjbxcb9Mc6xXX/0KCoHnmdfr6ej4sTTQdyh1C2KDwXfcCgaf+2JhifoOxqIf+dIAmnfvx3xvZQbf+seQ1Xnt1KpzBlXmixKdrm6kMwBvi+NzIXZx/nxHLn7NAN97VycfC1A3kOrY4E5gK8A3cMgA37oEg0UAvlk3Ml92U9ZZS8eeWtRSKAtCyqU0zy61Zu5YLqxt2EGCZKYk1znkguhd4S9jv0mQrRWujjlm8rS9NeCP4mczCLpfEQS10BRrByIhip13DNxcY5iXbdQm6P+vpI+xifog1pTwv2cuawLg0mUwKYPfyf1lIX2Ve65i9+UiO9FKYGkdT4Os0CrrzNz8Eo2/XJvIGnFcj3740+nYgz94uxvb3eGiI3gXQKtLl5GXNX/yySejeFYwLhAWyP/Gb/xGsB3KY2TpBdUW4SqTUY6jRGd8fDyKWmXmTed++tOfTidOnEhTU1Mhj/HPEuB/9rOfTb/1W78VAF3Ar36/2SazmcH3PQYUn/zkJ6Og1+NVQy+Db5ZBZt7P+eVf/uXQ/t8I4CvtMRPgZ+0D/JvP2fCylRcpFrLrAP5N37YP8G93Fdh/350ZgWamrfzEZpBWbtzNa8yN3nNnjua7/yk3Ojc3PTdrAf4ym+Eam7t+1VWZeB10AJamvtt05FDusAvwt2M9lxnTZrCVDbGdoECgqiuK3TRLD/kMrNzQc3AVnV1lUCMtv8ZnKM9Rd69biGQ1tpRRUJqZRhl8mcSQYRAAbAMCGrB7iwDQ09RuTU1e5bur6crkbJohnS47W+VYDvRX0/0TY+mesQzwQ1bjkQTo4G+CcevL9BsvQFkw9rb05TVRQFmsebkjaVHAGWNgRuGaFjzmlYww4CcXCmegX0qZNhhjMwcZ+ypBwoCmG0014xWdggN0IOcB6LZ3o9/uQvIDkIumRtqSapWJBt9nK+OzjTVgm1kVpQV+L+fTBlhpg5HcggkOIUbHGNdFiY4dUnPmZWdbfbQAkaZSFNK21i9bFR369YYgSI9w3t/ANrE+Nx0BW+sO9pXaFu6QOaG+ol1UzvduNLRa7KY4dpzPsjESQQbArkHHUYOJYEbtkGu3Xa7t0mYLtREAbq7dK9/467Rw6VxqFVxbXwE4rSGZ6KfQV7cklWDtjI1gTabeIKezfzj1jE2k2pHHGY8+pDw9jDOBC+cnOOYMgsXetqZBX32dXyzmLCxNQ0dfPLxWauYNaLRwNFBSIuO8NOthkW0UjPos39NEcu1dT5qbUylDbn5kWG2QoMyD7r9XX0G98CU8818ggKqmY0cn0pDF6GZceF0w3JzDKvfGEs5WW/x9cHAkOuN6P+qkY1ZGgB99KwD462bSlBupUeezdJfpwhO/U2bdYlulXEWjqignUKoWIJ9zjiAHME0mZAN5ngDf4tIl8N4a10rnm2sA394X3rsGVrD40dU6g/xOGPywQI2OxFmC4xmZWXFsvcaK2XOon+VNcY/Y6ErNu83ybLoV1pjMGSVz2oMqW5J9F+AzB22MFWs3eUaOLCRqFQJBC/vt2eFcVsJl8f8K0hwzAg3WDx9q/6NOiNd1sr51AO6dp0p7XJeE9zpubTOOdWRFc9jELizi5kNw5vE9/vTPpHseft/tLubvHMD/3d/93XCb0dlm70PN/EW60gm2r9K84kd/9EdD/iLAlyl/6aWX0k//9E8HE65U53d+53fSZz7zmQgGnn766V2AryxH4OxnKLlRE++/77333ggAfv/3fz8AvtaYau51tvG4ZObf8573hAuOF9JjNFBoBvjKgQwgfumXfincc/TNtwGWF+5LX/pSPGXpf/M3fzPqAN4KwP/qV78aMh/rC3xvmRm43av6bn+fPs4lwL8O5L+Otd+zrO1LdN7tl/5ddfxvBs5Ll5ZyYylT7xaOfa8z+TerPWgG+KbF12NDR4cNWZcBPt73aPBbwh1DmYjoGCjFuh8AHwZf68pWLTXZid0w29TsC/CDPVYrUTa3KgG+QQXMLk87567iNx21WW7XpNg70ZG7jgsClMooWzCQENy36OACCFlj416Ym01Tun0ARman59KFy9MwnrkorwtgOj7ck+47eiBNCPAF65EVcBPPzwD4piIE9CGvAZgDxGX0BYDx2iIoCLbRyCBCBP+U9c52jb5PsJSdXWRvLejNtnpbAFDlP8osBP8NAo9NxlfgUmOQawDJCCjMKjBeoR/Hk79DG0B+V+X8BThRQ8rwVyjcDOxkcWCfoAp2nzFTSmLzrVZY/oo2nbLtnbDdAG4Lm0OmI3ML4G9V5tLaBUjjx4Apg4cdxkZgbWZEm9OdTQK35ZlgtzcZD0GZYFhAGAwzx78G66ot4eCBsVBjrtOLoI1GTg2Afou1DLxOqVIw9Hz3+hr6cOsGkPQszU9ROHwxrdEJdgO9daO+wHsBcxzXthKMdqVe9Acg0+G9KRa1OVMHLHHb+IO4FU2kjr6jHHdP1FTk5mACQusPFG1nBj9cZOzcanBqoXdIRw3ECgY/gG1m8EPuExKSosOxTbhghm8E8Mu1pvSoF7zn49SZx/0yu0L5OoOeLDJzjjvvsTvl/F947ivgoOfTgdFqumeUjrDcY2ryPVnXJJunrTF3GgxuN1mSXiQ6Flkr0VHiooTHwNx7Q4AffRb4fAuEa0hlBNwZ4GfQHZIlMxlktyJzEbUoDoR/N9ABaANq69Rn2ORpiZoMmXQzG1F4HAx+DijNVLUwgdq5V6vc6/aNsKFdBBOFc4+ZEGsCcqCc61myGiBn8cL6NmpyMpg34FcnbzCfM3ocVyGucn1pVcKki5Ydf+PeNNC0PwTA3q7IFkbr8MVnrzPGdb3sBfixRuWgIOx7DaI5F4MWyYSQH3l+kgrRxZiAkvoQu+iayVhYsPA/N+N6z8d+FoD//tvdF985gF8WlN7oSH/7t387POiVuFis+tprr8VE8qEW30ZTsvbaR5pe/dM//dNgzAX0BgZOanX4ExMTUXRrx1mzAKWNpYN55AiaPS68kh3B/a//+q/HoP/BH/xBfNb58xTmFAv85z//+QDvzQBfm0zTUwYDZg5eeOGFXRcf6wEE9xYGG4S4ebwVgL/vonP9rPDmawb4zSnL10tzyvfuM/i3uwrsv+/2RiD0nuEx9/pHswVjM8B3Ldq1H3zDgPX2juluetebMfh1QJbda9tgr6oAZG3kavrYs2nbwCb8rXcBvppZrSrt9IgLCAhVbatWjy26d+iSsQvws8QhBxmCfNl/9b5KfEjHA04EuUo6lCD0AFo7ADFqZkMHz/qjBAH+M+Q5G3j0b5BtWIWhA6qkJRw/ztLs6sy5KyHTEQwOIPc4dnAwnZw4kMYGAcEW7OobrxOIG72Qy0JbiwAF+TKMUTxo0W2g8xwIBPtYgHuBcsg18jnE+81LBBMJ0LcZF2y0uMmOpQL6DZxNBPibpPjFNQ211bzOoEBwUQOIOyzh0uEZatcZhbv5OB1vi3v93G2OMRdJEgBUkG1gBTrAuXX3CEh1juHYAPn9AwdSbXA4NWBxd2SjA1TjcqM2GVBUMWADvG5yjKkN6ZW2mDFR0b37GaHLJiujbSPjvbpwBt0750VRtZ2Kc08pdNjq13lXDWtN3W8ayHhI/FB8C6iXtbeJFMGfmFJmtbbTT4BDwEMRdY0GZC0wsfXZq2n58tm0cvUCAQVgalmPc44RMCee7KafQSesv0WZ1jeQ60ib3WN0yH0g9R1+GAnTcOjBZWiVKUV6xuNz7gDqw6oVcCuwyxmlEuBnFlpQ67n63h2zAMqDAPhRyIrN6U7rNYC/V5rjiMUlKpyZyrWndB3MnWhloGGxLdBtRQbFtVeOIri+coHC29Of59pOkmmaSGNDIzEf/Z1zz4xIsOVcHEF7H1aiNpxrty8Cn6mTjcXp3htKUAT4AX6Z58p0OgH2Smfs8hodXgs3K48jF5vr6Zm7KQvytencIBsXzjzc18sy+Hy2Wn0BfjRUs3CWgMNztCubLk8B8Mkq6JzVbt2ItR42gbNHQwtzQwKlrIGJsbLhnKPnueLghcTKeZXvP7N6EgdlwJKV+joMRf025xedocPRx2BV5p7vNwNivUUEsTqzrpL9wHbTOgK1/Proe9+bESve67qvdK5qh2ueAfTDwlONIACf9y1QRL4w5/FwnEh0ngiA/4HbXda/8wBfNxq18OrOb/ZQHiMzbrHrH//xH8dTFt6HLL3AWWvJsjmUQPvZZ5+N133hC1+IFKUNrHTV+Ymf+IloSqWcRj999f0W3n70ox/dZdtlyXXA0XfewltB/uc+97n4PptWGRyos/dPvfCV4ljo68OJprTHJlkGIm4aZgj02P/4xz8e8h01/8p9ZOU/9alPRWbAAMMsgs49ZiU+9rGPheTIh99vcON7HQfP4/v5EcyAN2XJaMUmd02XGGPzOnC0D/C/n+fMd+Pcbwbwy8I3N9zm9Hlp+yaxULL43+tM/t7r0qzBXwXgq+e2WZUAv8MOqwXAV+dqE6So6WTH1T/cIjj1soID5TNVNkxZsYQONxd0ZkDVpHwutOq5+M33rgYw0RFHnS8abBjKbtL9doHdYPN3w5eht3W9AH8LhnET/3CBvqBAant2ajqdA+C/9OqFdHWaRlAc53BfdzqB/l6JzmCfzJ4sYrb5k1EU4EfDq3gKdAD4AvVgg7M+ORd7lpx9luXEMhcnpFwgkhkFyJfJh4EMz24DEwtAAUJ8VgOEJliToVQFojWnGv1tmHxdbeR2t2J9zQWM8KKceyvsLVp4QPUKHYaXkTHZsVRZRnji87l9yHVG6DA7OtSbBnoBOmHw38DwojtML9awEmwlo2IhpG5ISjR2AC9VMuktSGFCd9x5IKxMtygubMGlpk3GGtZ1B9ZZqUf2DaTbKs4mW8h2tho4+ChpUQ5CcXRjlfMyIBoaDVZY5yWdUiyI3gR0K99yPAzeOhpIInBdqStRwpqwAya/na7Hm/NX0tyZ02lx6mq4IJm10IFH6U0Px9mDV79FuIYTW7D4PdhydsLg1w6eJJgcBNwzTwB0SknNLFivYXAiwA9wz3mELWMw6cqU9Gc3QBFUyphb2Au4j2QTYFyWVxY6bF4pGG2S5pTkgGtH6cqkXaV/F6tIGPh31xqxSGbwc/fk8Ibnbwa0dToCb9Sn0oVXn0mTl18GuFfAG8PM1b7UKxPO/F9aYq4jd2owjww4enE16oLJbw+JDkWf2ttaLG0jM7Ja/l0XqnCK4fUG53aR7gDsy3CH1Iv70qLfMuuU57ssvpKdLI9Z5bPskLuC/j/kd8q9CBQtbM0uOtZeOJHBZwB8vfnNKph1i6Ju5n6uNSEoQEZl8bQ/j9oIo1zGRC0+XxxzpqEPv9ciguSiMJb1QUAdjlUCfOeM8QXXKQrKDcTsV8C1jewBdqDtBmTxHWT8GJNFimuX6eshwI+1QvwS9pyuBbnnkfevdsCdrHU+4xwYeyKKtMJaY2+NOYps1+qOzToM/s/d3Qz+d2Pj3f/Od/cImDK7EYP/xkz+PsB/d1/1d9/R30yi07zhlunzMliN1CxPQX6po333nfnbO+LSRWe1jkXmLsBXpwrABxxUYPBNhQtTZGjdcWVmBfgCADfqdjbPjgD4bI4A/Njkg4dsgvdsvEpYDLLUxdplUrAjixdsNht1FwWBNRhB2Tkk4gGU5pHiqK8OeQ5OHzp+tFgYCEiuk0GuA0TOvHoWPf55iuKQibDx96LnPoY058ETh9PwgFZ62StdFtLiwDi6wOxSzrLw+tBnTb3Av7TSDDCym30oCgQD5GcXkpwwysW0Bj4BHLU+LJoLBSAEEK0JdpUcoEO326myBIFhtgRV12wGQdmI9ohbOBqtpzn013Mr62kZ/a8/2+S5rX1MZEIc70qqcT7dgJIe5D6a2bTjNNLbx8+jkY9SKzrKEzSZKYiwxG6mNc4f6UsFLX2L11c3F0D+traDNAyqoN1utzMp4Dl89aPRls3LZGa1uQdMk+mpMP4tFkZz7As0W1J+UcGSx3kTiQ+BNOBfGZYyn061/shQVvCDN3sQvQP6kFZsU9QJyF2YupRaALQVvk/rVDXo0rbtAN4aNpGdA7khVg/HtlMlSBkYJyrs4js4nqgfyAGhEquQc8kiA9Izgw9gL6UyzkOvkxkRmeuY2bl/ThvZjDabJVlQHn7qBRAsMoOlL7xjqaphnkZednxVsaCbn+tIyeCXluDaeGZnHAqbucYbBErLi5cIjq4iUzqbNpHGXZglg8HrRqhtPDQ2nsYPjEfgVBdY6lhDMWuPOncAuwDf2oSyS/KmRakh08nBlGPvtZJRl1kX7FdCwqJchmwNEh0zA2EVGwx+KdkRbGdnrDr3mfIcmW+L3DsKBt9ajyiyDbkN1xBwb2BjQG6Wxvs2AuWYozLkZIgE4h6zID+SeH5KDkbNeml/q2TPtcF1RYlQSGusKyh6KuQeDVyfqH/RDcd/a8VLIEPWr0ZvgI52ioktbmHOmF2co+fC0iIFtgYKys9ck1yfzGSFnWoO5M08dnO/dCmZYw0yC2EQtGoXXJq9RY8N7kczaY9/9GfTxEN3sQb/7W0F++/+fhyBuEEKFmMvi1+Oh1Hx9Y99gP/9OFfuxnPOjgp2JsQKsNDHZvY+p3ndlJtZ/LvxHL6Tx6RmXLCyhqvJZmGR2QFQs/gsnCkE+DD4+kSDR68D+BYNhkaX8RRwyvQlpCEW1MaGGpKIApPyCZGCB4hEYaAdae1Wy9IhSOgJn28ApkAzJA1Z1zw7PaXuA7CRi2vtsrvN9zYAyLKwyjG+/rVvpudOn0kY+8QxdGE/OTE2lE6dPBoAPzTSAAQbOVnQqrJfO7wsFbCANgNzi211xwl9vi4j/N6iO5nEhlmE8OZ3DLKlYU5cFm45Akdfz3F7PqFBD9982WLbcbnp9gAAIABJREFU3WsSKncJA4pMQ3mTn10FgGW7UOwUYfpXVtaQGi2nyfmFNAvIX0XeI5hqo0IXSA6/z7HXtgG7AHtceKro1S2MjTJmZTcASVl/Pi1AXDtAt93sC8dn8WoVtriTpx79OGCi9edaQ7uHO78YXLYf4LQBIK5xTSp6jVtIOTQW4D98zu3xq5Yd0NNOca+a97AdBaht6/Nv8MN8qMKEb8tCK31qqfN5Q2lrhfetc5why+JZQ2qyOZdmYfGrYPqe/gE7h6UG12q76HiqjMhCSsdrbRl7T4B9B8fTTiZgi/nQwrMS0iICIQs0BYY66ajLDv05QN8GTNq1GngwVg0BvsWbBj2uBWr0LUAuu6zqomMmxiCv2N/ChSnA/Sry4kvRn0dNt71/fPpaZcvOW+eT593uuCsd4X2C8k0A/uLMBRrKUYMwf4GgGfDY3ZYWYM3naAzWCRt+7/ETXNv+APdmcmTjuwT4/CloV0ZiP4mSwbegNDvpWGwM+CWwa48iUiUsMPeMhVkJgb99GHJnVkG+8ZmBY5a+KMcV4K9zf0V2jvGxD0VNd5qQ53gONoVjnIlpDWyqsugWgReZ0MhsRC8A5lIr3vT+Tico7T0NlkP+ZtbMYAz2HoDvdwbIB+CvQDQsE/R4PmYKPSfvuTgnbz0ic4G8UirHomo3WgrOa3RaDsklx2vgPzM1iQPObGQlDCZyHY7XVBkPxdva4mrDy/rTQ7DbFb741hHkOpA13pcBvuYDZiy20mMf/Tvp6IP7AP87uR/tf/Y7PAIW8NwM4F+TNERoHhtpkcMujtIdMIP/3AHwGqP3Dp/G/te9S0agLAj1cG99vhS66Jhf+iAXqjH+lH1cBfDYGXJLmzWlFQIlNwmZJwsS3QR1UjCN+ybj9GbFvO+SYd69p92QBSWry3NZCiPgAQybdpfNyq4YMH9Ft2qhoMy9BXm5+2ouhs2brh7sAwFI41IEgC5lLvrGw7oDRjZZU/TwXgeky/h2oy3uZHOVbTTokoXf4ftkf1co9tzEn1t/fmjP7HgiI+eKAgCbm55Pzzx7Oj334qtpTd9swFoP0pRjB0bSwyfuSWPDA4X+Ngctoa9nEnTIsgu6lSAKuNHKr+joY/WpgiAZ4ZA92EDI7xKi5Y6X/k7wYXBjWV/o0m0GxLOL+TSI40kvPvea5JgdCMDJa5TibOr0EgW42W5Q9lP22ec612GSQuFLM4vIjeY4Hl1tADJqg/kcXb+7ODf93fU2V4sfGQjO24ZVgiQxfhR8hhuQQYw/z/0GokkR4GodIOX1am9D7sOE9xrIkNZg9nvx7Ff33gFArGEl2NJhce0O16gP9px6jBiLLcCQjaAIipR0Dd/rJAi7y1Z9+wFfZeOrkAI5hDj/7HC+dhuOSMOxZx7YtExZjUCvQ+kHYHR+cSkY6CrBhtaHyjJkdheQ225xrY6dfBh0ORTBjHMzdhfrBCyaRULkPNa73M9qi0ZgMvFmFnLDKyUqkc3gOP2Bdo/aiwqc7TicBd8UQO/YmZax9UIybrOzk8Hay25XGZ+hoYOM18huhihqMUJa5vzIAL9isMO7De+UpGygcV+au5KWZs+mxvLVsH60L0IX3Wo3CFQsdu8bHEiDyJ5m59l7KTy2aVU341GTkS9qEpR/bVL34HOdoMci52184tXRGYgGwA9wb/Fo7vIq4Pf3XoIGKTKWxigKjwCMOeF9HaAacG/BuaC4xjUQyJv9UppjZkKA39jKxIjzVxdFQb6vj/tGORoTvg1W3XXV+7oDtt+ie+ttvHcdE61uDfZl7jfoFbBOXwavc52MUDTRY84abGvcJMDvgGWP+7AoHDdw0cmnj3mptMnXeI0NfBbJ7C1QJFsHpBuXRXAevQDKOoJcJG/I3c091cf491DP4rwnnRUEwjzXao57sL6q5etmevzDPw3Av4ttMt8tm8/+cd49I2AkH2xWk/b+9X8vdvJIyTeD+H2Af/dcyXf+SG4PrL/+OKO5UBNULOPE5gAz14nkhja7IFzGCarJVu5KShpbukK4uZjiBeCEY4bFeNriKdPR1u3mEP9mbjS3OrJ3ajxu9fve6HXNTiAC/DUBvgVsbKCC5AzwZf0ywM9bsmOrXAQwwOZsYZ4AcbdYmQ02VfqKACuz9+XD6xPafeQEG7BzuZENMhLYbgG+6fHwHxeU2XgGpLq8OBfdNbfY/Bt4dOvXHY4aMoBcx0ajBQ0zzZMuTadnnnsxTc7NpG4AUD+s8sToMAz+CaQTOIm4aYeGXvcNi2z5e7C9SEFw8VmBKbeWLGwJATzh02/RbLiayEjjzJGJ/WAwo5OqbL+dNmUX+b+qfQNAIn7/cH9vGurrwgZRLbRBQXbOCQmBWvtgQdXn4z4kGC6kJQY/80ubaWoOcLLI+DAGoQt2XspA8hnrBCEbXIMVgzJeH/aIZgoE7vxMICaZIqhrR4duhsDaiF2nFx1w7BzM+8yxRPfeyDaozc5adF1MDGyss+PuiWDYGomaDczMgEB7VmE8bdTV09uVeuPffA+yGwsvW7m3Qi5jZ1zAXzcyoboOLIy5LLqSEZnjNbIVmzrFWJcAKGsnYJCZNtDyu2sw9C0EMWaEDCQqgLj+46fS6KF7wuNelyK15ZHx8fgtRg5nHHXdAkELJ5EfRdAfIvuI/ENGwnsEvGYjskZdS1LGLlxUshVoZCoYH0muWWxDr1y5FNPZGsORYZpJ4VSjvOnaHJcdvwbws+SLMTUIE+QXAH+ZuoPlufPIc6aYh8vca0ipbHzG16qB3+A+HBk5SBzXm6ZnV1NX31DqDZaa1zCX1bWHzIgx2zAoBczauGyHTFdkl8xWFZlJ1zQtJQPg2xdABt97x+ZNzkPGXtAuoDUjF4XUavKdr3yPAF+tvfe4he+RCQ2Az/XnZ87P8un9lQG+vZot/GYNIQAQ3DvWruORRTXCiHmIlSU6+TqF83UyiOvU11gwLKMfNQXcI67HZpkMQjuYczL4EWRbgO7c5VopQ+sH5HsccQyMs8B+kXuorryGe9o5bnO4KBR2BdEmVVzD9elkvvZSmG/BepUgogU7WaVei3T3nadXR32NwILg+TF88I8+sA/w78T+s/8Zd8kIKNEpuzV6SCW4LzXL+c+bAPwQY+4z+HfJpXzHD6MZ0JZz50YHcSPgXBa0lQ44Bo7X5t61vze7W+xl/GVutJuzQNHNpAFALDj+KHAUAO0CfG311IsWTP4bHe+tDOTec9/7nlvPTtzKt7311+wF+OtssDLsJcDXyabdLpiAn+sAvgBGgA8INK0fkheZ2/AdFxjB4DYH+cXSIGC0eU3Y+rGhCyIFG5oudAd7r8MF4ploc6/uexsd7STftQyoB8gA9JXo2PBKb3z1xkt4VE9NzQEGdtLXnv12unD1Cjp+nGRgRI8OD6ZTD9ybxg6iJ+e4NnR0ESzola3WHdeWpQXsNgEBi8uCeby4LRyVubSoLwB1ZuvX0b+vgfJlPKOLqgx84ZkvG6l1ZDsvNt1vg7BBHG6GB7oBgX2hM1e5JGYUJHtuAhe1zAJegbustOO5qj3hwjosbmZ/Y221oJLXb/B9ddjaJcDcDIFPXfZbEKbczOyBYwJg6dY6k59VqhwT10UWV2BeDYCnNp8DIUDQqWR1GWkIvQOW+Uw/V/Dme71nVmCEvYx+bjQWKgoew9nHIFm2O2obcG3ZqVMECtCnuLmnR0aVawoYc0wEcwbVK7zfQMUGU15nC0jVmZsgCZ9Nx8EshNIrsjQCuh2+W8Z6gGzM6OHxNHxkAoD/CNIcZGPhuqK7inMmSz9yTwOY/E2yRGYwrLWQpZenLWoXQhMWchzrbwT2ZI1wFWqtUhDKz8WeRq2CQe+HeebIS6dfYp4sULw8kA4ePMR1HY2C8GimdV3Or5BrFSDXa6j1qADfsVRu4txfWbiS6vMX0yaFtjsbS3HPWZPQyZhtAdK1aLQLdCe2oC0Vgl9kcl21/pDD2NBMDb7XOiwlvZ9gwTfIdpktctJ67M6JsJmV9OBp8CzAN8bxlpTBX+carHHNDfAN2rUMDVmOl8O5w7wR3BuEC/adb94jWnRmgC+DL8gXyOd6BcfdeR1ynAgsYPcjE9gR1yvcfiyI5mntwDLEwhIgf5lCbgMMZV4GrWEfy6OdMRaA25CqxhhpdxvnbpEx88fLWuXz+8J9y2Lg/Hvncp0A0uztFmtJ7B3R/dnME+Pn/Rc6fIJQftfNmtHdbUaAIIHMkAHPCvNokch+bYMMJsf16Ad/Kh154Afe+mKb3/Gdd9G53SP7fnifeqz6WbyVP/9K6j4+nPofPZQ6BrvS2iT2Xd+8lNanl9PIB46nrglSg99HjyjeiVU4P24G8DNgaWLwS5pVgC9jUqSOv4+Gbv9Ub3EE9gL80PfGBq6lW/YXz+yrhVtu6NkRpbnQ+0bSmay/VxYCyyUgYgOLFu1yeuqNlYMAusqGQro9aCnXPMdv8RRe97K3y/bf7vfe6vv2AvwNXHQC4DM2yjUsmlOiU3amLBl8N2YLLd0ABYrxWouUA8WaQcmAavcR6j03U8CNzjna+oXeP7vIdNMdNfy9o0urRXICBYoIYdDmYU11zkk0uLH50rbSEiUPPLWfnMOjevLKNNd2K51+9UwUe+7AlndSLDAxMpQevu/edOjw2G4hq+yzWHV5AWZueiatYAW4DMO3wiZu1kIBx1b44Ks9VraSWefQdeuRH2w+s0e3jmAjSx23mFApRAjEUg9Fe4P9XRRN9sJEC3DQMQt41U8bwATxIdupVWBmrxt29NX2cEkQKMDPvu6ypssCe2VEMPob2m8CgM1KqBcOoB2ZAXTfOuwIohnrLVxRYr0unlWuTw8ASelQd5eABRvGzdYAQd4ji1gCTk/NpJkZNNC4hwjEo4YAvXIrrKkZDQM6nU7CBz06xFYiO7bGWOiyYvAARCcr0ZpGcfg5MAQojQDGeoANeuT0hXWJrH6OAQ0WdCCi2FH5CIzvGlp0Mx5bnLt68T4yMRP335fGT96besYnUvvgyVygqZSE1wUzK2gXsJGt2xKo4uMfjllml+wOzDdtRR2ZwN01REke7D3ynfYOCkF5WlAcXYCtHYluqCsEj2fTSy+/itRjJY0fPILOfiINDoxy/K4RORvwOlLBa1YA/OhoGwC/sHwtAH594WpaX7zMfTCF/egC52Omg5oH5oiX0mOdx0Wnwd555Nh9AfCrFTzmIxgR4GdHmgzwKUilKHWDbE4EYUFSG/RlT/csm1WOaJMnMjDKury/OLRVaj6sv/GZC+ZzBk/Aq8RHh5xoZsX1ygBf61fljjYvKwF+KdUx2MmF8WUxsnKYsq+AwZP3i0G+AF6gX+e4F+cnw/VmA3Cfoz2lTDkAELwbwHZGJ12DU0kE5pPnDriP/hJhI0oQEDIhA11rZrLl5jouVGs8I5vjquR4hKOP61QOBKw/0Ci2xnh1dfEdNozjJwb8q8i9lkk4rG+SBeK8T33wU+nI/fsA/1b3mLvqdRZXzX31XHrl9/8yDf/gsTT+o6dS5+GBtPzyVLr0x99OK2dm0vG/+4Np4Imjd9Vxf6cPxnRZrs7P0pu98hx/JsuTf3+t+2OsNLGG7wP87/Q1+l76/BLcl7aWoedstkbT21vbtuh22jTf9gyCn+NGKzvlBmYmSvcV9b5uZGadwjYxAH72yo5Oh3pnFwHEzXz1vxfG+3UAH71ptqNUSoJ8wc6q4QeeW8+XAD8Ans4l9seIxkCCh9xYKNjRUOVnqVS+/7NkSoCoLEd5SAOAH/rksHFU861FYwaMgnxT8Ppwb6JJ1gJQ9xyvXQWgqeRhjeu5JCCdW0mXL1xNM3ScXFbqwZKjj3cr3trHRkfSo/efTBNHDgWo9EA8VufBHOB+udBzh7VedLDULUR3HRte2fApF+V6TqbxlSOt23wINl+gHwyiuvaoBxBUZecg9f06xshg98Nmy8p2KN1BblJRPw2T6bkKvJSpGDwod9oMzTGAbRV2HfccA9JoFGXRqkXC6MR3uBYrgBoDHIuJDTaWANh1gYzWjOqjA2Btkimx62fONPg9Zlp6AfgDsOtDSIgENDtI1mRKzSx4rsoZrhIwTU7OBMMZnUUJAloAfWtcB3XaSrJyQyEtE1uR06ylBeQeG8wL/d7D9hAQ1w1AHMGu0z99dY1jGERbLrvc2a27C9IYAh8Bp82wquj99YzXFWZHiyO+p9rbnQ5MHE2H7j2R+scPptbeUSw+T3IpLCgl24BrkPIor90OjHQG+NzjMK+6FO3op88cC3mMAD9sMGV5rfVAd09AUcEnvgWArzWoWv0M7hvpyuVX04svfx1npqV0+NBx+v+8BxkNjbYs1LRYVxFKAPzrVwPXqkxK5GcJ8EMapIZdBn9xElnNJBIdGn2t4BLFemR2Ra2/OnPvvWU72cI+j4wdSj24B1XbLSLVFahg8APgExCi2V9dmgXo24XaLsKZfTfgKmVZIVXS3z+usz8ng8KUrjN3zNys8F4Bvha5Fa6HUL3GXLUvRXbiaWoipaxNxr+RA2CDewM2/3S+hXStKEwOS0qzckqfGDOb20UQy9xeJRjXLWeFcWgtAq8IsgMuGFxa9JulQtWoy9EFK3vXGwYI7pXZWKsjcPd+cE6ZfVMK5byOYvbIyilhU6Lj9c3X2QgzF4rThdvv4Lxrnbp5EfwB8M0k+N8uwOffpz7wkwD8997u8r/P4N/uyN2J96m1k8Gf/stXU/exodT3CAz+QGdan0IP+S0Y/JmVNPy+e1LX0cE78XXvms+I6vxCg+9BN7OmJejfC/Dj5/sA/11zjb9bB7qXdW8G96XzjQC/lcYjeRF3k8rPXIx58y60WRKS7fZkjQUOrQHwc+dG7fHczE3TV2DvBPnxp6x1UTAamunv0cdegL8JMHZszG54P5cafCUM1wH8SKHnwsjgAiNIyu3eIy3PhhvFjLsFtv7Ma2FjK4oB2eC39Ny3eFH3ClLrus4E6NXpRHaRjX12dirYRAHRJuCyHdDXoWwCQGwX29mZOdjmBVjn+XTp6kzINpb4jiUATxuA6fj4gfTEQw+mExNHdtlij1UpQh1v/QYbf4Qi4abE3wS6/KGXu0GM+mQZXdP5NrRS373Ge+wuqmRGKYKFrI6XIDPKN80OqQuW4eb8lOtYsGqxajee7h08W3XYsWhWhxbdSAD21iSsUQMQRYew9wJ2569grxMJUysga41jWYBxXUQ6U4GQlJ2ch32fB5TPL69SkElxYnjP52sYXVENa0IlkwuL1TL3czyjAwMw7BQfN+gpYB8DG2RhRWkRrcXGV65cjbqEKHTE2tNswirFjzLRXWiVvf/sZOtYrHmP6fZiV1ylMtZaRHEkoB1g10WQ2GUtB845AkLnggBWoC/4rhho8F+VrEL/wd7Uj1VkF8dhMDQ4djCNHD2cetC8txKc6OCTKgMAW1xz8NDX9VC5VliZWh9B8CUwQ/sS9R4Z4OfPj6JPZXgRyHuP92AZyXHI3qN111nFwGWdz56evJpefuU53IyupKNHjqdjxx5IwyOH+QSzTOGfFGO7F9zn8ZZVztkPn9q7mumKRJZrEhmK+uIUshoA/vIUGZvpAPjtAEyzRpHpsbiZ+2mdOWgQV8NBp7f3AEEQrjTKvDiPLNHhfrIodXE6gL5FIhGAhWSuWBstHtaTXltJBkz/eINoVTQrAPxFs1hIfJTHVMh8GWRkgN8Z8rkofNdiMywwmXdcdwH+BvPC8SoBvvp3TzITMnldiOsSKQWDQWoZXAOQ5VhYa6dc5UqJImMles5zpT7BwOtyxPwttfjZHpP/WT/j/RnfY/YnPIPifPK+YBVtzhJIKJgFNNNnoBAF5yEryxKdco0S4FcMMHWYqlJLUjD43tub1IQI8FeR6KjBf+SDAvx9Bv97dEt8d53W6kWKVqbpAGl6+ADt44fUxr71h5tyWWRbAvzmP/27UXcG/ntY1VKDvy/ReesD/z3wjubajb1z5kYadDfEskmMzLsgX6CT1R9qQrOONDaqYPGz883eR2YuZTTdUAqgIsAXmIbDhm46RedKbd7Q3/ps8xldETMzFa4wd/BxqzUJd/Arb/pRewF+gwI3i2yB0LnI1jEOS75rAD/MFG1KE/7UWQ4gK5qZscxgx14cQD+uePxn4aHMfV29sDU9gJISwHbBbCt5kGEUiOjAs4YkZZlmQEqGdNwB1eN6w8dxTZXXLMzOwoIC/AG768hrzl+aTNtct1cuXUqLBCrqaU8eOZyefOShdPzooUjvZ+9sQbVWhbK82SYva8vRu3PA7QAcFQzKU1YA08swqCvYFJodWIkiRD3E1VPzWRZp2iRHD3qAahfguRO7SS0RBddrZBiUkVQYFwOYvn6KRmG0KwCn0kJUbbrgXnnFChkF7Q6X7QQLCFMa4bMCwFoHbJw5dzFdnMQy1DoC5qXgegNQuk2Dn1kA/pkLl8MeUJbY49opaqesMfH6NPhcnWq6eO8ox3J0fDwN1chScB5eC++vvj6kIJzPDHaNMzNInwBI1gusUIjssXZxHlW7DPMzC5JXBVDRfIs/i26k7hUCPUl4LTp1FerkHDYYT7X9PtqssQh5ha91VuEOhH5/4n33pcee+IF04PAxutSi50fr3onu3YZdlqkqO4p5yn1sNkdTJI9f4KfcKbThBjacp/e/kZAFwVk9moP5NtaPtorFuz0cJPavMPIVur5G8SXncOnsK+mVF59LS7DahyaOpVOnngDsDvB5uVg1LKEjI5Qfe1efZoCfvdaVNmW5icGPoHx1YRpwD3sPwF8FnKPT4VwAl4yVDHIlpCjWIMC0W+/Be3v60P2TQWjHStaCYK+LEp0Nis9XF2eQu8yh57foXf29xceGr0rBnK4y+sW6WdS4OPVl8BfQvwu2zcpVaHRRBeBH8yc97mHwdRkzOPDeDBbemibuz1Xmn/e58ya76NhMLM8lH66dBrtmuwQISs2U4tStfaGGxOJag8u+3g6CF1ynepFzBbmSpUDrgHSdtgwIlMeEk5WZAQF+uAAZZrn+Z9Be7dBCVHkOa010ys4ZsZj33Ovh0xAZBQF+dtvx4TG08R7Xlxr3gwBfBj+Kttuo86Eb9coaY8m8evRDn767NfjKUDYpTNrAfqn50Urk00YE3U7Vf2tYQjU9ZADUOy3IvDhZTXUxgXhdhfdUenPhQ/lYu7oUN1R7P+kk/Y2Kh9/t9zaWuDkpQpIdb36fL9uCvdigsUCFFtXt/ZqCXf/YpJHJOr+3UUfnOA1Vmh5+7gaaTAsp/G6PbYvFWaDb/PA7PXbPtdKtu4LpPY+N1DFj4/l06J2M1qt8NJZhb9DiO04lg7/OvxuMR3wOhVT+LiaMNyQ/9/VtnH91VI0fzJHjxyJXgQHxO5of/m6TY4/jYlza2KAapGkdy5s9/N4Y473Xq3jDuT/4apr88xdTx3B3OvTjj6SRD5646We90S/2SnTK117P5Jfpypwu2/3dPsC/rTH/XnlTma7dK+tqnju760OR3hXUyxyWvvVumDJ1Ano3kXhGqjmzSq/XwOaNIDSYbFoWEyrRsdslNFek9nXTsXOjEpx2Pb7ZwGuwYxU3z+iKmHWldwrgl8B+r4vOd7PQdi/A37KJlB1AYc2jaNTCOYCZvuAlgx/MsA4ZdgstkU0B8gX62Z9IvWvhWsLffFk0cLI7ptaY1vQA8NXadsBUdqEJFyDYuEYgoqWjQZm2eUoQQhZiMEHwsSkABuAvY3/HBEkDAU4r6czFqbRMYPAK3devzEwGSDmJtOOxh+6ja/lYdHLNza5yoWOd4GCNgtbtsAJkrxJcyeTrEBRdejfSzEI9XSZDMIVEY4F9ST96gb9ILWQmBA021Ar3DaUvANRRNOdDgPgegpZWGD8b7Szz1NpvgI6sXXRybaeRl5KE6JLLc80x4ViWcQDSGx+rFJj+vmiyNDu/kianZrH80+ecvU2QTYBgIeY25949dADpTn965cJk+haFoLKl9iSoIYtZpOB4nff0DQ1T/NqP1n4VZppACHZ9ALb0yNhYunekm4JYgZ9Fm4AcyKBu/r2yssj3Xolb0+DarqodeMlXAcbGdkvstXbXFbRFQa6dQr3yavYNmJQQcS3VTnfonqNum+vpfFdKIfgP1x5tM3lnF0Dy4JGD6cCT96bH3/uhNHT4RNpEQtNCwL1TZNGcl9vb7JE7AnxYVwklbUoF+FyPDebuagRhMMgEZroKtdIjwGsr06zbTTvFtBUColakLmzE2HrWQufuNbHvQh2g/OxXv4Qz07k0fuRYuveh94bmvoX3WXgZQWuUT+SLl8PX6yH+XoDvOiOIDO95xkUgvQprv7k8nTaWSoC/moF1AfAtamW6UYMge98VBdYecyeuPbWuAQA8xyvIDfcbAi2C4RVkOg0Yce/LNmshCkwW9b3MJUF6FMVSvGu9jOy3QH0RcL/IHFUOZzdk50CPDaQM5qLxUwb4bQJjzlXt+yrAeQFpT7jYhBuRTjoF+17UOlh0u13KaHiNAaCuT8vM97pFwWRK9NgfG+W+gMHvoVNvDb/8aHLHHLJZlcW3dQItm5mV2V1TFLlA3ZhM5zOzhwZGvt8gxG64yJYIDALgR1+EHJgHyC9kOhFkB/ZjH7DZHtezE4lOyeA7j7cJEBeo71mqc5VZ9x57GpvMu9lFR7nJlT99IV38v5+5DkNUR3vSwKOH0+jT96bue0djgsS8dZIRqS2dnkxXPvtcWvj25QDhBgO1g31p8IkjaeRD96ZO/l6C9dP/4M/ifeM/8nDqfWAsomsffvfFf/5Muvr/nU4H//ZD6fBPPh5FrLsbPKM//+zFdPZ//es0+uGT6fCnHn1dDuziP382nf3f/ib1PzKeTv3mj113Dlf/7HS6jFZe8Hzoxx9NQ++dSEvo57/5n/7hda+r0OCj83A/33FvGn7/idQOODdwuMCYXPnMc+nAxx9IR37qsQDm5UPZzov/8HOpNtZ7pLidAAAgAElEQVSXnvxHPxs/fum//XM0++d5/f2cz8Ow5Pn1Wywuc1+/kF78R3+eeijWPfn3PpK6jgymS//im0h9LqfBpybS2A/df10Acen/+Wa6/C+fS11Igw7/a4+mvocPppkvv5ZO/zeM5U0eo08zRj/1OJ9NY5AbPO4UwI9NNoqtipx78V2l/jmzdVape7kywN/VRu8D/Jtev+/1XzhfctOXgsctiuGuCwBdYmJDyA4gWVLDBgjAE+ALAkyud+AIItgOyz82n2jgQqFcltBcr4PNG0FuqiSLU9ctxCIyM1FsFg19srHR2wIsBPsEsO+EGesEKNnUqZXNPgcTWev/dh+lG5CLosG///kou6u+ngN8u994a+8vx917206r28hgts1q7GHwbQ7TDPAFyCFFifu9ADfKFkLLrsDm9QDfa+GGuwxwVAKxzZ8+OgHHpuZl8C0AlJ1egwRZQkJTR5usZKjVBkaAJN1RlNFssx9pFbmN93c/LN8GTiBXZimu7epLDRjA02deoyhyLh0+MJzuP3EMFvZApP2XkMAIZDu4phvMCaUxOth4nUWcMvgN5ssSnzs9u5DOXZlK56/OAvSRQaiyKHS7QV7BInbDdI8M9KSD2HD2oxV3PJ2zOukM9fekI4dGsVOE+UXas7yEQwhAoqdnALcZAJrzVozIfFgl2NAJZQmAb/HhyOHDqQ4Jevb8lTQDwK9Leq2qk0fuw1OJ0urOcurn/CZOPkhX1970tW+/lP7mG98sxs/1GpC7gvQD0H544h7A89FwxTn32hm+ZxbNcQsuPwPp1MGR1I//dze1Asrg2rFP6e8HzNLtVIlUD3r9js4WCiHpbLqCCcUSResmVBpIWQBvynPWAdQrhWTJ4Mi5oaSiE2DfK+jjvp7D6Wh7HTtDgqAaVKkBYpVCZLuStjDnxu1Z8PjDqe8pJLDDB2ly1Z/WW3C1oWOtTbTMSKiR3m5YMwDgU7bnvSTwNXvM7zaZK2t6uVsXwZiByEKeo5VnAFsDdz5PgB/NughY7ORrxsgAwCZv01fOp9Pf/no4IN338FOp1ns0130mAS6sbriwyB7z+fxpzcDezhkZ4BsMWihqEbWOMLkHgbkKvfrX1MwD7rNEZ4bX4IUPoRi9B8x4cE8wSdIq8135Wwb5theg4RXOOu10HI6eDMqAuAfWcKBZWeQzqW0xuLLANqxDzZw3Mfixrrluas0a95rF1Ys88fYns9DK9agyXn12D0YiJaMeVrlm1wrHoA0dpVgvpplHYYdp5ksdvnaukTXIxay6N+0wR/TOj+/SlYb11yBfKZpK+j4C4UMHh7kH6UZbNLqzANrGcAYCBh515XxMulzHw2dxXsrntqi5sB5CeVkb17NWG2BO2eeiEb0EVlljDCKcD2XRc8NrIHsflsjKAZ2u2RZUgK8GXzcjRUrhykRGQ5tM4ttYex5/+mfSxN3sg38zgF9uCco4Dn/qsTT2ww/ktBgM+OILV5OgPW6aPSBPlrsPEH/8Vz4Is52Bpq+df+ZiOvDR+9LBTz6UOg9lpv3NAL7M/eSfv5TO/59fD0D82H/1k7vBQXl8dwLgl59Vhdke4/iOAJLfKYB/+U+ei0Dg6M8+GSC+fNzNAD/cR5js14BKPupmVlawUgYA2e0kt4a/GVNbfELWxWWksPujW4Mn+6+6G0agBIl7memyedJ20abdqyu3mzWwuUjMnVJGxSLCUF+waKuXl91ZQ2YRXVKVTuh2A9OmT3oHAFxnF4vFgr33v9jEzCqWI6KtoE2DYBgjhY2vst7rsMY7OFas1rVjQ3ushIBGLLWeoVRl0+zsRZ7Q3c/mmP2U3bTKwvHyk5vn+JuOf8H2+Tqb3EQTIjauNgtT4/QFOFk/6sE7Ch5TUQ8a7yq0BW/6Vbf6gublO2LvyJpQ0AlD1qJtpXphGUAzGDB42QOfTRMpSACFJnOcm31n6beVrzmPKJgDCBJgBbNmPQSbtmNrEZ92g+HvDYiQIQ9XDwrwSNWmVQCuLjZrfEZtEFDD2K3PzCbE0alLGxCtIwE3G4zr9MpGGj12Ks2Ajs+eOwtzvAHAH01HIJ866KD6tWdeSIcBz32w7so8ZPrMuqKqSR2Aljqa3ovTS+mli1fTC6+eQ9u+nAaGaNoFAJ2Hzd/ahiXkWLUfVCs9eelC6uHNT516EEacoJPPsQlVa3jey7DD1rIGHjs+kQ4Md6b63GSqcc17OnvCFnMNwC2DLaBzLrz86iu5HmFwPE2H/acNvpS1APIAHF0EnrOzWoLioNPTmkYIIEYPjpMF6UkXKIz9iy/9VbrInxbbWiOgrriXAuZxXtNHRmCNYlhdg7zGzjb170N0UO0nY9AHgKwBuFsANN1khkc57yvnztF4ajtNz2sfah2Md3B2D8psfXZUMWhdZfw4G5h8gzGkShyxdBdO9YEbrpBhSAQFLX0taQgZxVECiwd+6H1pGUD12vOn0wBB2iP3P5Q6Tj2adh44QmdamX4CDYK2NphrQbiyqm2CMguDE11xW2nq1LJtTY3A2aCBuQHAN+OsDt9sjOx91NMwl9uR4bSFWw6fy2fbr6G1oy/OrdZBc7FXvpFefO4rzMv2dPzeR9P4sUcJ+OncK2HgN7inBaFw7SbIobqwPcuMfPjbbNlpfwItI/Xkz9Kp3G2YY0SWs0pxaYMgdl0HnAaqBYB1l02lgrzI2TCDSov+27Q6ZW7kDhCSEnZcJbvBl24qZURCpU3m6up86M/huKN+JRerKkFjBrF2uq7VbAalHMnske5MSMm0AHXctImvEfD2MG/MJtjbwGyCcj37Ktj8y8+ycHWWLITBwUbRuddAWdY+xjuKmbkXLETX0YmFY4X1eAnQHpkz1hqtL8cPEATjkuSxtUuwmN1SlsR1rBMUr5BRWZcUgPnX4CgkT1wHm9Gtc18YdGjB2UGGpcvMhl77fHcUHi9MEgwj4+N+WOW1FscbrHk9HU+PM8wbvLr8TKlXjbmJOCQK0lWpbNDwapGMVd2ghvXgyY/8XDr+8Advdbnd+7rvfJFtCfCvwBYLMO/91Q/FQSx++0q6+EffTKsX5lPvfQfS+I+dSkM/cCzVL8zBIn8uZC4Dj9GOGamH0hilMLLa03/5SjQCsfj0xL+TPysD/AvB6B/+iUcJFh5EclN9U4CvFeX5f/a1CChk4R/4+z+ceu8/sCt98bNvG+CzmTz+Oz8ZbH39/Fy6CGO+SDbiAEz6vb/24XcU4G+S3hx8/Eg6/m99YDeD8UYAv2OoOz32X/7E6yaVAZhSpb0yp/KFd4rBbwb4ew+iGeTHUlcA9RsC/Iworn2Ed2yZ3twH+Le7aHxX33czgB+sMAv/FtrSEugpS9DCz8U1nCAKt5SYBpG6JvUruEOjqYbS97bCJFpEZ6tz08Ud4ZeewWA4RATA9/0i42tbbNbxI3vT7UHHBpgjvaIbq7MAyFmANjI/FvAqad1OnDlqsKpVNrUOAEWFTb+U59wJgO9RaWmnraRAN5wqdIMMm0ELS797AD+yJjCXFsBWYJpNS2eAr3+1AB9WHZ2yAL/AMm8638y5tMZFzdAnrq1BhMWFXAevra4fAoBodR8BW3aVyUEeWReAwNYqFpmwZ62AnA7ATecABaBIrJYvXk7rl66kTewc9VG3+2QLzaSmKDjtHj2ajpy4DxZ+Nl25dDqphBw/MBbdQE+/eh5W/SjAH/AFs2emQjYw1BbrW0h75tKLZy+nF8+hZQeYjB89mg6j35+DWb94eQophzrwzPY6d+auXkoHsIJ83+OPROHqwiTgmsxDNx1eB7GD7CA7scB8tvb4ofuPAXCRKM0vMDaACJhtQeAGAMungOXixUupF3ebQZo4LQGKtawMlxCea2ilt9BsrJG5UAfd3YOMgqxBBBxcJ4tyz128Qr0Ajjy6owCm2rgf9BAP+1HOMaQrAn+bIIUsyYwANpRordXWt8DekvfiGHqQTYykV557Ps0h6bHwPAoYDczjVstCLB1boniRx6byGa5Fi82DuNaCSwGfiqZFff0XYLDnAbnEaKPIYo8SnDz4Ufa/8ZF0+bWzqf7aBYKknjT0/vel6mP3U2NgFgFgT4DZQnDvOW+r3zdIxgJze1sWnyANEsBzyl7verAbjCDHU4teAPzcEwAQSPCuY04r7HcLQXxqMzvg/JaIqqdv/c2fsUbMpaGBsTQ6fjJ1DxwKpt+AJvY5ZT4RlJf7ViFxcEwKgO+9LsAPi0eO1UxDNN3S3z1kbTZSsPPsLO45M4By/wRc2+uBLITyq04Crna7/xYA33tQd69OgjQLbJUUbemKw9+VxcgsrzLv3KfXIDE2lLOEs5PBVrYZ3iFAcgxcO3VPiloXjtNCaV10lgDqvt+i2Cq/txZD5l5no7hHo8O0TaYE+ABsiN9ZMg/Ke1bIjMmsmyULkG+WQIJAgK9NsX0zGMPFQp5j9qyFcekmgBDgjwDwOwhWrIOwBioAPudQZ4zsrm19irUpkfs0O+L3h5uVQaeZVs+ri3HDZYhzVKO/RtC0igSqoQMX31WPgnDmt8nHAuCXpGTUYlnnxVrQKcAnUjdjFAXXyP8WCT5Xkem4bj3xrgH4SFEGAJkP/P2Pxw2qZnwegC3QXL20kA7+yEPBvk9/4ZUkUFSS8+B/9InUjQd8MPteOPThpSxGb/iH/uNPhnb99D/MAH+LtKKs/viPPRKSlDdi8JW1TH7uRWQs34pgYPXyQmjG7/k333edXv3tAPwf+O9/MfTtc187H3KctSsLaewTD6WJn3vyHQX46zOkitHOD7//eDrxKx+I8X8jgF8d6UlP/eOff9ONde8L7jTA9/P3ynTK72xm62+qty5BfAny9wH+W76md9sbSoDffFxZ/86mA1DbwnfeTSO6xxYFWfqru2HlTpHm17OVn0AnWpSbwlUHABMqEFZWUYXdCYCPVaDvzenVEkQWAD+Qfs4kBcDXW9kUrV1TLdaCEdpEtrBWnwdw050T4BMt4PsOkIofiOChg03G7pFlZ9Z8Xk2MXTF3b0k7X+p1XV+VDAnw2dzl4CzXCVtIN8xwnykYu5LBj5vtzjH4Mnk+mt1t/Hx117L3svjt+qb7OqUHWpFajBjXSV/7Wy82lsG/DgLp8w4jt4o+2EBrk2vSCugpSYDSDcm0vqywgaFp/E0Y/BbS8B1Id/qGhiAPK0g9rqSlM2fTBgWlK5emAA0baRAp5RYb84K2IN196ZEnHkdzThZn9Ur44TdWOwDsdLzFBe3Q+CHYYQtss+OLfuPLFKhOIsV5/pXX0tmLkxTprqdhWO/H3/N4mpg4nKanJ9O3XzidLgngAY5eywpr1ybBxolD4+mpR0+Fpn0Frf7iLAwqQKBKwNE3hKUiwFnAderBE0hxaGoEKB7oH4rOrp6v2vTlOYocCWovXb4crOEIgcUaoHXqKh7pBDzO0w0A/Dp7ZAbasLCcl2xrBI/OL8bNokfBpwGjGmnPz/FUmlOH4fW+sIDW3gNhpch17uW4Ow24+aC6FqbMzwH6Bxw7diydRdM/SdBRRbIgcAtQz/xQ+x7dnp0rjIX3tXN6Czef9sjKIX3rAuwhx2EJSFMXFlNbg0LhZYLtjg1kOy1pgIDt0CNkPshu1Bm36edf5Lo00tiHPpg6n3yILAfMeQvA3iJjamSix4JAFeZ40wzcFkXaAnzmkVFEAHxGY0PwrKSUa2yWQl17AHy93LsKgK8tZns/wR2yqpCWbafZqfPp1Re/gbvQYDowdoxMygEGiFqHuA+9PQ3qsrQjZvduKqskFa4x+JIN3lcGOtYK2FxPwBpSEL6L6BJQzzmsLrAeYYQBKF+lY6odWjsB1bouRTAVmW3TlwJ81ioLbGXtAfdgVeau3ZORqHApJDFc65R66Xqnzj/cwoquus4Pi4sNCmrKUwwg+PwNArRlm6sRIMjEK9uvAc67AfgGD0pezLLphx9OOq5XfL/ONIscvwy+zeK8Zx2oaHpl3UW49TBm/EwJ1wbIepFjc31XF6/srpdshQB/kHu7g2vcjlOQwaRjq9PVKlk+AxZrp8z++fnRM4E/lfGZeXEPMWipCvBZu/2cFo5BBn8dEmGbwMqgb8VeKJAFDep7DBYjixzSYgNoUD/j5Ll3WoPCvatcytdsENQv8L4VnhvcH0985OffJQz+HoDvPG6Q4nz1f/ximv7Sa6HFl92e/uKraeovXk5D+MILRgXf5cOi2ekvvZpe+5//KopC7/8Pfij1nBhBe/65APgy/dukNgSoMv9q9m+mwV9+ZRr9/LfSymsz8V1zXz8fRa8P/yd/O+Q6ZcHr7QP8FKx5Czvrxhw3AvUA/acOpkPo3XuoOXg7Eh0LbJXdlAXFpgo3KSb2nByPZg2+Eh0fVV6vJOnIp98TY23twM00+H7uwGOHd8fdugbrC/YWGe8Ff3cK4K8RcZcAYe937JXllMDnhiDfHaX5EcxrIc0pf97kTrD3u/b/fXeNwM3kKv7c1L1Si+iMmBvFB6gId5pgXCyw149YQK58BYZF7T0bgKnQLM/JKXY3sU4Y9g7St3ZWbZFJagLdMYMCTBfSAUBU/jytMfOmZ9dSWeON5avhOtGK/Zmp3a4e2s33j8HgD8LwmSaGSUK2Ew4QRUDqhnDt70VSvgxWb+GSRMCjc0t0ilxn05Mt0oPfYjfW0wD6boXZzm+3bC+LZ2/hG978JdcAfobeUQsgu8fx2OFVhr2CZjl+y33qZl42/8oAv3DkePOvCsCZr4nsvT7TbPBcB8G9T7+rHQlLpPALKV9JEFgMZ2C4wjxowNLWGJ8OWNRObBMbsHfr8wAj2Ps6zYcmX3otCmsPUES7wrEv6fDB5j40OpCGh9rT2AF82GHYF6YEI7DlsHGjQyMATfT6yhg4yA2+bwr9/suvXUqnAfhLBJmtBKDDo6PpnmPUSsEuCtLOX7yQLly+EkWlZqw7QAMW5Y5j33j0wAGcaQAD2gdy7BY9quTwmLtwq5FBnDg8gvadgAMQMzI6ToCHXCWaaMKgwupbJzKNa40uIwMHx+zARpMvAlJAb417ZbuQr1UBaF67CtcunLyDfRZrW+wYRp0xV5WD6byziYxpmZqCOtI3JTYhB9LnXJcdrlSPMixlN4yDEoo6wLgH+8wJ3GMunKFx2KSZltxsKLTdFlR6zfwmGem4zmiplTMAhjoBa7URGmmNUsfCz2ZevJpe+fKLNDVA3zw2kBCnIM3QgQhP/kOH0tjJE5HtmXrhpaipGPrB96aeDzwBuBzknqHeQG03DLLSkmhPFwCfHgpbOLCQEWkpJIBtgM5Ydwwk7VgNiFQKVyOgiYyFawcAvw0NfosMfscA7Dze9xz7MgHD6ee/Htrzo+PHcDvCbz91R9BEjiJmc+56y7ojwI9sQXFfxj1a8vb55vBek0HXQclAYxPPfueE3uxtZCSVFWlJuwWo3wTArnFP2LvBY7FZkwA/AqrI7HGdyPQpSaxSYNtOcKLL1xY/30BSZlYgSBBJEtbaOmy8a90awbTF6fkeJ8CO7sHWIbD2et8FqQCQ5nd2+V7mnpCA0D3LOaKzVcgUOQ4ZfC0zDSxds5QVKhtbQebm+5YJDsy8WvdkUOnn20AwXKuK4tqo0yCQcE/wuKR2eumFMEq36T6CKouclelIKjjeyow8hwZ1Acqt7BPhIm8wZlbI5moWwrsuWZNVA9h31ghKurm2XCN7Aqxbw0MAqJ3tCvf1CmSABfyqfDLAz2SQWZawig0GPwP8qlIje2Yg0VGDX1cqxzg9+TEBflaq3MbjHZTo3ADge8Av/3d/ETp45TkWoc5+7Vya/auzURSrVl0mv/kxS2OoM//LXzGQ2+nkv/+R1PfQwV2AP/LBe9nAWtPyq9Opi4ZRwzDys3995oZFtmYCLv3hNwG+PWniZ59KU194OV3+zPPp2C88FYGGjLeP2wb4e66GBSh2qx2joNZMgYHI7RbZ6qRzs8eNAL6uNoNPHk0LFBSbgj7+y+8Pn32Lj2+lyFbmX+lTz8nRN5xjdxLge/PeiLVsBnk3kuuUenwP9PVNg9yZ9gH+bSwUd8VbbgbwyzbhLujbsFehcdSZhU1IKUYAdZ5RvCnc1YkjnHMy+yRTEhpabfBgbZVw6B6h9l7bRjeYAkLGOOQZlMF9VutoH4cDFWldWdYM8GHJlkmJL1+JNvZhB0dGoLN7BGeTMVxLaCQDwO8AgLUhD2j2v3+7AD93PJXJg1UrGHwBvgVvYUEpaFCuU5Snvt6X405c7szgl0MVGuFoJCO4z5aCygeyzlhQlLMsBlMBaDKkuy6wutlRlUXE+WLox46DSmRRlAFwbfmudrIzesOXzcr8rLJzcRRay0huA+DAV90wc72Dw9FZcmOWa3j2XFp+7nSaO3M+rTB2Jx99OM1yDjNKXQBeDUBfXy/a92ODgHzeR3Hn0hrzj/R/N/NnheLATeaE+nd1uVM0y3rlwhSy/gWuf3YN0YWmG6DVjWVeNbzzAQjMZ3Gd4NSCwi7ATxdMpaZ6rcpVhMww6xaRanWoK8s2QEcms4si8TUkB32DY+j6D0ZxqK1EtdPUFcjPX0BWIJNao8i1RnGrfvbO49C9s7+uA2qUua0bhPB+GXxBiAy646x2OhoSWlxpht3ACjQk22lGLZxk2I91nFEGIsvcrX1o1pBFQFDneJSqjY2NpwuM8xq1B/qKe085A8KCUfZfCQ7fLVvrPBpgrCqjxyHLkNdA7HVUyMa9cjad+9zX0+WvvJjakBy1HB0O20obfwmu2nFNOXD8ngCQ82fOpR0Aftdjp9LI3/oox4nXPZp9BDmxbkQBJ4G+18z6jY1NinZh8O13YPBhwb3rwAaALjolM8+0O9VVxTEKmRFZQAE+X0zRBXWBdIa1Rmh25kJ64YVvpZMn76co+jDHDvDf4ry4V7e003XeI6VTshYBeSGpi19EOOsLmrJ81rGwpln8KnO/CUhtAPJ3ossw42DBeGjDWZ+Uq+kqo1MMv3e961L3HgWrWb5n11VBbLVrMCRGFYBsC0AdrBqkiAXoHaxndhBew7q0rvOMuv5wDLPuB+aaYMWsZzSui34TWRYowM99Qiha5zrG9xP0We+UG0ex/kYfh6zDD5mOGQRtYwH4WU6nw5OF3RAEkRkyAMyrstlXuyvb+TZex33tOHRwn/RSt9KPlK0L6ZGBh+y7tVbh1MNaGWuFdQx2T7Y+yIQGX2CxsgHrKhkjazPcH7pYtzvJ7rabGWPdUg64ST2CciizB/r9L4PTLBDWjz+yp1FPYidbi6EzwK8VAN97SenzJg3c5nXQIqAxMHnyo7+Q7vleAPiC3tGPngyd/ZsCfBh8dXB7Af7BTz6c+h8ex3kHb+LnLuNcMxgLj1mBZhed9WnddZ5NM4D/kQ+cSBOAet16XkTLr/Tn5L/39K415W0DfCbH+I+cItMAK6BLw0vYU1FXIEiWRTcAuV2AX6OIWCAflpve8jb9uLqYZv/m7A0ZfIuODwHQzSToZmQGoZXjsotu9/GR17noGFSNE2CVD206+x48GPaXb/S4cwA/N7qKdWwPo7gX5DUX1ZZ/3yvf2T3mZolO+cN9Bv8Nr+nd9ssbSXRK/b3szjbMlen7AI82UZGRMx2Lpr4FFwvBeu42S3dDGBsX9UhnFwuu7H20Szc9bTdFGB5Zfx8lwV3A+iz38f4LgG8Ldxf5DPDd9NYA+I361fDA13ZT1qfWNYI850AUYVbZaCzi1Y6uORh9OwA/sJMAv9js9XMPBt+AJ0A0AN+DCZY8u9B85wB+dtQIn3LW4dzt0YYwdjxVe59BgMA+fK8JwEI+FIGT8M7/f/MqW3nPfIGyRlkGPApsYSujS6kOKoI2m/ko7yikJs6D3DlVQEA2Z3ORcWpPQwDi3v7BnN6foUEQ7P3iM2R70eLXaRz1yA88laYBDpeRuqybcmdse/DWHj04kIaGAUSAhjpe+VXkO4pwl5DcrFpUCEhYZ8NfWEYeSsZV57jBYaUhgnhLOgjCBM4AHWULUTxZ2DIGCxokNoABsOOfDeb3Npp2WcBejmtb5xCu/QA+7qvL84By2PmhQwSVwxng8x79vW265Xy1AFHJg5/TjTuP1pERhFhHEt04AVDorwX+cb0KwC04F1zpxW+2xDqXVg7OTrsyt4KgyMpEgag+4uiMkd1YDyIvjnlOSOg2lUcxNyqApCGsNS+ijW+EsYafkZufmQWwMVUP5zeAJaiWz7r6dKLZ7zjyeGofO5HauhnAmfNp8vNfSuc+++W0dXEa+ddmmulgbHh9F8XSMc+ZX4NIprqprVibxvEHgF+jnmHsx3+Ewae4maPbsJMva4KBhfrq3KkWj/MN6hM2liLrpF496gzMXHB/rfF6wW0UEiu18JgF+BRhVqr9weDvtKu/5xolbCIB+NNkS45O3A+YRS1ApscprLyjwXfov69ErRLFrtYElEFvDqxyBKDU0OFVAmLXYwEhEkHmpSx0APy49wmkdwCmrIsy7h7nMoz7Ck+DPIs7uwC+suh64QvyHSvJCM0A2qkZarOOgGB1m3vDAHAdnfkOzaJsUrUjsWETKeSIylQMMtTHR2F09AFQEpitwQ3ZBPgGjAbVnrQ9HawDqLI+m2HzWmsbKZsfsr0S4DMHl0Pvb2dajAyiX0muxwjppPehskyK0J2vkZ0tu4nzuhoyrR7mgsW8Ic+xt0m49ZChCoBvD5S8VoQ1L3uCGQGzGmZD6xSM16m5UV0jwO9h7Tbr0Kaci/XUzO2WhfT20eBFy9w/y9EdmusS2a6M1SzqD4DvfWNACA7r7tStLUsSN20uh9Tcrrk7SH2e+NgvpmMPvRuKbG/A4Ctbee1/+nLIYyyMPfiJB7DGfD5N/isY/R+kiHaPRMeiGsH6GWwt9Zx/4D/8BIB8MOwklegI8A9+4kF891fjc7TAbMf/vn5u9jqAP/NXr6VLf/QtNPGLyGYOURtwOLz6z/+zr8dEue/vfTQNvOdIyHmF8MQAACAASURBVIB2AT6Bw8P/2Y9cV2CqxEWbS3X2r7PJZEKXGnwZ96tYhcqYuzjqGHTgY/fvAvxR3H+O/PR7dm0vzU5MUYtgduPt2mQq0RHgT/zie1MNa9LLHO+V//eFKLb1/Ps4r702md9tDb7etc0M/pvpj/eC/BIs7VpnuggE65TlAtc99gH+9eNxl/+rGeCXwV72PM9pXzfnFjZhU9Nt0SXRtuY0JJGF0oeajVMZwhqbVAD8SMnCWgJgTBd3WhRmu3RbxLNwuzmpHQ0pvIxObAeBJncBvhkBHTcyiwMYUH8PoyWDuoUue4cUuXaAJcCv9oxB6gHwAYAZ4As8m3X3ty/RyQA/t5Q3cGkpAb5eGFFsDGBQ5+6mG/UDAoW9ztp3YhJoc6ujhvIBZSba9wGe7OirTzfHEw2r2MRtiBPg3k1Qpi9G15Euiivf5HAy+CzZ/twKXtlVludYdA3Y1kYPljwcULQeVC4DwBEIRAdjgMkObGcPsoohbBNbYR4XFwDJ+nW/9HKa+vJXqNPiWuLGct9jj6ZpPn9yjt+xnlfR9nbBgvdhUdmLREeG206rnTTTUR+/Mge5g42mjLjdMFcB/2ts4J348fchT7EmQaDWBuCV5+vi+nSpQebSKB2wENm5LrCRyfQzAiiACXZsrAS41r2mHVC2RcA0jIxn6soFPgf7TAB+O0XcO9YLCAIFR1ErgsMIQN8swSJZLxl832e/h1WlDWbDtD2xRsMR1CFFgK/Uh59ZVBq1LARHEY7pCx/Hqrwm93OI9ZfzCdALvR2NoMIikA/QV1yQzys6APi9fX3p3MuvccLetxm8ttuAiWcX+uzhQwcB5wc4XzImXLO2iQkw+SM0BgKYUxydLj2fZr/w5XT1i8+kTqQULQDQs3NLAZyqmEZs2SuF+dU7TAaNICwanyFVGvjg+9PQJ/8W2RDAuFaQSjK4dwVXVivbqVYXnTXqM7ZxwmonOqmaFYx7Vq91NfhZEpN11fneFeC7hrRTiNmCk44s/k4rwTX1AlpMWsjb0TmcSQfjU+8JGPYGwYTsN7MBEGoGkeyeWbfwhM+ypQD4pfzUuW8hKPeVoFSAv0l/iS0AvsE94pYM8AH/23yHjLYSl9CxI9PyeGXwDcAE1YJ8XWFkpzv70KrTr0MnIJrvEHN0xn2pxGcNdzC74bZxPWOOL2AmYM2RlrTadeb2DdnqEicc11Avu3aTFqwaIIZEhevbrRzHjt5kPrz20W04OsDqjMc8IrCI7sWSMcw351y20c7WuTlzZx0CUkmupB2j477m/Aw4zMgYBHdBiNpMyyxm7kKbe5v42JAUkL03DLHBlYXbBnkch0SANSXWzmxSACvA76PPgwC/Veknn2X2ZTvGHICvpz57jAz+KgGr0islV6rtotuwTbCaAH5XVyWchjwHrhbZP4gHxsk+HO/5yC+kiXcbwJd9t9HS1OdficZIykb0sA8GH2B79n//ShTPqiXvgWEOFlxbsXNzaRJpzSQa/d6TI+kh9PKC8NJFpwT4gteF5y+n8//H19LSi5ORQiwZfAOD8//XN+JzBPU3emi3KeMtc637jT743ffgL//vfjh+ZirFJld+zgz1A534wqutHyQo2PXBbwL4Wn9OkZkwGPC8/fzxHz2VLv7hs+nyn3ybrMOhdPTnnwwJj4vD+hTFxJ97KYIL/fOf+K9/Jg7zdnzwmwG+Hvme86u//5dp7hsXwpJUj/w7BfC9ltqV6hxkgNZ/avy2kEIJ8GPTFnw0sfh7tcnlF+zV4PvzvQA/66j3Af5tXZS75E17i65D01gCfDauLTabFlrKt9ERUAJRgF9D595BIWtrGwA/WCgBvjpOGaHcbCmzb2h6kfLIZFa6KO538Q/7uAzw8zS8ZlBXssyxsQAS3eg2CntMJTpqMgX4WwAEtf2dHEeNYrpa38HUDoOvg047G2mA290sgQ4a1xr/3apNZmTviyAkAL5MXgnwDXiEDLsMPoAhWDUBftb37rkr7sDVNjVtkVlmm3WN0CPd9LcBWPB5sGimt2VWWwABu1KogmHPoP3NH7sAP4J46g8E7shzAuCz8QpA1ZIrzQjph8WggCL1uWFxWIAFWfgqcimDrh3GynWoooXq88+ny3/xRdblqdR+z5F0zwMn0yzXeX4JD3BmTkW5iK476MF7eSprqTPHBKbrBJEbBHoNgj7HYRtLxwDnygsAxQJYJR6yevqsV8kwddogyO6aAI3o2KrXugDELq6Ae4NUs0qtgAJ913V9UktdpWi7gnTALNT5M5BkeM0PDY8BUjhvPt/OmFoGCnocIwNigdaSsgr2tKHBIZ5o0QFIMvvbfJeAyvtix/SBoNuAzHtCqYGyELu5clyOse4tXq+KnUtda2XhuSayxFtx3e0yKjNpNoHzyEUyjLcddGvp1RdehnkXHFvLSDfePu5bAo8edNMDRwhUKCL22J3freMTOLo9wPdQWDt9OrVd+VaqP/ssZOHLqQf3nxYcsc5fNYBjTcD1yGZeVQBzbQBgNoquHOvIdVyDxj/xw6nrIx8hk6CnuZ713Athb4sEJIovDZZxSFnDOx4NfoeSH+UrADsDuZLBD827XvkECCEH0oWLe7xSAnxtMr1uW3ZpZ7z4eWox64KbEEC5ZZufE0DYF0Fwp3ON/vkSE/4ZAF8XLx12vCWK7IjXIbrWQiJs8V6daTaR4yhVpFpUOiNA/g5+/naNtuZikeu+QHG22nmvSRfgXh1+yGIMggH4NoLq7KNOyDoCAkQtPnc4BwG7n6NxgNbCbYyzGYM690Idb3szBB5PAPyo2Wfl4di3uK4y2brbyOJ73O26+IQHv0BbmWJuDKe7Ty5ILVcAJDrK5Yprn21K3d9zoB5rJJ9rJnW16EsQlsXaaTK3rRmQKe8EK9phGtonNxbkPnNu+yHKevwO7YVDFkZWJPT9vG4TQF4n27O4SKaG+9pr309zuS6ySk7WIEwsMHbMlfdwPKvWoqDcWK0bkGfzAtl/PysAvvUR/CwY/ALgR+0U13gJB51g/fmsx57+hXT0wWyMchuPd1CD/y+/HU2o7vm77wvJikBw+ouvhGyk/9FDSEJoOoGeXv38SzRssiurzaV01qkdxCYTWc3MX58FmJ4PUC8Lrn++j70A3yZauvQIYl/7J1+KDq0lwPf7zv3Tr4ZlpQW8le6mIl4myNpVHGcAqCf+7Q/SVOsorj0vpPP/9GvBXgjgbTDl9y+dvhqafZ1x1Khb1GsQ0AzwH/nPf4z7QrvOFYKZl8koXEjVYQqAcfkZfOpoZCrOEcyYMxbwR1Eui/XC8zQcIXCIDANj8+BvfCLO820DfGQ94SGMa9HL//hfpRUyGzob7QX4BkhmK/Y+yo64ZQfdvb93nO3A62RuZ2z31k/c6gRtBviRgAuQX7DwxYfEzW9aTsBVBAE30uQHeCmfwUXtA/xbvQ534+veCODLSDZIEweD30YqnbVbsFMFRGeAj4uF210UJ+qwQEMTWLPYcNnoOnS5sXhKoBTsmvYuGeCX4PkawC+FOpkxD4AfEh1Avu4tweDPwC5eZYGnY6NSCgB9F+x9rQ8vcWQTuji0wbraNOVa4Oo8f+suOtcBfLtkA+5t1iKDDwfFZmLAg+yDzYldnPNSeqQvc9E74g5fbD3f3TRlei3slHkM8CMPGZ1rYYMBQYHm9LsO7rrpvIvb9FYA/q4u2XNwk7S+IjpL2ttAJk6vbQI3GDd/L1hWoiWw9nrmAj9AKZt6BSmCnXQReMWxt6vlf/6FNPmFL6bVq5fTzqGxdPLUfdhRwoICajoBRTsCYLM+AOQazB7wDr0wtnwAVJlU3UtA+lE27Hi7BuvYZCMep5ZNjMLO1QyjjXpgoAXNAnzJKeVDOnOElzbXzqBQDXHIm5RBsGcoV5DBHxw5EM2ELrz2chrBflK5jsWOUbKsNhipkB7frrFKGAIkAbDtCyuDOwjAF7jW0VYL7nU6CUvRwOv6iWR3KudoADI1+roEWVQpoxu/QxRWAJkO7h+fNl6SDbWRkvIfZRTeX/rFV6lDaONzzlHE3C0zXuU6mHnr5T6kMLKLrEjvQeyryYiQI8jAqucg0+YerllHWj775dQ29UxqnDuTVp6/lPrXFXZtpqmZ1nQVa9EVsmc71jkA8NvNthwaoFEY1xjANvbxH0qVJ5+i70E/Y8r9aLwru2+TushwtVAsOcdcUaKzGAy+AF/NuGAxXKHMBjIfzBzluhKCLn3j9UmvwuCrwQ/rTQIdCAXHSBvV1s5R4KTF9WY2kHcgz9kqLEwt7GxT5hNBh/VDuVFUAHyL8KNrbC5cj2w3a5gZOwPWAPjMO8EtdAbX3s62jBzX37m0wDo5h0Xr8hJOOgS6JcAX5BtoCeI7GeNqL2MSLl/MoXABshmWc9DzqKeFeYIevqtBxmANd55V7gdrkCLgCEbdJA8SF4JWz6cE+DZ/cj21psLaDL/XNTCS6bLnBotB3GSpj6tGMPch/XEdIQjU+976DpfmuJ+yRGdFmZN9GdT4l70JCBiqMPgdBMNRL7JtQT/BMedSZgpk6QPgm0mzKNw1iu+wONyi9RXuh8UFzpP7uoN5NADA7yb43LG+IOxcped1BQPAm20D1FsoW7fQliDRDIaZN4uFlb55P4hGOimw7enOkjwHxYzWCpZFBkJKKx/78M+nIw+8CwD+3k62kSa1sh3fedlywbQPPdunYfbP/cFXotDHhSMeAjyLW2SHcXS559/4wfBk93EjgO/PBfNXkaPIlI8h/7GTrSzz1T97EaajPUC1Upl4uDGQTvnWb/0LtPIL6ejfeSKKbQ00dJxRr77tsTiZ4ni8yZg4BBNq6mXlfdyok2283KiQwGD4A8exyXwqzmMD+8pv/xd/gnsP0bUVLDlkjc9Wt2i24BjSmv7C0eZOAPz8BSmCC69J6PPpwnsnOtkqQVK21MqNZMBjXcXtPKJCvrzuxdgJwK5j8nUACYDv/GgG+fnvAQSL1tBl4W1+fwY0zUDxzSRAt3MO++9550ZABlY2Vm3pWn0qmGKmIGwsxYmmYqPIFr9jGs4I8FfZkAUZep9vwuSzUrCoK+exk2JvtCCvUAR7ffaoZJTKQNOZ59wDBLC2u7Gucwyhf+Uz6/gpR8fIFawHkQu0tcPoEjh09eqgI8BHQ0zRn4WYufj3+gD2rY9eXjvCv1uNtG4abLwgBnTDAC9Bvs1UOEdoOTamLo5evW1WuWeCVl38DbJcNziYpqVqN0Ueu20+CDYoi/3Ucuvkow44F/lWlAHYpVLmDGa5uVjwrZ9zfkfTkhyBREPLO32p7UgZ9pSCQsZaUMpzxbb14fLCBgvgE9TILOs002ajI33ekRu0a1No23gkOrN//cW0CCuexg6mkw/dkxb5fbZiBcyzgbcCiLrGYO/ViHMNBCPdOjAZ/NlFkzHgwLgeZDTc7LkiUazK79c5liiKZs1rMHd12vF1QLooUqyoxxf9CIjDTjQ7nggudsJXXfmDQM0i3c40c2USy76lNIKuvYtCT6WJBlxmM6Lw2GJwvnMDj/stAEcHY2AmwaJd6c6eQdhJQPeCMg6kCRb5WtcSlGxxfUOGUoxndm3SLzwHAFFIGLKsssIjgzDv01b2WD+lbvDH+Pfg+tOLE8k6rTvnOW67BrdCMPX1EPRaMAw47+1HQoK94dbwsbTdf4B7Wu31UFrvGgWIkdn42mdT6+Xn2EeRZZ1ZSL0WRPYy92e709kzl9OcWRPGzS63Na/3wdHUhzVoB8FP3/tOpWr/CMdCjY4kgEWtAMsGQTr/F3PHWowGDjRJDT6yP7NOzhEDH6/Thr9XnsfrLaKtsPj4PbLvreF/LzDmXnNu2meBf8vsa7kYT8YxgidA8w73rE2qzH4JepX4tKnh5/2OsACfQ8ipLbVShfWskrccuFIsjmuXch9lRq0A/1aOSY9+wad9DfSgV17m9bUotBsWuRe5mMWu3TTfaw/JDN/dh5OYAJ/vr1QMfG1CZ0deAHtxzZdnL3KfkaHiuC1GXiew1o/f9USHqgrnt76lA4+g1cJwZon3DfNX6WQ3hIrZNed2FL1biK8DGPNjE8DsZ5h1M+PWEhmwXPkk8C57h4RWviDxlP9YW2CTQe99swS1grn3PmEFYCwE+N5DuU7EJnsW0irVE+iHdafkkM42XBulZWrw5xmvOtax1kbo29/NeMX746mMLZM9vt7P0RJ0hWBbP/wdens0KKDVicfg3QL+yJ5QIN8PjrVWTMC/xnW3J4Z3kvfXox/+hXTk/vff7tL4zjH4zQBfyY1yFKUpw++nql1bylILrTyPKGnuK+fSVcD48st0B+OmaEM/ZXHo6IdOAPCPXWefeTOA73q1oWPB//D5+I4x9PnKbfSlHwFoC/gF0c2PV//JX0ahrz/Xxaf/0cMw3vNh3Tn95dfCi9+HLjs24jJAsHBW8O7jRgBfwNt9bCiNPH0yDeMW1DEIA2HkyYKu/74ynXmyDRtzuYmGQcMQDP8wrkA2ASvH5k4CfL/H7EGDCTv6oZPvGoC/C8ZlwixHKjcdQUqRsttlQw0KA9BnUJ+1+bEyNjGm1wcOt3sn7b/vuzMCzRKdJRiptTrFc7qmmJa1YMtUbAHw2wD4MmbhmGAH2yaAr7GMPsw1XC/0wG+DfXtjgC+uLQA+f1igpfxBgG/QYMOUawAfprTSAEza9n0MdmwcduwAMh0brVj8q1XbnQH4zu0M8NlIDF4KgB/sqgAfWUyL3s9260QWo9Y32N0yBRAY/c158zcC+EpmNslayP4GwC/0tuFVHU10BPg6+bCxl0HB25g+1wH8yKZYYJc9rbXljAZM+n3zbJi9AbQKCNTkd8AgGnQIvirquwEwtqK3cU273TEBhxsXLqXZr3w5TT3/bGqBIb/nvsMAfCxQowsyRZOwdDW83EdPHA19d84SUVBqwbCaW5n6AFvmBSL1GGcb6xH63MhyyGrKLgoSJC4EcoJotch2UJaUcMa5lgXbJaCwe5mAX8ZYv3oEGej869wHJIxI/aPLR+Mdsm2uv2OhbGkNQKoF3zqs5DYZgzbY8g4KLUU2Db7bv1v8q2RD0GNjIYFX2DGGHCID/TJgyqBmK9WMD9XWA2wEaUopgm3lOGX6fe+sQNCGUMhCegH3nQQSBsYz1Dds0OG0D7C/AUPcS3dbg8AdGPGuTuRtIyNp6+C9qWUYqU5F//0DaQvwuz13Mc1+6Y9Sy9RLKX48SSMy3E62ugD5l1K6MD2fZi1M5rN6BN0EYNVRrtWDD6Th++9PLRN0d0eS1QD07QDGBe+xs8hEQwTYoXXVbBiSlBaa1XUi8bU+I6QZZsAEooD7bV5rAzeb5ckAdxBoyeK3wd5b+xNZDcCbfbraCCbaCSYic+UcMViT8WbebgPOG8htBPxK6tqx72xVAw+IFBwbMEaRcsl28zo7H+d7jqxQdNO2IZc1FMjTlB/aQVmJlCW+1ioR/E0i0RGwXgfwCRB7yJLo7NRh9gCw7/rUxvHr9BXnQUC5XfQT2YqAhe6vC/RrgMHf5Ng3dedhvODK45y2lHlhP7rB/Nh0nliXE3PfwlKLexkn+1FILzg+Zo0kJ2yCVxR2B8AX/JsJLG72EpxHYS5PM2AOicFDFPOTvbTgVXmOTj06GwUp63rHumNwUH6G88x7zrnu9wvwqwxyWMvGdFeGhlEK98Eq2NQsmgFwp12kiyDBbIKSs5y54FjNVKndB7uuIutxrd3CAlOAn78nSwcF+L3g4Q4dzjiBNQt6zVSoXuMVjz79i+no3czgCySVy+h5v/vg4JV5RGdUgHHpOb/7eycGg7KFfmnbOyIiVgAaQNnXGyA0bwzBgPN69fXKQpo7rYZHPLp3v6OCXZYZAl8r+688Z+93q1G31bUMuhIePeHzOTBpuLi7GQUZeS2x+By1kOWe6IK5QYOTvQ/98Cu+1vNtKuz08xwbmQs7CMb2aupz97Ov6XE9D4/Bc/Rcy/OMSWVhRnGe1i94Xn6uzUBsmmGn3r3SGsdC+ivOgWvhZ+vPf7OHY++YvO56FW+I66yFp4s6AVkZ9LzVvVuWwQ1jF/TEfna9FKdk4K8x8XnjbJbplAWZGeAXUoTiz9hJi01zn8F/q1fo7nn96wA+3Rpl1UylC/Br4a1cbrZqXrVRQ39LYKsGdR0Q3EIRmmRcWMOREq9RWNYCc3WrAN/1aT1cdAT4pMh3AT4a/GUIii3qAto2kYIo0RkFTxwMgB/6VmUqdwzgm6bOmQYL0SI7YYOnKLTjKRNr4XAU2qrrVabjNrKLOW8F28fFvynAt8OolokAntADC25Db8u1YHztBSCI2mUvbyGYeLPZZvlndIeNJQCAr1QBcK/+XeeWsFiEYXNTXgkd7QbXgXoI/h0WfgEkdXvRxULnDgCJ88J1jCxHy+xCWvjGV9KlZ/4GcmYEEn8wLSxOp8W5xTSDb/sC6+wAHWiPPXp/6h8DiMLUbVqEGt0qYQBN/SuxUfElyFBSETah2ksyXuxxHrq6c5+x12kdqgd9jLX8rB8XlEYEAtGlOexFtT5lX7QYkO9cwLe/hc/sVTJk11HOwOI+ax88Bv26BfiC6nXW2aiP4D+tCSsEPB5JQ3tZswFkJaxbcByUE21GkXQG806AUvCYf8aeClOrfCTWXfcx/ousSAG+InCpufnHKYR0yz4UyoY2lAuFjIv3EJgM9FnAKOtt91B0zxTHViYeTq2jh3mNdpJmS3rS2ulvkl35DAoXioq5VpVZjp09vML95lJwEVA2LwtM0NDVy5iwf3VglTj0wH1p9Mn3pIStKZtVaOH54vCAj+vCHNpSqgMZwKygjmIOML+C7ArAi0TKWp6Q8BjAEdRvEwAoi9PmMnpFMfYdguN2m2aZLdNBRizjtSKo9LsAfVGEGj0prLMFe1gga02EcjHAtC48rUp8bFIWjQyAwkV2O3ymAMFbuugItr2+BNU66GwTYOuio0TPjGZr9BDI3b6tvbiKREeAbwCwy+BzP/RQ7Nxpfw4dZrSA5Bh0gLEY2POwOLiFMYrgMq4yn0ewu7IwA3tPzwizhgQaglebpsmMbwHw7Zxs8akBZHTesOjdMVI2GGGUwJjfu47qSBP3S3YlikQXc2+N+ygmj7KdGAMwWAS44CGzbYWzkEWyFi1HEXA0+Cuy9r5bKRznkjtZ5wBagO9xGpQL8MUa7Zo0xAzOa0vOEkMcFN1stdy1N0VkDyKzZrB9jXS0ziYsQWHvferQZB2CAcIaMixdzvhUmr610huiAPj8ZJWxWzWgiTu3JT3+9L9+d2vw32xx3v/9/gjsHQEBfmmTmVH+jQH+Nd1yZvIzoC+Z0MxC5tdk9v51ID+4mn0G/900A/faZF4P8JXozAR4qrBAd8rglwAfKYyaVhu2KFVYN3XKRhcAn03KVG5VgA+wryLRQUz9lgC+rJOuDQ2dHvjMNWwK9cFvBMBX67wR2v5dgA/Qb0cOYtfMSOHvztXbvRo5wBXg+wj/bm3blBkI7n2KrQS0weIXgUXYt5lOLL73zcn7eOF1AD9+4MdkmWHYTgqw2agFnVHkynUI3+ho7V56e18jL273rH3fLsD3PKKDrxkagrcA+DJlZEUJ+JQgzGFtaXDfg16+AxAclqTKhTRu4ankRfC8IQvKpl9pIeOwhN7428+ky9/4/9l77yC7zrTc9+u4d0e1ZAXbkiVnjz32OM4w0eMhZy51KZg7Q05VUBRFFVVQ/AFFkYpQHDhQ5JxTEe4lFtQB7oHhAuMzc8yMPQ7jbEuyYucc7u/3fGt1t2TJlgXjskGbaWSpu/de61tfeN7nfd7n/SCSEphtGGX1x1MnTpUXjpzEEm8V9v5guY6OqBM4vayvVrCtO5O630g+HIdGRqCMaFDCwmETBAX48XeBCF/qdXXd8FkJPHJ/ISMqMq6SAK0aK3MZcCh7CzsbZxR+1nsVQOnLkwZKOtgAmvTjtwBcpl82t5WdCoKUKtiV0/TXhtdiUGaXU56dJFGNnyzqrM85QUaThRAArXiNjYtMqyCJikRQZ3dhC3KjEYedFQTGEaV2W3ab1sPcWxT8joYpV3eu3S0Af/ee0rnuTWRQrrRDJtcC886aOvH//o8y8+C/4MwzXUZ5Vl1i2p4ZgB0g6ujJhXJYZxnedBByb2iCLA6kXteC6IMHyo67biuDV1L3ZkaLNd8DGF+3JsWUh/apFmkTqA5SsJ96Ghj64THsHKmdWVcaVQsTAvBXiSaUhmW+CfAbaWDVz3ejQRfwGZQJ8C0oN9PTF/eo2mFbxt3PWIPBr8XgZrzYtwhANqxjCMA3OHSdpw1XPffMrigYVEeuLE5LTAKNmjVy7fM7BAHelwDfWqWjAPxpAiudWkYh7kbJ2gwzLmNoy4eQsw3qS5/xh12P05a2lVp22mGW/SON+bgmQPQy9z8Liz87iRzRGgOAuZkGu886b3nMgHP2IwNBsbeQPhr6KoGJ7arMvk2y7L4ddpuGpcprmBPKX7zveQtZ/X3eRHejtkusMjnXg0FDjBUMeNMHRbvkih1CgmaNacWpY09l31uA7/cE+LHvVIfP+SE6UIaXdaraQhcr7sN12aGmw6WdNZ0mghXgGw1EouY+RPYCPB+JzjpN2Zbpkq0Lls/A5+RICPBHIHOTLeC9FpRZeZMGDjzuO979vnLwDa9hm8x/z8Z96Xf/a47A+QB+C4KyqIIwlNo0i9eDx82u8gM1wdNIcurBWqPt+mdlH+qhuSXX+a852q+fuz6Xo0wL8FtmahE9qGlnN/ghGwDF+k13CNk0mDQOUx1E0ugKgG/XR7bd9H5qJTqDHPYbFwjws/3DzJhy1X7wTICPNnWWQw8Gv6AVHo5EBwYfmc4gHW110dFHuQd9azu3L/5pbAH8pKoBEwH4duglQxGA79HqQWIhowy+9ntN86/aObZi/Qt5nfks2uhAaYlaVuQRaHH1Wg8TxzpT5y4zOLjZUdgDbauo9kI+BowN+wAAIABJREFU83w/U+ttKtsmENBpRUejJdnQZDCQeaiG4N5PI03QHm9kYldS7R7syoUCrhUO6zgDIFfH7Pf6yHL0YI83RWOiEw/+7zIxNhEZxiRdYGcASSeOEsgB0vdcd7Bcc+cbyk663Nq0SJBiy/suKMC7NGUvAEnDH97XpkgBv/HFrjaYibOcTs1zkCEPsx8wlBvInlVZSN/H3wX0CJAABjYu8uV7KRkYtIssbKXuHetcDxMievEFJDwWIgtmZBoFjGHj+R3ZTLPNAn0Z/TY7nUxBI7MJwI8Wutk7I4tgvmnX6H00f/ffDCASFDTMvxluP9vGWYMGKzoawd+u6FqC3t5agH4kFGZcdNixx5xtGzr79pXODXfSHp6mXcsA04GryuLJp5C3/j/43j8FGASjw44PzjEms4BO6u+emp4pkzx7ZSDjOAp1xyhmVB+PfKb/wP4ydM+tNMuyWJdgaJyiemQzG0iyRKGSBMtk5NRyDxJIrFAoLXhNpoNMnOtHsOiZYxDgOncPCDhsAL77jl1gleLojONYW+dj0bPGKq45AX5YfGvKUjCrS1CV6KSbbR+1Q7p/qVEPM10tZyOTCqmlI039N7Xfyj+UCuloZCazl3FV3JOghZG2vm1aic7JyQB9gf8IXvSjFjMD8Mfp/zCE9r5D8GvwuG49SRxqDC4NTgDHkANpYMX1rfiMAflKEqfonGzH3D6QqZ+nHXHqxpeRv/DfGYPMaeaXAWVjo+oc1js+8zeZBgJyFsgQz6oDAHYuCNQXuFeDRF1p7BBrEyn7Sji/HataFKujFLJMHaoE3q4nsxy5TofZDArPv5H2tADfb7UMfhpopZdK9Umzfsgg3OZZCdJYCwJ849GWUIzcLtFEC/DNqNjp2OyX9QeQBvnv+ox0+XEkhjpklrQFTXBAbYpBhm+TwHm93Pnu9+OD/xruZPvv2bgv/e5/zRF4KYDfAiEZgvYwkz5M1JxNrIKNGlk32vtGohOAr/d28/d6oNZD89LrtT8C5wP4PnsBvp7eS2ivTav34aQjg5/W8TCZsvcC/A0BPgexTiVq5lc4tHsB30phdREZxBLuwgB+I5doAL7pcYsp7SIp8xcbOQ49mb0VGiiZypbBHgHgd0cpFBzFczwuOvjzW4jXzNmLfwpnAnxBo0W26ewLYNALW6CbA8m0ODIddBhVHqQWuO3W+4pA9xawb6/bQ3oBFlkGX3lO1d/jlqFmlfuVwdeGLy2sXtFnvdTIbLsONck+X57Dsp7csckUxNStYQpZjZmaLsGGAM0dI/0OkmLnBwBcNitbZh5FKgm4WpPBf+xjZfrjD5cd6Kp155k+eRIJCG4kx6n7ADnsOnRFOXTnjWU3fxb03EoN1GaDT/jy8AbM2syrKaoMOA71Lmir1y8YqgBfkKwrTRVbZ78y/c9/R+bi77qXxXKyeoIL+JKlFBfYddaur2jOZVztB7RuLQTs+SKs7TzSDEGVQYfFsb18aPsZzo8UQQLwhwB8auXjdmNw0rCtbRGt2Yftdpk6A1VP9irTcg5uVkB73QH+qqD9qmDVVQT8gv0H4FE9alAxTDDuXF0148QAdoZYx1deWTo33lUKRbbr2Fb2DmJJ/cj/h2nGX5f+SYAq+uZVaiJk7rUEWpheKUcsVmVMdpA5MyPQ8f0twLfh3C03lOG331nWqc9ZIUDvAvD7zdyxFupzAUQyj8129G1gf6jsZQV2WjCmy5ZF+2jkBdcrWqFS++O+4vjp8KKdaD8gUCtYQfKKjYv40z3GM0igqACsAvzaYbvWlFmPgetNNPPWXyBVMsgUbDs/nRO61Gjt6s/HXN16h9pITmnYogy+/R8MmngecfZJdg9nFwE+RbYnkJ3NYP2oU8swDP6I7kKs0R1ktob1v9fZSKjtOERuIsNuAKgRAfI26hasEaiBipK8aVh8GrphDZw1lwyVfQLUwxP06w7lpaZ2rq6HLH+vO1awda8QVOsJP8I1uX8P6mijNz7zGW4/HvqOpeBZcG/Rq842jm2yWgSJw4xxR/tYfreS/2SOtKZ07JIZ05azaveV6pi58npSGGsBrNfM+Kdzc1j8qv8XmBukmZ2xaZ5BRH1ZNFyzby3Aj989gaKg3utcRra3RDH+YnqwVImO8cCw9p1KzzMYuAAphXMS+V4M7l33fWm5+hLAv/hj8dJvvvZG4GyAX1U29YDYfHk4hLWv4L5ujtvAvWukKU7z8Ir+OIfUVrGtB5aOAJcA/mtvDpzvis4l0fHf3Hzjaw4ws8DKDo5h69DxWkRpR0i/dKPwIF7VC78B+GHwwxTa7AWW+YIY/G0AP64pHDyAKBn8ZVgsi850lFgxdQ/AX1+nmRDMYWXwBfkCfBl82ECL6P5DAH7epTKo2wC+4F4bPVn8Hg77HHJh8RuAD2O6oc5WbcGmtvbl5sSLwb0HlKDe56DWO4wma1OHCAuMuwFGtoYXWDfOFy/3MRf0/dbdpQIG3UOU6azJZKrFTbq//swchZx93H9lt2tavdc9IHScABu9sAw3z1ANuLKNJezxph5/tCw//3QZYaz0/J5BnjNzAqvMU3Ppxjq2f085eOd15fLracBE0LRqPQZyGGUSA+w5/QZVjSVohT7RKmz6mmcPqnqCpiFvo7UWyHtbOf4rox/iQgbUG1LWYHaA/3SPC1sJIBEoD9iIx6DWRqdml8hYzZ8+WeYnJyvjazEgQCR7onukgUTYSgAhgMoGXoMw1ilEtjA6jGso0YCmWGE2QF7WM3azjVSyZe0jPWqCGUMTO8NadJtaCcbGJnHWPyg/UYdt7dsIgYUA33ZoPQL8YQLE/ftL96Z7ysY4Vs8A7d7e3Wjv/6LMfAS3vVPLNBPjC+A6QLMymeh1LB1PM+/7FtbKiBk8PnIA0NuPRGKQAuKxt91dRt5+V3TR89SpaQepY4zjlXVgbVyyfDL3gHyChQB8rkebUqV1eZ5KMay5WTidLErsdnnWyqcE+Foo2rhK1tngLs473JeAM/alkYTVHhA1RDcjI8jXWtaMD0GaFpKRbvnwK8D3macIVYDP3iPjn6AtXZmRQdmTQHCfMvpqUWvx/TxBy9QUXe9pAjbHOjXTOYJ8SQcmAf74TpyXAPgd9feGBUpXIv2xEZRV1DaLGmOM8chnXK1ZkMGXTFhgr5tDyqQ/vtPZdR9QLMCFcV9lrFcJxMwGJNOjVwy/q53lKlJC54rymmHm2zCZnC5zoQX3g4B+Xeq9DgG+XZDNCszx7OaQ9Mrop3AegG9PCFl8QX4yRHbPJTBwrru/9Tb2mD6LdMyNDWwNZlqZznIyf9bMmI2oGbLa0ZndS4Avg2/tTu6jBtdbEp2aMUimIYEI171Kl+mA+1oHYRGx9+bYd8g0a5Hr+hDgrzYA334Rd9/3ZeWaW955QbvgOX7oE++ic7FXdun3/uuOgGnEeNtugh7T1xXI+6qaTptFNKm3MEFVp1rbS9fCHDfUFtDXdup+VVa/vndyqZcA/ut4qrVBnRuz3WwX0L7rZGNhaZfDOABfcNK0ffdAMhW+YhMSJTocTD09HPwCfCQbFtkO4qSzriY30q6WpTnbJjN5o8qmCvDVWZvCDYOvg0u1jFtBMrS8NMlcnc+hMIw0ZwgGv8ufHVjkCvBpJLM51y/2YbSA+1wAv3az7CH9H3pTMMchJ4u/YSdNQIZdNmX2e8LkX4h0psKRrVf9u9InMynVwaYW22lVOoQ7igC/D0ZTEG3RaFumd7F3vPV72wE+wAfgKIu4wSEtIyro8r6VmczbDI2DOiwrc0Pg5FYj4x2G3IY8Nr/ChSQacBjw+dOzZebpxwt6nNKhkHSO7rZTLyDReUE2nHS7WtrLJ8qB268rB26+hvk2VMG9rihkA7Q1tMeCTcW0yqujJuqu0pXgtibjGJBgLYBbHreVzrFmPHysMt8CRx1AlK+46wmsGwY/bLjBneSGhggApV7Y1g1BldaYAOCZE8cA+Kcjr/E9A9AF1urpM5f5fZ11HB9/3zoW7QCVpljMqHbZIESQr22hTHI0x7XIU+Ce8MV/y/fUY2/JKNXbxxKyIWfqM2wzsLWGagBW04ZTNv2xPcJAl3UMwB+6+S1lY2w3bjas2eWhcvh//F5ZOvJ4mT28VE4+a8ZmoUzs7i+7scEcQKs/QwZl9RldtRwX9gOY0xHA5ch115SRT35bGbiNRlk8htmpmRTD6nqTPgieC4y980Rb0UV88G3opE+91xWATyYqfSVkd2H35+nsKrj26Q7KDIfBr7ULgnnZXJ1pnGcy1Xqu9+spnxoYfdQttlWGU5tWpWbCzEpvU+iaDJMBoJ11G4Cf1Ax/53Mj75FksHCZ4HaFYMZsShrcJZyuBNgcAH9mZracwlJ0nv1SGctovOhtOCXAp9MvDa4C8LMXWDugTeQCPw9YZy4NYw4wSifuLtkPe2rYC0BJ2xJ73QJjNW8WlX9zv8u80LzD5l1kAAT46XPWSHuMPiMf032ItdixMSHjpi/8oO5QyYbItnMX3L4ge5n5uWTQwX/PYV85iyvWIsDfz+qi1Rri90e8J7O3vKese5xrDIqc+WRpWnBfu/daX2BPA6U/BkhIDAmIncv9Zj+SedKFyl2LYD2BAZkM/qwWnrU3RFx0XIPikmTHDKDZBiInYuzR4i9hhqKE0bVi0DKCq5NEVNaIAN/vuQcY0HGf97wHgP/Gd13sFnkJ4F/syF36vU/cCMQHn8WWQ6/5mJqOrCxETfWqOa22WgH+6uXiLFEr2gPmWwY/7H1l8Ks8p9HoexSl4Kn5nNeAVGcbTPvEDfB/lnc2Y93CJbsNcnjNC/Bh0Xs80NPoisOWDV8trOxcbapkWr0CfIspLbLd9MEH2A8CujcA+ZkXmzISAb4HbP4XUNKEoJVh9SCL77sMPgWemwAfd4lFlMAARhmtYfz144UPUNFFpx9Lzkh0zggmtj+gcLYX8MRawF3RoWtDJxg1+JHnpNDWQ0tdrFKOyuJHhw/IEOhHKtAy+S/5mWeD+2Y8OOy0xpwH4CtjEeCrs/WgbwG+n6kGV0ieIrbc2YXc39ljco6/RxsO2Am4h/+1Q2hkSfryA6i4jhVkCUtcXzppNgV8AlwBv1KKFN1GAgGgs7AUxnIeBn/u6POlh8LafubNPEB58sgxvnBOUe8tW7lnrBy4jR4nt2DlCJhfYw72WzwL6KTFQprqiMM1hXMvklGuGnVZzDoCyTA2h3udaOqU616WEQ/JX+U6fjszMAy5WE5ZAfcarTZ/V54AcOmFbU3nW+55GXnOzPFjZW7yVCQBvo+/UwF+9bWXNVzVix6wYpZDdlO7zB7YfO00t1sS1gZDuZCaRZVNrlMhAW9Y5gQwtTbD/16EBddyMzedy68BgFFWOpT6n3h8dgBqBlg9/LduqoP7D5ShW95aNgiMe5dxtDk2Wx776z9APkVx59GlMnWEIB3wvXf/KDL9y0rnyqsAaXTrvf8RZHIEN6yBYdjUXWjMx+9+U+l/15vL+u7LwpwuMSfWKIIcBORbQJsgN8oXrleXH/T1vWSDzByECLDTNQBft6W+nEUw/YB/i4eVmGj7OGANQ4pUkanEJUntP7U2PnfZYECtDjAWiOqsI+hUPrhOVLfBtfo8XSFaOtbiVrtqu7ZrF9TUXqhZdz3r0hTCq/rHL9gYLdkzGfzK4ucZKNFJkS0ZqWkbvTFmAHxZ5HSyBeCPTcDgj1WAH2carkIGX7ZfIL2CbmqITMf42GWAaeqHCPosA19Os6tTTPfTMS6w2FjQnIIEwK0MfiQ6atGbDsmRIiXQZZ8gqPHc1krXfdLxq4FSBfgy8RIQymgWI0PSX55sIUGH1+W9yJgP4wgo+z/Mnj/EfQminXd2gfbLYmelTwb7Xbs/89UCfNdTmiAK8DlLnM+OXzJlAvngDD34tfi0cZq9CXwE/IwSH8bSegUDisjfIpuyey3FtjyOOTIZC6wtnY58hkPM8VEA/iBElF2szahZZLscu1yjGQD+J39FufbWSwD/Ag7ASz/yehmBeVu3N6njzeN/W1q46gJxR0jDiHpYeFi1nrTxPo8jhLKDCtJqG+wW3G9jZm2r3oCrtFc/WxfsyXohhOZZg9ucX5v/Wlm6l3gCZiUEik2wscUbN7+znSzd9j7n0qW/Xp7zv/s6g3rqwMiauClPwa4K8BEcp628DL5ARS98Qb4HrazbMqyS1nzLaPA3dLnBZUWbzC6Ae0AtbopQm+I3j0eBXzPu1Y5RVNb+QwPwAZZKQ5a1iITBVce9NnMsenyzCjbJGaFByjA64oFhG10h0xnaxSHIAd4UYJ4Z4ImAhMIV7J35aljrdnpkHOpcT+FfU2i6TmDRp1Sh1+I1GUZ/rMoB4tQAEFQqsNGjHSJuHRYFNkV/LfDO/Z5j7m4fhnBXBN12kLSrp/aHgkdBYQdHDh2EdOaoBYVCjsah4oz3rUXvZ7y2zfv6na06myDEvDyCtW6EQY6UwkJFAZL7QiNdyb3zDh6+dgtlrqzY6RfGVKAvK7cGOy+A9bptGqQriaBXBxytHFdgensprt3g96eOHi/Hnz3JM7a4FDBNx/L9N1/FYXwjQdsw9RewwgJWAIN3HFbbKcMeZJFeWkdVfJ6XrHE7BwT1YXO9W/dBZQHqfR2AVMxWzbX6cudoLCe1weRLiUsAPl/KoXoElQJ8nsvy1GSZO3UCfTrNiGTfHT/3G11WMvL+olmB6nojpy+4H7ZhF107e5qGW9U+sCFQGv24nTd9Ni4JZUIylDbz8d98Or2MRbVuJdBoOt/GFMExymMVGGlrqLiuBjLDYzYh47l2WbUHrikdtMhm1nqnniprjz5SPvZP/1L6WcersLfK7oYA1MNe5ygMLh2Hl7o0w/qbfy19p7EO1dece+neeF3pvv3u0nf1NchuAKDo+x3YaRht10G0+MqaAKLryis4i+Zp5rSxgj0Pzdu0NhlAnjMwBNuvxCbTkb1kVYBPMCfpzXPoaOcNy2tRqIGdhampATIAZZ0kyyQD7zgK9GM9SdGqV6M8JxIdghuDCIG0TjoEmxvqrZzjrG+Dd0fLbFUKpnmG6uWXdfLSBz7ZlNYlziyJXXcJwNn3ZmbwZ6cOScebVqIjwB+miLyDdLBLIbHOU86z2pWVNYAdrDaPgxTaTiDjsXFfXJe4aeVWyVrOnkAiiVMVUqllPn+ByTg6MB7XmxTEJsjVV746DpmRsP5piGvLGvB+eb9aD8XeIcB3zbhXMYbLNp2CXV/k99Wyz1EAPzvNPk7g3UN2Zggb1q49IZTqUHcxxH87pyMx4stOskqErCkR4FfrXjJUrnsm4pL3IQBH+mMBsQa1sXkVbzv2zOcO+8Uo991xrhJE9DIuXYMnFvoib+K8EdwvW6y75FoaANj3lFn+fcYMC8+nj2e2A+Z+TMtzJDoGuc4VKQndgvxse3Dc86lfWa65BPDPPBMu/e31PQLzpJPjIuCqClKuDI9RsYeEC2EBYNY2iIlkzY2hsY/TDaWj9Ab2tpXotOD+TImOkXL9mfp1DmePiwT4PoHtmDyH+Bn/oB6wub88rvak3w7kzgR1W2Bg6/n+VwD4573HMwC+B5YFZDZcoSiOAHAQQG360w3cQzkafDWYLcAX5DGP1vlZC9EG3PDxwJfBp9XsKwb4OsascugKYgT4OkqsceBpmblMJ0yt14bHsMpERzw4sqc66ei5bxMZTzkb5zgTmtghiusLBPjbkGIO5RWt2LgOW9bTPxGgagGbX+qt1fyaUlaOL3CELS0CewCIloGbAD+QuE7NCwD4yi9kxxctOgRQmnWzgFWA34URHBDgW2Qa7t63bIOUhL+bk/o8sWzz/YzQti9BsIl36UGZe+QNkYpIlVfrSdnoVb6Xbr1+hSzQolFLwcp2prEQYFVgYZGdAN+UvBIBUYlNrdZlMJ9+njHl8MdP//CTL5Ax0gGGIkqY5t2H9pQ33HlzGaWR0hIBTo89ANivvGPZ3t4WwPisLd9zW0txbLXErBreuuY364tERBbcNo4etWK23v+6zXVkdWUKBen8jAFVmEOzBIx3jzasQmyzSwD7hVOnyEAgJ4mDTnW9UfKhnCM6/BbkCy75TRvwRKdst1slOjr6NPus1+r+aV2LADXPxVopYZGStbDMgJzoxFtZCUGgHUMjW2maYdUbzvW4Py+HsKFYUucbm6cOM2f3A/Df8A7mJxmJww+V0w/8r/LUAx8pI4Ag2V67Eqtpdvg2AE07rzlQFju7y9zffrB0cDvCtqcMXQE7fcctpdx8fVkTyBLQFuQ/zsdlijXN7mkBaQ2FmSzlWjL4C1MvsJZpdNUA/D7Y+0GKTM3K+CQF46trBi4Abh1kgGlek3NfVtk9ZzBFuawtfnbNjreZcynx5pr53ATZlrw6FHY8Zi47J3WHYS8KwNdSU9ccsksSCboi2cRKxyYBvu9m/YVSJQG+GTT3zpq9NsBUIlLNCGaZt0tIRgxIZJEFxe6TAvzuyA4Km8lkxK7TWg3cXahZmqbYfNEaBgKVCWQ8uoI538wIpvOsXXjJVm4goZKdX+D5zsFCD1IP0c+4+j6LNnriy2yDgZG1AWZeuurRDPzdnwDUBtoy+YJpHXUch3XkSgbfSpDm2ePnwAlzNGtbmEM6RCGv2cIurjTKjeRmOqRwzeC60FaYby3At+7CDJbSwWjpNWHgF3QpWuK6bBa2IvnDnJUodA+ozdvMSOIIJri32BoGfk35GuM4qMc9z36RfUK6XsvPJTac1XXwBbK8dYpt59lPpiRADARZw6N8/jAB5iDXTMjBz2zEkWtO9yNYfWmYu5DoHLr5kgZ/C/Fc+q/X/QjIxFarqvqqjgw6BNSDN2k6OyKqPeRMMcLetL2Kdq92qgtTZvTPAk2r97DjLZivf6YzZDaVht0/F4v/Usz7hY52ApXqd13xSbX0DHhtAF0lahu2VvCfw74FffUiAoXOJjkb5P+ftVj4ggA+B6cafJnWRRl8DlGbXeWA0LNYgA94NQ0uwF/hoBKEapOpPr4yuQSGFtupv+dADrUU0C0rfg4GPw+kMqtVNmaRmw49MPi2rjcThS51fuY0n8fBx4E5bEv4APzK4HeGdwIEkOg0bevPBPh1ntQH/9IMfp1XTY0K68XOul6D1n69ZDPUkvb11G62OmFUxliaV0TkPejUAZqy8ZZygEC986jkG8C//Vr9/DWCm0W6Ay8S3IS99e0D8AVq6ptrpmIL4F/o4ml/rt5j7XlRv3xVGYhAUklIdSAJYDWAEQB7n7D7Ya2TZW/KVeNPrye1bkoWiNb0uw15BJv+nIe7jahk/dfnYA0ff4bDmTfh3448exxffRhEAMsCgGZs91i56fabaExzdSxT1+f4AsyCX6LJTg8CLire4tKFdcE3+1P15Q4hnNvkv1pZgOBdrXVTVFktgnW64Rl2HE/BMUxuwBywIPaSgE+ZdwO2dPACVNmJE3nOPEWW+tHb1VeXEzX3bQPHKIS8ND7CqxGoupd2aXiVIIWxVEoR+QXPMi26dCWxeRkgp0qM6hukTkp5SrIhPJO46zSdSpVWNvr9ZGUaAsfnKbHuWHR1dhlh76bItu/AdWXwprezfofLwuP3l5l/+5fywsOPlwFY0VyjjSHjkgZm37ur7LrtFgDx7jL1zw+U+Ycfw71qsIy+8VDZoAvxIh1015G+DDPn+wm4fR6JdgH4azwXewf0qS9n3CrAP0Ejp+PMD/YJi5sZ1w7SpzRq8uwAqArwDRb97x6CiXQgVrZhHQV1JwLmaI0sLGZv0qq3AnwbJVUtfuZFFf8zZvYHcA0B9HiGsteOc+pJ+L77jEGAgW0au7HeW8OJagOsZKWeN+lxYKDKewvwbXQ1B8BXy+5jVAfeSlVqrw4KaK0xyL6DbIXnNosGf5IMlpKYDt/bQSAwTADZkSHnWa2mQNU+IGSHYj1Mpoz7V5aiTWR1kKoBj43mnAf9OubYf0THG8gYi5HtdqsM1+evvMYMrCTNAHNvZZ09mam1wD4zQ23ELMXwgvxl1l9vAj20+7Dhyo16dUzivQ1GI9FL1kAGXymbQbFru85t9yilaG6DAfjsCasG/zZPZY4rFTKI7vN3CGhdBz0W4DM/1w3o2BsG/WVAv83b1g1iGNtFHxXjb4apxyJj5vuka5BrGGROjDEnBpnbGwM8J8C9JlT2aYFKiFTLMbobF51LGvxXek5c+vnX9AgsWuQWbaq6zFqwYhW7BXypyteSkEXuplLtsbTRsgCsLZ5h42YBCvAD7v0KENsOkuth1LqyVIedVsJzFrC5aIDfMI25D10xaoov7JuFXzm0PchF+OKQWiTcIJNGOtE4m8iWNU/tXIqh7Q5D/1mBfsCc7F4b4WwLlGQLnRsV4CO7YX4MAGrVN1ok2BHgc2irr026lVTtqm4G6fpo52k2c/WfHtzKAAT40kANwN/OMG9KdLwgn1fzqk4W+uHD4APulQrZ4XJ+BikHLd3tLtnRBhAZgEW2gyO4VeBG0TeIJCgt6yu7LUHbxA0VaeV19iRswG0b3OXnquQhtSnprIsbDNrgCvBluLhHwFk/ml5BRcAY/0sD7XTVBNQICHPf6m9dBznmz3xtA/htcBqmj4NxoQH4KbDlktWBd2XwG4BfA5WWwT/PNtTecm572xpq/KwN/gOOovnWU17A7joSCNeCQ/8uuK9OORXgy8SrG6/a8fr7yooESwLQuKDwf0tKSFpwy+HuAW3n1w3S9stPPl/6+fwBHUlIzZ/ARef0rHaMeFrjxbkbN539FNr2yPoDQGzmpMe12uJYHRo2oLl2XNuMY92HmiLuJrC3sC/31wZuXm8Y78p65359TAAax6D6n3PvzCGLtztqyfnMDd2S1FIzJ9YhTpZxAJLBXzQbIeCx+JDCv+rFX/emWpRcrRUFcEOsnxH1+JmC1TFEu8jYjLpnmi1VErmu3FEJklKLWmi70cgo19PZtwbBEjOuVwF+AoHsj7WpWcNQAAAgAElEQVSeKlkF1qy/bwfq4RFAGOC8/8D1patEhyB05qF/LIsfvb9Mk03p0/HHWgqLGpSkMH4jl+8uO2++CUvN68raC8fL/KOPsu54zwMTZXbHQFkm0BrB8z6sOoFLZDJZf/jVGxuq0WavsD+CmZu5aZqanTrKkAjw+VmuS5tI5R3aoPbJovM955LdY3sBfQYbtUmZdqUjFeCj8/f7awByA+AEOOwvZo4EwJkHKZYlCNDqUi97nrRF2wL8BOYy8fHL1wJTAMqzJ5icT81LzYq0TjCRd3l3IbicJ1sAfwl3IaUy/nP09ymiVs7IvSHRkc1XnuZrmfcR2E+i3U9hLuM3NkZXbgIdJTAWfMvim8FYwhp4PdbDnGUEfYsA1yn2Ipl/MxX9AFujbA0JOlzcuMGFbDhzWcZcn3hdcvIUIB8smB1WZqnWf4MGY9yRNQbTGBjMYGG6YLZfKZ2SGzP30d47TnU/zFxOoKzszuCS9W4Qx/mrBC1rUJzgPZg9Yvzmef9F7qGHeoM+9kHrAJg+RV+hLtkdHZQ2uB6vEs+tQikxY88clrxIxo11TsbF21gmoF4gY2KNtEHEPMHAKs98fOfectnuy8vAWLfMrU6X00eP0FvjOJ1+WQd81kJsVPvK3e95PzaZlxpdneekuPTPr8cREOCHtc8BDBBTuxlwr77ZlLpRuEV0FWm4OadzoAAtLcLZeI3M+e+WwW9B4ZlWmh6qrfuO4L5+1c3QrwZUXQDAbzDPtuFugIkgPs1eanv69kAToOQw88D2gJORa2IQD5G2CDKFwqbvLfzaFqCc77n+Z5DsnG2F2d5rxmkzW+FQNuBAzXnTxVGAqTzGolb5RW3XPLw6AEx1+B4yYdbUgyq1AOCvCfBta26AOKhWHPtKmPzzAnwvyHMjYChCmvoKi68EgXkKwFeqs6ZlJtZxK7hLCLZllewUaZFtFyeKzjCFfrSjD2sej3SLPbcD/ObDzgHwtwd1ZofC8jYA3zR9rCqVBqHBt7NvHx1Bq/ez3TGVIVSAX73VZZj5t1hnWrvitdQAZ3twkXl+BgCv1xeAnwZXdpCVwWeuy/YK8HEd8as/TX8aMJvEx1YR/eZ8bj8gwNb3rSxk6gqSIak+1T7vFpAOeUhLwFpQ23TsjDRHoJm1zIcBwOpDq4s500i7QaU4BCYCfIMzg24L+FxqaoCVCQgg3H9Mvc898UxZPHWy2Ht4gPE6PcM9KxPHknIAtLcBXT++//Locxfwm+/nus0CuC+lADafr++1oKJpfOWVJ873wdfC2rD0sb+smYpIMwT8+WqCOZ7pKpknQYvAy0Ctn2BKFxSbFcnir1s0LcB3L7WLLM9nDptMLWLXLSiEmVWeohwpQVOaVfG+6qP53GE6nI5wbyPupyEhGkY4oIz5kWxBLaakLDcypARWAavscQIqAiSllZvSKPY9n5/7e11F1UUnvSS8ZzMTeX5m1ABXY+zrB28oQ0p0CE4XH/pAWXzwQ2X2+aMAfK5Z0FsLERKEdHaOY6t5RRk8dE/pJUBYPXqYYmgCm0HmKB3POszDITJV/WNj8amvSVSfhQWj9howwNAr3cLoVTTek+X0iSPpCp2sF8B1kNoG7RiNr3q0eiSIFngzqJHp+I7qqA2C0uCNn99Qn824puOtAN/nqASHtdh/BsAn4DRDrQxHoMs19keHX/3w2+xVngVA1rU+FztPCAuJMAO3BBCtQ1OV6LgOVngWavBXkJVkDfF/7o/DWqrqkMT1uFZl9AW3CfW4zkWe3zRzZgYG2sc2NjpOcywaY5GR9IxSEqaufpmGYD2QKwHQjN+yNqSM4bQBJRPUe0n/C/6tyzVN2EFXNys084tcswBYGY9zQzKidcQRvPf07sgcn2NvnQLczzKXvXd74pjF8WdtaqbdpxZUVQJW7URrZ9laaJt+WimAceq0hgMGKRREc92RANnUbMMaADAE01uN/U7+Ywc1Wt0dNEVzv2ZebPCchsapMRi6LITcOvJEszQ9kWORdSBbtighwH0qc1s0EKA2Y2TX3jJ02V6yAF3Oicky+cyj5dknP0oN2TGKbJXqGF6P4KLzvnLNzZ90vuP+5f79kovOy43Qpe+/+iMQBt8DIOC+FmtpLbXEv7cAP2n4BowbGZsitkum4N6iSg8fJRe162ML1rcAoncVcNawPm0xbpXqtFaaLev/8gi/xTwNfKhgQgYnjWiqlZ0Sgvy72CKpSKUAlY2s4LUyDm1XPhmkpDZNIcbC0NOk+Xr1H8ur8olnZyLav7fp5+qutBnrVJawAfgW77UacNvHW1Qqgz9kSt0mSxyyyiR8xvpxB3wQCPilnWJ8qi8Y4FdgkqLWbSPjgZJOqoIpZRA2vdILH3cJN3KlJF2upasLBalwAX5/d2c9MOKTXrXZ3uT2WffioGer70N1IpGhrlZxgjVT9HbhFOD3Ig1SrtTXX6UDev1bj6DEQkRUA0wBDgA/3W2da2rCG4Av4ywJ3txnlYhkBTXY38BGEIz/vYeunuueotxDrWuoDL5Fh5sAvxm7vM1m0FZBfb6S3SK9DVgIA6esSq2xjLPt7LOWlOeh39VGj/voa5h8sYzgWcDi6ZzxSZamjqtMXda+khE1+DDbyhrU5CucE+T7u4OAWAF+CkAFnnzNPvd8OfzwI2UEwDPM2pxVfgAgGtu5kzeH6eQah3fviYvHLHp3QfGgAN+mR3Y+bUiEPtjcdiK3t5xoy+fuzwj+lFg0WZno2N0fImepcp1VvuYZ82kyBTqKDMOqjkwgrwB8dZFQuG8oRfE59sr6AoZWAUdz2GTqIAWaoYYAyQBWg+vpWFT3oHREdQ4DVDpYDQqYRrkHCx4HrWlJUbKsuU5M9ctgsWaF2qDKy9Vy0/XAvLSraUNoVDDPv3sfzqro9t0TZZUZ5yQtDRwsjgewj+HCdOgGGl0BdLiftSfuL0sP/luZfu4IQRf7q+8i7lZXzdztQ4O9TjH7yJ33lv6rdpWZI89haXoE49xlwDZWkAT6A7z3+vgIBADvpzwoYNsgl6xHchcyu65HeydMlamTL4RVj7tJAL4gmAAQMCaT7pi5ttXY97HWag0C601dOwWrAza8SiGxwQ4gX3DN3yVvzKjZVTn7u2DUIlqA4zJ7mEGdHXEj00lQbpavBoOeFQJ3A4H5AHy19zw3XXqsMalRY4LatsbMTI1FpEvWlMg2m11yjTIustlpxtUQZUpREhvzFtpSCtKn6COhu9AY9zQ+OgYDT9Chfp33WWL9rHHd/UqWWE/uIXrQLHOdKdIFuOsLH/kVc2cUYD9OBmCUtbLOmM3zO3PI4Ba4vjRr49zWE3+U52lH8r4BAD5jNkcwO00Ru84++RyeljKfIf3zkRiNkDExA5eGVc2X5IBjb3ZO7iGWl5ny1uFVkO+zXeH9F7iPBZ71EMWxXd3XmAYjyBsv5xleNkGTwl10P3ZPwjp3gcL1YeZmz5W3xYVs4/jTZeP0swQ5kgRIeHhu6waS2I/2sO+vuO4lI8kc9TDufuaGHaZPP1cOP/Gh8uxzjyD3Y/3RLG9xZbi8+T3/V7nujZcA/qsCPi59yKszAoseuE3K3MM8zICMJMDBP6u20PRidb+QJTSdqzbQFKOgQrlO/M+zeBtRS4BMw5RtghSL085016nFto3TTljzc4lizhyLMwF+3Vi1MZPJNEDxABDwt+A01xEWvzJZbsZpO94An9jjWdBmYVtTUxAZkQdQw0K/Ok/j1f2UM1jpHPrVnqyVbLWsX226k6Ou+X5lMquLC+lqDhqUoQH4NpjSFSI6/IYp0+lA2cAqwE+AL7Nm5kR2e4D0fT8Wli/N4LfApM6NYPL8h6ylfvgetsxVsgn6Q68t4ofvnxTIOUeH9JEW4CPT6e/C4otkAoArY954mmwO/vkAfpvV6JFxtXOn0i8Ox0h0yB7IqCnREeD3Uwiq97vdem05n8xQ9YCrnwfA30iBIQA/h7sAR5BfA+QXA3x/138XALNOAY9mT2QoXaOynQNxJqoM/pkAv+Lb+skV1Ld/1h4Xtc/Fqi5HjilrxH1AYGIg5+lcsxGAcCV66bbqmq2Wj6m/Me+vLIb37l0D0Jph8VOytgRTfLoBg9kWJS4c6r7s4jqotapyJiU+TVbEzMUKAOTZD3+49J08ReMk5hw4YXDHDoD1Du6Cwjrue+iy3XiLw+4ffwEAyHUJ8N2LGqa7T5a7Vd+0k6et/Wn3HcGfAUgjRQpBkHGqnT/dH800TAHQpwCgTr7L8Yofw/qRiw/I73U+2edAFt/fYz7aBE4f/KUZwCNBrn0B5rWJ5LprJ1x7AVDIyF4rgEomQ9kD49WVUbXDaJoIaWqgC1PV46cbsGMle99mtZIQ4P/pJKP2ma9kZR0pPm81kkXXUXBWPstiyFUAjuRMD4CqbxAnLBj8oYPXlYFr6DzLhO0/+hAs/sNl8unDIs8UFfv7XebtkIQI17aKm87wOz659O/fVV54+gl6GRwPqysIHAV02c143WJM6wgY43Sa5bnIMDv347YVm+VepFhovadORXInwIQp4H+cN2rDeU9reixutVC/ZfAF2a5D2Xu/UhthbNZmjcIsu9ztpEp9Q1MX0wL8NawmtZ6UMDDQsH5IyUv2h1TH1/PJuW4QrHOVz1Zp4DJr0exB9szIuSppJUkkq59CW6xepRA6sPfK6DxDfZYGem0n3j7rc3j/MPg8rxnm/iyuNT62TnzgybAwfiPjZiRHWQsQLEgSETplD7SuwOe1KgHDk55B5jNlXQo3PgabPcHXGHNJgE+OniCgtby0Yyz3vR3g27gNmZLe8nNknOZ4HwOB1M7wKXYstxvvyCgAn8yCgUrmWLIZZjbck5SxkSGgIDeStJS5SHA4+ayNgRLi2ha4dnX44xvD6V9ROqtlYmC9HGDfFuD377myynmeeLws4qo1evMdFIHfpq6mbDz1QClHHy49PA+th9d37S59Vx4qG5dfXdbpf6IlspgktUKcBe5rVv/3UcMx8/zD5eOPPVBOMd+WCGRnF/vKPfe9t9xw61sv9hC+xOBf7Mhd+r1P3Ags6EAiMG6KhdT2CexlBl2gHkaezymsbSQ5gqaOzIwAv2lc0RepwZnsewuINoFRfLIb1qw5XFupzubvBnS99OtFAN+DTGlRAhRdI/TgrRrRWkdbryupQzazZCwaDWxAhgpBAX7cBJQfVQ9qmxPFwlFodda9vdw1vh6+vx3gh8F1k1YiIe0SMN903pQx9JDbBPhVY6mufhF95iqHYyQ6AnzYkti+ySIH4MNUeRYnO0Qwib+1AF826wyA3+jiq5/I1jyqQN5/ioN4QGpbhJvDXqlBPPHZwD1wceAQ4C/NHQ8r5/wcQnvfHcXJY+QywMLuMH1YczQM3Ys16i8H8AX36IAqwHe8PKQA98scuDa4GtDeD3xgT4AOtnX9BDIGi7EBcQwFG1JVaXxVZR2hrjYB/lamIgx+650Z7biFfmr+rT0AaDTgRhCtNeFQAD7ZE9aqMzt685D/CXNdBZWdFnC7biLBken0gCblnXlgjYUAv7re+Oy1cNTqrnplVyu9CBFcY64VAI2Htsxp35o2hxax8amNJjnPUSJBWzxZTx14+CyZabu3+thrUyeLsrX0k4nfUSY/9rEy9/CjZR1NsiRgLzKFzpjBIyElc2IQJn0ckHHyhcMwymYX6jo2YJftTPlyGHPvvmroMyZ+J/Na3ZTXZuZCdyAlfpIaAhNYSINY9sJZANc0LiKCEZnpg9fRwIlMguaU/aPWnOifXhsl+bsyhdoryjouA/AF3nPTAHzAXhxCAtZ1w8E1hc+Y4XuuvRANXF2KIgG12iraSEgmP+41are1u6kangrYjUUslvTx2snVDqQWKhuwCOTd82SQZe+b7FAF+Oik+VnrZpQb9QKsumP9Zfiqq0vP/ltSvDg683RZfPjpMvXsUZyKmOsJBpnfZJqG7FJskeXunXjdv6tscK3Hn38aUAtYpvDS5zqiBMXsroGJDLiBJEWQCoZS8Aqoi6wpBeFeE/NuhrXkWrbOQfmO18e3CSUiCzJotOupDjh9AH2LXn2E49hJ6iCVZ5sxEXhXCUoNqpkPdtneBPg2EIMYIPO2yjVbs5CsYwIeXXSUQjmP6vUlG8nat7Df7Mwi4FD2WbtHMwgurxBhyRRQ5MqaWvTZnj6Vc2Wc+eJ7JatlcyV1+QbI1lnwPO0y7Nss8ntz8xoZ2NEVwA8bP8/cQ4NTrr3xxnLwBpyJAOmTJw+T6cJ2mPszS2LfB5/NBmtjFh3+aftQMKfsnLuLIEyAP8J6W2OeLzA3LeadJ4h3btikStnNqBJLiAn3TYONBYK6efuYEDB4tsqmG7iN8X4V4FN/Ir2j7aT7IHvukgXAjJM/Py8QNy3RlPEk0eE6F+Dz30u6D/H9q8auyPjNrU+Wic5auYIxGUO+OXDFwdIHyF+dYj298EzpXnttWRvYWdaeYz4+QfB/+pnSy70qj1vbDZly8Kayvv/msrbzGo7uPfRx4Huzp9I4bW2Q+T9M3QwXs3L8SHnq0YfKsycO85nWLqyVt7znveXGW992sUf3JYB/sSN36fc+cSMwj3OBbJ2Hauz+YCaW80UUns0RTVv00hbV2Eod5h5wJKvin27QHkrVOaC+WsJ+O8APg6dm90UAfwvwV6nEOQD+mXFDUqZbsgre1wMsjipkHkybyuomMKnMvJtpGEx+L13v1AAnBV//TRAQx4o07qpSgRrQwLzK5sQdYEuX/x/zNNowZevdkvNo/nkroDjr5tsx5s9zf+elry7PJqffts91/1X20cizouluxqvWVVRHj/DHDTD0ZwQ/KS6lgZWpc5lGD1hlMYOkb6MB1ZJOdjRWiNVJR09mAzsL2tS79mFfGQbYBjRNsZlXt3l/yQbVZx4w4/cEloLlBmDL4NvwKHaZizS8QotvExiBr9ejFj8AfwiAL5jRwSYp+OqctPV5L/7b5n1XGgoUAqCwME/mLo5THGyA+6U5LAKx9xug25J2bKbjZfANZAQzm4DMeR5QDxgUEMa2UYDvHKvFv1ttqRpgnj+qv7ZrUwcdC4wrgFESxMHVOOhY5LzJQG5mA4RArfabuS/oacB9zQJQ7Aq4igSLZ2VmL/K9aG45+Hmudt+Mj73gNAFvZYRTVB/2Xt0z6f6V6Ty9dYO71LgApP0ZWc7G5UXP60jAdB2Jq0aVE3iPyx7YPJfO2J5Sjh0rx+//UFmlgNNi2lWCyL4xZEgjZmCcMsgPcGo5dZzOt8ydAeapY2FmIH8qmZD6D9O9BfDrLzfywJD1WQTZS7Sb9CsARZtD9sgZin7nKZA1LzGxe1e59oZrKdxG56usg2vp41n39AN2+uxKakYR6O+8UNKTAmDclnwvwSvfE9TZ3MjrWAKMz6RDqAXHzuuKhvzTbqFjSDNG+XLsdTvpwIaHvW8KiQyUEjXmy6L2CvDbzr0hNQw6GAPD5MZTLGvZ4uWODYuUjSjzH4GZ33+g9O89lOcwukHg8dhzdK89XPoAmHMAPoOCQdDZKOM3Apvcf83+svGWO1NrMKOLlYCX4e0QeCnhyP7K59o11eJOEnq1tIF/r9lf2XKBp8WYjJOkUzzkWWdh+mHenR8WuorwlVMal9mLgGDaXi6OxY4dAHwkai7RZncIaM/4eBXK4VJka1BRrUbtwLzCPrFqwyj13K38yZ8lpEgGyKJmP3OzRgRJIPvMAkWuOswIlmWpjZ6U2th51ToQveNPnDhRllmruwD3O/fsTebCLIY3YJbF+e65I79h8JWGX8q5BNXMt1mA/qnJqfL888ieGPu77r6rvPkd70h28Ngzj0WOqHd9h3vS9jG1F1z5AnvulEXL7BUWnu9kzUzY6Cmy09rd1zlnEGFQbuButsh55hxTFuZ61k9fD38BvsXlqRUhCBhHCjOqPI09wVoQ90LXSwA+AZDGHDrxWWBsTUFiTRx17DJshsHgP9OVax5hHdx21RsiWZwk+zdMJmmU4KSX6x/EBnfoJhj7HQSddFIu/bznUfz/n3qmDCDR6bNAl/fNWphgD91zqKzt470Ovqn07TxYVpE5rR9/tvRB+vSMsx9NcL188NLp6XLsuWfL0RMvlCn2wdOcZXfd+3+W62nwdpGvSwD/Igfu0q99AkdglgIa5ThhQU3Jc7Dr6W2qjdKlZCkFYkovOmyeHYCRG1iKkdiYZe7T/THeui9+bdd1ZwPdZO7PtNCsgFbG/VwA/0wom1SoYMB/btwidOdQi70ss8kmIxtWLblMAwug+GF+NqxlNIICjFaL7/lfIVVrTacfdc1O2H3PQ0Ert8q4NWdT+19yQxf8hLbY4W3jFQBbdd5uhL7OtBKth+EZIUFQ7hYIPltPf+5nUQMan1VjYpox8HDy2RjcaXspaPadA5AMkhqHpFyBwKPRDs+hzVT7bjdZNbFpwW6Rm0W2gMxBi9V6ZDSr1lU/ab/UdPu4+wVhNsTqALw9RNP5tt7nVsKkAlzHpRZk13toA6C25bkgdQMmbkVfeLo8rswBuPnvdTSqysiGOJA6yHT6YXV05ejXuQeAHdu+Gs1kDtRXnYu+topwk/OvAFD2XoCfoKUWjM5z2M/zuRvY+w1SDdhVUx6Ajyd9AL6A1CLumvKv+jELJmXyBf/N12ax7VYtS2ZcO3ct7GPM9b+XKZPFlHl2rtu903szvZ7Ouc18zZiha408LS0u65dNqgy47E+gnKlXOQLvtczhvEDa22BZIDSEhGpUiRNsrImBOIUkSKzPRlavBh/azfFsl5WxuCfwFZ14ZT/9uRTtcg92vs0zl8ls2PS2ENa3DQi0zoffmfzox8rCQx9Hb4v2mUvsm+A6ZPH5PW00B/bsKCeQdQzIRjNOemYPIG+JVzv3ZCOl5lLr0220+dFpm81Lpo83NvjgPTYAtrLgAptZrQ4NZLkeiwKdu3v27i433oRrDOzxOrT5AMWkNr3a6Ieh7VMW4MQhWLAplE5HaLZXAatKGGYpilaX3QPQSeMmAQ8gR6Z1RpkZn9Nx3+E9zKxYSC6TvwMNuxaLg3zOIEDMgKoG3tWdLPKchlkxyIq+HoAYQkOA70fJEPuceG/dWrowsZNTrOe+xXLZOAEE471GBm5o704A6YTxYOmZ2FPWPvpgOXLkqdJZ6i2T87C6i4AynuMufmB0x2hZvfW6sn7joTI1dZrx0VPe2wcksr7cR3vtkYBOKgDfPgaRsaiWIOvHM7Ipm3I1u9D2wfzbIMnXFAXK1hX4M0lYSMo478xysL5W3EcYqDnG1KBzHEbZLFMC5PXaMEm2Ohk/JUCZiwQUnlnsbQ6/vRzsQr3Ce+iX7ximh4KOO5Ib1j7wJaMvGeH7VjJsimLbEwloZOlbnbl2kAbaQwQ3U2RlHnzoQTJMw+W6664tEzsvI8CBPeZLSZKOL+4ndR3UM2jDuSBjD/Ceh1We5M8Z/u1J6lFOk0W68fory7vv+4yyd8e+curJB5lbL7BP83ncy6xz0fEl+FpkXs0BsGc5zz3vdpBlumyCrGqINjOp+MTrtW/TKj485AzrZiQAn0wR7+nLLI8ZpkUzegag/L5Sox07JsjO7GSdmZ1pAL769kiXAPhaibq28K88rr0mgz1IIa3JsUXuc8Xz1sCCZz3BPLvj6lvLKEHlGkFajxlIiutXj7Dme06U/msPlo1Dby39k8fKxqMfJeD8GA3YlEM652uDLFgFtlMlODyjnVeV3jveVehaRQ0MZ8BzHy+dmcPsGcyLiTH2zVWCpoVymudjZ985LFy1373pns8o+6+/ozkDXvEflwD+Kx6yS7/wCR+BaQ5GmVjb3gsc7DqpREdm0M53Hlz6ECdFD8AfVJqjXhMAoRbUphhuEOcD+AEXmweP0o/62tTdb/vvuOpsB/jnk8U0DH5wWUCXwMWOmaRNBSbch58pQNdNJMyNpy5ngwe0ADaFZ7HZcsOrjWvqddkop7KUMpdmLmowQwGQtmMC0C38V3/nFQD8rQfaIPl8fg00opkNtdVYePrOgo8UKjrGZwYSZ4cV7Ti/WE7UfoZ/NsFMMC2aTx09HIt0FXTDr6xwDjgBhF+ybIJ9ryf6V6UpbIwA/OpgUzX4OkQMjeCME4DPnwHRjH3kDtWyzhS8oMVrTME247vRQRuv/d9FAPxWWmSx7QZAdVktPEBbuUwKX/lcD2mvq4tUp39kbxh9r692tVUQ8dIAvyq8KqsazbpNZvwKuK9t7AX387j3bMDge0B6YKYJHBmgAS0CZerjstLUqfiRAvxIdZyfLYvfFtwK8CvjnFcCMWU0Suh4TrKcCZbUxS4H4LtObW2vi0hPW9jb1LRsbCiNMdNVA9xqD8jBa4Ehf1o03Jc6AJ+t7hpaOyLP4dqGRybK6BgAP/0NKmOfgDhz1a9mDTYZjR4Z/MzXqrUVWKnxVRZUCyLVRFOULfgz85eMhlKILSeeGjPYQI+BggE/9eGHyuzjMHZ8WmecZ0fBYIoiec9BAP4U674fANJvK3sAsQykbH4PaDZOLduL+Zs1W3NSdQ+J7SHAfk2ADwBYUnssA2pNEuDZmgavz+sf5/OvxDlmzWZmfFYHUNSrxUsKM2Hyw1ZWG1WoUrJJM8g0pqqXOO+b5kN8Rj/rrzquqOBBwqOFKNc5rqYduYt7gm5myic7ZC4E+F2DaF1OHCvHTcCemqJKUOSe+O8458C6+r5KLWSxVwzeDPLUTPOnBb1zCwL2U2XnKF7h6Ls3AKODO4b5O1aT6t+RSMzd/4GydOxI6Z/l9+dxYLEoViaX5z6Ei9HgPbeXSRx45gC7qwSKqVGmwHEQkKiVoo9YR6sRPm+V+1vy85mD+s/7Ppo19LJOVnlWZi2cVgZ7U6dppOcz1cEmrk2NzKgJbriT7MVLrIOaZSKz45zSHUtpDf9npjZBeoIhQX7N7LjeUonC9a6QgVzRBUsnnTAsdd9VR+8eFYLDc4D5r3uRgZoF9fMA/DxRbQAAACAASURBVFkcg/S61zHHz/V+vRZlT4exY3z08cfKoQMHy8033oykZTyyJwGmz9aiawNiz5va5drOrDbIEuAvIY8B4Ovzzvw9fPxkOQZY3bd7tLzr3k8tV9OMbPbIEwDY53m+fC7XHYDPGBrrzfEZizx7a0ck8OxRsm8PUkU+a81OwFyHsrNFgkD3GVn7IZpVOe+sdxj0vGOcBfgLMd3gywJuPsc6EefKcJdGhdYVbAJ8Wf7Wtpjsi1K/WYIMnlM4I2w8rSlwDmiPb3Dbw7/1UyD7pt1Xlz10Gp/TTYiMWBcWv2/pJHPkGI44BIvjSHhOHC0rzz5RNsjq9bKXZR9yBXPfNfvBvOGNl/W8R6vfd8OtcVNaPc3Pk9XtG2YNsE5Pnpwsz5+ieJiC91kb0SEF7BKQvemd/wcA/66tI/qV/dclgP/KxuvST78aIzB5+kQtFlLeQqRtal6Nr3Iada7qiIdkBU3/22xDz16Lq9QONx0j4xASPqQC9+2v7Qx+tK3bXu3PboH9LQY/3zsb4DeBQsSmMnMNs2kUL4NvaneBjIR1BILiWjNA6jkpWT26xWj+bPWGrvZxFZyk6NYDxO0uch21lNUStLoG0SEwxVFtF8yWUa9c+Ct/1fHK56e4tbEq9e/bGGqBtuBa1rTqVF/6s16kH28CmNY9qN5gLSuN8wbsUC1OZvwM8GDwZQ7TkdHDrdGTCsAdFz3DtYtz/GZhQMJ+2Q7c7pWyf0hzBgCaFeBXu7lokk3bq80MwGceyMgpg1LrykFhMPFSAL/q7uu9b7/HmvUAoMm+obNcTtMrgAFgO+3cbcTFdXesDbCpzAi2irlGCiM9xATeDSg6H4O/CfDj0MQhpxTI++aeNuIn7tybAuBP8kDR4MuACTDTvVEpmzIvgwlT/fU5JlhrrDpD30WL79zS4rGR6zhhW6bcZ6Vm2nVKQBWmjHmegmU+0wI12fsOYHwQkC9gql1yq9d/L1pdx16XFYvQdbHx2S1RO7BCRsLV1M81qvPe0CJT2Q73q/3eEF7dI0icXEt2fUyFQDOvWmq8BtnKldg78Jp2T0gAY9DeMPgeyCl8FNwJ7OLWUZsUOQaxrBUNOuCCxCXb0wOp6JY698jj5dS/PYwWfy4Md4ozZXCRaAjwl9VPc2Ari/Ee+gX5BsdZZnXe1Jqc5vPqv+T/LL5T0rICqBLkrwKO5nGMmaW4cJnrdN0PwYC6DpVH+RqHubbtfRcwPoT8oYe90oY/AR1J9rCukDesIqtYAkjNAM6m0d8vY7w9PaUuezJSAbuaqr9Wb47TXxlDbrQTpnWMzrKuebMocxTn+tziVW4QzVxm2GqmoNkTN9cE7+m+ZhH8GgDRNa5bifKXFLi61/D4bDA2zD1t4F4yNXes7CALsUv3ETIjPWQ/BOODFKcPXXNjmf/bvypLjz9eBu1nwXKaJ8BZHSd4BYjtuP0WdNE3NMXCNvVSomHvFJd9zZzUYK637Lv8cqRMeJY7N7yOZMGqXE9d/DrPxvGKXzo3ePo0lrd2ylZ7r7yz9p4NMVEdUJF8cF8rjPOQDjqMix1T3bsrGeL3PSWqzHDTEjlMvo5PngcSD0qC6rXXuVkduyxcTZY61pLKUnnmNP+S3LBeZX4W338CgznkJEq5vDalLsMUoA4h33rimacA+UfL9VffWK5nHK1dW7JY3FoGskVzSL+ktKsdapW5Srgo2VI6M8ccnLZJIPuCbLN9ILqd9fLWd9xXbrzmpjJ/7Kkyc+oZnifAnNudV8dPUatqs3mbXvFZ1kw4ZyVwdowNESCQRUDWo9xnnvcW4GtjqYvVcFPU3bUrrc23uB619anHsT9FjBKqO1jV31PXZEE/z6pmUg0mBPgSIO7zAPx5slbpu8Bqs2DFDIiBvgScrD6Zng65oCvoCzJCB1rXoXvGEPcySC3P4DKFxGjyN5DXrBNAFgIqHbYM+VLzkwIva+rc65izzLUVAu+e3fQ+ufxguktvSBIA7k1zSF6dmpotT5/CRQjwr1PYHD0l7Kx7N0W2V998SYP/yrHMpd94zY6ADR8stK2uHAB8gINgz8MwRYKkPDs2DwHcD0V2Yec6GccGcMZqcEsyca5i1E35SEB0ZZPb13aQH+a6YfAjxzgHwHe7bmXaAX0eIGgxa+Eh6W82Ta8/7gQWBapH1qM/TiUsdMFgwzS6mdaiUvWqrU/+lvtOUrT8no29dCipRcUCMEFIC7bPovPP86RfzK5vkzV42BlsmEpvAP+mWIRrdvMNwE4haithOvfnngnwlSTVhixhnwV67rGNK4S646TwBWaNxCkSnbgqVFehZGk8NJtOxd6eLJvyFBlJ/d+Vq9gERgbfAk8PQkG+TLJe77EsbZocpdGRMo4G4KcQF4bbca5VqIK97YNY50ts7ZrX2UGMf5d1Xg/AJ0CBxbfL4xIFwPNIWQxW9VnvIDUR4A/J4PPftqWPdKZ1ftoUQTWBRL2a+koBph1aAU4GEep2I6GwcZPFmGitAcvrMILp6hjXGdeP0gdt9yqAj1QgwYyygSq1qB8ruJWZbXT51iM07HtwXACjRZHVvUO2UTZ/BemTrhC1AyqaWLIUA8METHYH5b18j7RxYWw2lOE1FpWrsPYLueZp3pv1YuEsRaK643ivka7wmbKYMvddayoizVMsXO1Sq2d8Ldh1TSVIFEyscAiHwd+SkiRA9a11NPH58zjdX5RLiFSruUYtjs3z0HFjBUDdj4QBjXgPDa6mn3y2TD/7PEVz86XL9/t0KaGhWGcPxXXICyzEXbUY0c6aspAWHjdjmGydM0yXFAFgwJ17QZVdydwHmAKqBIxzaqABcga5Q4IZQJuBjQW3ugvV5c/apOHWCDaRgwD1gX694X0/QDbvsQzYUi6xssj7cV0zSCJOnZwrx4+dAuRPpvpDIK//fR9B4TBBw97L9/F35BKALGuBBOiyp4tIfJT2uCcJ8LuAFvXom/tn5qgApnYRjZwCMGVTIIMHGfsogtwCzfmwflNTBXBdIuOyg8zAxAR+/gBTLHzI2rDX77yydK97Y5n+n/+znHzgQ2UdCY4FssuX4X1/7eVl303X4mryhrKq3a0NyJxTrIv5GTPC7q0EFxbXs0Zkh6/cfwiZxAT9C2pRdZyo7KSub78BnoWSXGBkW9z3yVPHYwer/K+/D2CZLCvvyfvGEYXnuGIGjRtLIyjPKqU02q0m+vF9nFs1cLQeqM2gZX66upn79vEQ4FuzE2lq0kc6MlXZUj/ztDf1ZzuQfSnTYc+E9Z/Hkndy8kQN3NIxts5rMzyy3B/+6APlJC5Kb7797eWG627J/q1zkUDZZ7nIPpKshEGkdS3WsfD8BNPzzEWdcGb4c5Vi33nW/tPPHGWdr5a3v+tTyvXX3lQW0KAvzNCfwEwJaxUxTu5XCdASY6TETIDvE089DdK7a645RHQnQaDGvwJ8dfEy+MOsM4u5u3RstqmW555OOouuDXvjmLmA+fdsNvszZhPB7AsAZD4/1snW7+WZOv/q+Tqta5YNLNC5rXt9eYzgCwqIh0+vlCtOsZjYBthxkv1x1S5b1Iu0rZ++IrtGestElznAT3TYW90/KVNPtkuVAQ8jWYseCIoO4H5VMsOA2/4LzIu+veOl5yoyUmMDKXw+NbtUnjzN2BJ0uBdMElMYRH/Sp39FueH2+7YfPq/kvy8x+K9ktC797KszAqcpTms7YrrhqJ1L576maE89oY4oKeDjS4BrqjMnXEDXFvDyil8K4NdGMltykfYOz2Tyqz5zk9UPKmhBVjj7ivtb8O9BrS5Za89kItjmUsTGBkJQol2jrikVYFVGqW3qZTpUPXD8vuO8U+0126Y+3lmAriAfFs8CY0FOtamr7GS9/5dn1c++12Q8Wva5DTiUUKRzYv1eghneum1hn8xJMhFubO3nbn12hikSnPofbb2BB09AlUe7w2lwpnxCZk/3lHQdrL0PBIBmMmI36P3KYPmVItjKnlf/eQG+haXTkd+I++zCmSZXYfBr90objQgYbTwWWUiaztSix1qczfvqfxzEdPEAP9dkwxpSxEqG1jmAtfBcRIsv+NeFw2vqYJ/WFejz1YtDkoziVmakTjTniPMvc63+C/+zxXkF89rqWZSXYEUNvGl+5WEW+AJmnHvKAATdWtwZHFb/crs9M3dk8VWQZ0yrhlpAETcRZWBmPTjxtGiNf3euSdCo/l4GnyCGoEqQXwE+un/XawA+DP4IwQv2o3pAW7YoeO7V2cR6ifyeMjyCYYIznYZkwTtmaxgPC/JSVJz6FOd/lVEZ3KbYMcFQzToF4DunnMdNUWqK3OkkXNlS14mBaWUn631Uxs2/Vwa/kUo41jZcyt5iLYCTzQ6WNZPoeluDKZ18/nCZffZI6Z6eK4OwkNN9y2UAwDmyc6yswYrPo821YHcQQKlnv9aCvqosSKbUbFj1N0+An1oE5iaAR2C/COhZANwvqgPnejpIVoZhtdWPq1+OZSYAX6BvUay2hMOw+BYbDtMuVFcX2dGl6N/ND+BPzp8zgN7pqZlYH8rQuh6rO5nOU3QrRWM/DMMqqz4AtalTkQFighG2A6Uqc7DEOqo4H0dh3G0st5nVSo1Ga3NbfeFXaODj/S0BDs3GRHMuDx7pD7KfZGSViK3gV4/sAverPqQ6vTqNIGkb2H2ojN5yT1kjk/HQ3/0lTayeL1cc3F8GyTD0TiDpObCH54d+vh9JmA2dAPjzZLJmCbSWAPjpRWXNDvNrlHvbvW8/jkMA/GSoxGYAfBvlsXe7j8ZZCj5X1kYwefLUCe5jIdlBm+dKIjgYBk0W67qX2bBJ+80hnd0MqO3Jwryqcyh5qQQPZsvq/GoaUW0D+OsCfPaLZMZsjOX+y5ub0TK41Z3KWiGzfv0AfK9hTQZfgE8GfFapYqxfDQ42ys5dO1N4e////lA+851v+ZRyzaGbsp8sx6EKCRxElKBbL3+Zbo0sJAUcLwG1Ep1ZJSSxJlVStVGOHjvJPFwrt7/57eXyvVeV2WNPQ2rAcENUDAK8F9NnAwkVc3gJ0fuCbkpm4XQv4nrmeDZ7qR/ZMcS88Od5b0G+QWAyDzD4OqGZgRwiYHZ9Khn1fXzPWCNr1cOeZXA4sZN6JuZ9ZJbct3KenCFiCOtsJCW4n3n3rQWe25zBGOPPz+t538/f+55+oRx4DltUAT6fu45McH2jS1E78iQKZM067mRdXdFVykPWqctewu+vWNBvpt2u4ezBkf5Zk+OzscM23xuMyxN71pXshVfTTPGyUWRLPUidZsuRRdakHv2M/QKfp4zpnk/+snLdrfe2R/Ur/fPVAfj/8A//UP7bf/tv57y4b/qmbyqf8imf8kov/Lw/b5e2P/3TPy0PPfRQ+dqv/dpy1VVX/Ye994W80aOPPlq+/du/ffNHLycF+I3f+I3lttuoum5eTzzxRPnVX/3V8pGPfCT/cvvtt5ev+Zqvedlr/aVf+qXiWE5xYBw4cKB87ud+bvmMz/iMMy7rp37qp8o///M/R4N39dVXly/4gi8o991334Vc+mvmZ07QmGQeoCa4d4OL1IFX2t5rcZbGOYI1fe9rx8EUCgZg1gMm6VCBSAO6zyfTOR/A9/O2F9+e6+9bA9YC34bJDvBRf98U98hUaEPHtZg+1LKxn2u3EU0AlIdco3e3CKims2tDn0guZLpTiKvmk01FtjtsNoDN+xfsBPDK5AvyvY4zg5yzH+65MhZnA/w06Yp0qNYGJPXoyc5hF0efAEbt4hoGONrlCvKTEGnHPvfn//M+qrbeA8TTVuAW8BY2i9/n7WU0qi+5BVK6qRgc+ZkENLDAKTA2qIkNYmUIo62EgVrANUY3F50o1AhrkZkDEWA/INslwOcgCEuVMZUBd5PXx8OhE2w1HTrDZDdZkZdh8M+1ePLMYKiUlgjy420No66Np8yiAN16jC7OLAL8fpx7+jkYA/C9tyaY8r1bOdAmwA+jJ8BXxw5bJLgHEOg8I4O/gURmtSl8rWxkExgKNswiRdpVn1uK0psmRTVoUirl+LQ69MZPHfYwAF8RSYLSKqVqAb7Mpp7cCV5o4e786JAx6dD9cRBJjQWBuo140CVzQyZjVetbxmIJcG+QsNisdwG0EgeddwTYferVk02rwDrt5VMIyLyxyVcCEsek/VIHXoGLgfYiY5PC2sYCVOYyhblNdsD7rZ2wq0Qns9KgyuAi87oJ6u1G2hQ6WiyrAH8RMDX95DM0YMLVZRpWnI7BPeOAxyv30sBmsszhma8Jo4WoQ/YhMJhNIF3rW9LfwjHPLVRtum4mSgOWBfjY+smeKmMZgNUeQX4zDOg1yNaRRyCxzPcF+YJQwU8fGTavu6uOWvCcIEFbWGeQUpA+ft6uplW2oGuKAYMAXT1PBzA1ShBhYbCAvwcWsgL8Ghx5rbKsjq8g368hfeHD+laHolaq5r5lVsL5soTkIdp7s5QW0reEgt8joNHuU6/9XooTh7i/MTJbHYB4H8HDAAz+wL4byvhdFCsCdP/sd36hjLLOb33LHemGCq9bhnaPADDdK2BIXXey96y5OdxZlhhHGfz6rKukadee/aUHgG+Tuaw3nZsshLdmKhkWsz74mTOGMtyn6V66TlM8u9UK5Kz9cR9xLATKuUc+V1tHtfcJcpUzOu/dV5Cu9Madyn2lEiNV6+7mYwDgNmnQXt29DHZ1IHKcwiMTaOfsM3uTBlgU5xPMODnWlnHPoe5mevok5z96fLLfC+AhP2tsYrw89/xz5VGwx34w0dvufne5Yt/BvK8ZB4H9gu51IaO0oiZI9Yzh2g3I1LynwJs5pg6/YmqyMay9oaENbDJvYc7sKDPHnuGu3Hu5RsZknYJXi7UXcHwySF22wWBzlqyzf4WM4M8DZLwkGHTrSSDK77o0Ze41B+gBSA8BpJXCGeuYUVg0exhpUc0EV9vPyuCb1XfN5ixNgC/Ad19kHjLIc9a2EPCtzPs362qQvGncAYjvoUPy7qljZR0wPwj47+NeljG0mEWvNse1Kb0bxCBghCyltU9d1kYKqaMciAgLUF9JMQvU+6y5UV7F8ydeQELH2XlgtKwfHC6L1JZMIpE7BV6bobB2kfUcYw4K483e3X3f+8q1b3znxWKzVwfg/87v/E751m/91vKFX/iF5ZZbbtm82H/8x38su3btKu973/vKO7BZ+o94GdE98MAD5fDhw+Vd+OD6/q/W6+GHHy6/8Ru/UZ566qny9re/PR/7t3/7t+XWW28tX/IlX5J793sGIP/6r/9a3vrWan/0gQ98INcqYD9XQOKC+PM///Pyx3/8x+VaPFe9J4MEF58A3s9y8/Fn/uiP/iifN0775EceeYTK8h3l8z//88ub3/zmV2sY/t2f88KzT+LNDFDT2ooNTvbew8pFmy6gsuBx5jCdKzhppC6h2ZvD0v0yosgK1M/7ajTu2wHv2eC3dUo5uwh36z1rQeoWg22GzhQ2+nvY5KQH2UR1oeji6DJKK3mLo1qAX4FwEFOqcmpbbdk72QnTyW1HPsbBIj4/OFhaTX+jyZeVRXZRfd5bkP8St50Do762xucsiU584ivAT/FmJDWp1gswCuNp0ZvFzRa8Cg4FQwlZqs46j8S7awFNIymRde4RoKYPgY+tkfuEGdwCZgY51RYV9sO0L89ef+9kP3juSfGnIFcAY83GybDApkg9GCzEVnffD3usDlynGhn8dAQ14GgyCSk+FEIKtiLJqP+9CfAzUO2IvViic86RNrMQhxZYVV2ULIJtQL5/epA6Zl10xTLd/QDhPq5PkG9n20hEmrlbm7E089kPc+ykI+Ntrk5ba1C7TArY+BLgRzpT5Qa+lJoJXrWzM4VtsXrbLbm1D02AWHUVAcuxiFWmAyu6DqiS6Qz7GFxTa0fS64HPShAjQIKtktmy0E05geMfiZQ+//xbPKcFUwAQJT1LAfiCe7XStrkHgAmQEgTXQkTtGy2eDxjOM2oKg63BUIQdYO8aqted5ljMC9l7g8UFPqMtaNT/L97usvjJDlQeubUSdC6HrG8BfjJU1gHwvoCKjaaJnqf3BtchQJlH1zz36NNlBakLMxadfl/Zf+hAWZmcLrMnT4bBs8i2o8c+42fdyJY0cCsYT6KMhSP7KmAX4Ms863Tifi+wH6Gzqwy7AZpyJ7N+FlQqcfCaBT5CU9n8PEeue1l7wLCoenw7lSoZ4XDJRFvwqIPNoOBa/bVGBilG1aa3OhT5p1/OSUG60MizSSCpbace6gZhAfitu5Tyw2QlzNhxHVgO+fxTaBuff0der/XK6o/A0o9ii9lDkDTAz41JiKj9HwEoj6OvvuqNZfSu91gVWX73F/97OXjFzvj/D/C7HeRIY/vHkfzImlKDwNxSorYEs50MhwAThlgZ1CByoh2w/jt27ydDQBfiNJnjf/aTUEKn9t11BdDcAHh5nYv8fYY9PQ48WQCK+pMSyJzzHtNFljVpYagAWdckvzyj7Cps9sQamx5Y4QR03KNSqCR1mgDPmhrX8Zo9Ohp7ZTXstfaJgmblqXzJ4PcJ8GXwrXPwPqnzmdVJR4CvzSm4QBmQsq4P/9u/0Rhtrtxx513l9lveXHbu2J1n6PkSMwOeo0G6shn3rOT0uDAZdwG+3WgNNFOUC9A1aOnHInJsvKfsPXgjNzBUpo89x3Mw20pxPeB4nf1XX/n45qN9l6X3WXue9FiAy3OYgsy7Yif3xDPQUGuFINSfMxDTHGCEoFZnLhM77ueOm/PZtaH0x6BBzb7rY3THzrimSQI6B33WkmXLnA3uNRXgY9mp7a2eHavMbc7NZebMIMHXxCqFvdPU1CycKOvIj7pIeHopRF4GdywxjiSgkG9Gy1WWjxwjgKdYFreyrgSKgbPzW2Kxkf5aPD5IMJ29x4XG2TmALKcfec7SfsaLmpFp3nSJZzBvMa/Fwfb8Yfy0Jb373e+lk+1FY+NXD+B/3/d9X/nRH/3R8pmf+ZmbZ+Ff/uVflp/8yZ8sn/7pn16+5Vu+Jf9+/PjxgFS9Wn3txKv1cz7nc8qhQ4c2f+/JJ58sv/3bv735d4MDAf0nfdInhdkWPD/zzDNht2UcfvqnfzoA+kMf+hBpSQ5/XoJrf88Jc5TN+Td/8zfzM4JtgYKvd7/73QHGar6PUSX9T//0T3n/O++8M+Bm+0sGQwD+cz/3c+XHfuzHyj333JNv//qv/3r5rd/6rfLVX/3VCXAE9/798z7v88pXfdVX5We8lz/4gz8Ii+9YGAR8/OMfR5t2Tbnpppso7Dld3v/+9+c9/Rn//YMf/GAxcHKz/e7v/u5yirboX/qlX1o+7dM+rXzd131dueKKK4oB1O/+7u+W3RR3fNu3fVs0aq+H19GnHieliutI410rCFRvrXWZWuUwsgJ8HWV0OknxnJtlZfmq1tENc6vY9LwgvwH4+fFtoHf7f29/1ucG+Q3A9z0alxEPB/38k4mIBl9HEHSZYzvCMujqEl/wOP6019va+3nwmXKtAL9+VcmOAYAuD9UWg/tTW60eXSCF7lRGXfC7pYs//xN/UfHrNolOCmAt1owW3nR67T+Qf29kNYL8Ttx8ZBNlVE2tb8mEtgP81q5QZkgbOA8xdawWqYXFN0iQ4eK23Lw9mGRdTIeKSNKxdKDpiKrN6GaX0ur2oaxnIT7pxyPRYTePh7IMvoGP3WkHANCyyOsW0fqZDYtfC5prtie6esHJJqMmyG+ilIsC+LU5kR7MgnwZn4DxMO5oeU3bIl9JwEqGoZfrjA6fsdx0KAqz11wDjzOXEelWC/BtEV8ZfK0l9fYPg6+7jVaI2kXkYQg0BN0AZhha/fhTy2BwqDQo9ph+FvO5qZEwSFaHb3O1NbW+/LdFoZFSJbBSTuXBLeOo44enZtV9p8GOtSKmvv2KjIxDV+s9x9vsjIW1yHP0qraYXmDr5wu20yYeBs/13R8rQeVErUNWHRLnYr8FtM2BmrqO1IxUEBGpm1pd5px9I2zo49poGfz4fTumPIduahOq9CsJJ4e8DfgMSgTL6ppzDx7nHuiNxS1rfA5f8BmaL63q0U3fgYPXYrGHNEQGP1I7dfi8jxp87TRbgJ9dqgHckbFEVmCBOSylHu+iHq59CF38+BiFm4BdgZFrzSLQ1K3oUGKDINeP65UbmBXgWaSrzK6p7Yk3Oq8U63vv3J8svzpnNdoGfnEj4u1jGcvP1mJLM3aNtWjGHRBmNi7FigQXZg7wr/dzarauEggJ7MPgm2WLuCnZkciQeE612FkmuOqqR2Dwx0fN8ujoU8qIWVrYe73wR3bvKyPX3lk6tyFZAIT/1k/9aNlzBbUdZAX60TDvw6p09MrxsrpjqFyF93gv7zELo72E3EU9+iIA0yBHoqKDXGoCCdU4mv5+NfisuQT1gOoetO+kZULSrOguo3Ut17ykPSP/lvNAhjbZ1aZDuTOR910wkEdDr3e7a0ArTRvCpgDTonaefp9/YtUbTsEk0CbAb8bKLJyBeph0Mx2CUrMote5pCPa+Sw2GAL+XPgcDMvg8eLs+L1GsOjN3gvoKAL4BIkBW6Glx6wf++YOp3Xjnu+8r1x96A/sj98z1BeDHitqAQiLCP7FN5foC8HnG3rfuNwJjg8055F0G3P0DC2XPnk7Ze/VNgPNOOX3kWTJU1skwttzjKutpgfuI/AbAapbGDK1zx6DGo2qBzx2CER8FmOsutUZg4M8r4XHsxsjgmJUcpObBe/d+XCPKolaZ+/mTa3KO2lV3mPfpEig6x52GEhBx4jM74Vw08JALYN4UAH4PWeEZA1/APGLJsgvA3fWsff5Y6WEMV3CKWrenhFaiKO0HdjIfka8tz1D/cvTZsvjcU2UdRyqiBN7fuWxgYdFu7UxPzplrZ/+gqHuFILR3olPWCEQnd3fLFGfUmn0QOPrsODGoU5UZx16kO1zC3fd+cbn2ltd4ka1A9FwA/+///u8DQN/5zncGnB45cqT82Z/9B2EYMQAAIABJREFUWQC+0hZfSk3uvffesNsCW4G73//DP/xDfFyvCxg3UhP0f9d3fVdA+4//+I9HyvITP/ETAbXXX399+fIv//LNDcefvZHua1/5lV8Z9vvDtB739/yZNE7g9dhjj5W77rqrfMVXfEW5++67y3PPPZdr872UvBgtbn8pmzE4uP/++3Md7UsgbvDyZV/2ZeWLv/iLEwD81V/9VUC+wYIvf/ezPuuz8n0/T4BvFuKNb3xjueOOO4qZAYMPx9HPtqDJ+zZw+Yu/+IvyMz/zMwmMHCfv2+s1KFGu9EM/9EORAjkW7eedH/K9Nr7z/JOPxN4sbAKbg3oAwbzyHAF+bDEBREnTh9FrJDlx+NhiPTU423p5iG6/v/DKlflrXttBfXs4+efZwdx2kL/5y2H8PNT8Dw4yN0PYnjmbytgAiHkl6zMagE/zE7WlskZh27cuTGYv1+XWEC9405oypBXkh/nWVUHupWnEU+UKWolpGaoeX0lF9W8/83X2389+3o7HFrNoAyDvI9kENcFp0KJuWOa9FhbL3isPMptS27w3wUUjOWgvodr+8fumSRsAKoPvmNi4RWcbA5MU8KULq7pg5R645wjiWG/q5w3ulOjEcULrOeUMah25PrtHLnC46VrTy8HbBawMqdmPrIfgB5a8TwcDu0Y6Oq3kKNrumm6owZYgsEk/RKJz9lC22Y+XGc/oGCyaFGDx7JSv6NIhyA/Ax3PaYjYbtDV1An1cp4VYGYvQepnQzQXUPyvArwy+/vfrWsgK7mHw4kpDQZfWmNp0LnNARestyej9CfABc302hxK0aaG36arTuDHJgCuhSuAjyAXgEFypa2YA+XxZKg/V6meewM8/8zkGbHbD9AC3KFBHlqrzN7gwKIx9rQA/B39tJV/7HWi3acamrnc1zJyM9ToZj3iFZ73XdR4W2WJlAH4kRWFVLYqrgNJrk9leUsIEqIjDRYbQjq0WqivTUU5Su+Baz2NGsMdAtd1TXJ8NmZNeF8xhn4cs5qCOPGrJbSpkoMJan6XhzeLxSbpQLuSsWIP4WSAbqZTB0Nh5hnxbFXbmWmL17FO1467rrBYQCvJr8aOWkh3Y9XEkM2OjNveTVed3ua71yD4YcTuUIrdJwSS/7+/EKxxphHuH60NALajvwNIrdYgVonVBWcdN8ybf08wN1xZA73DJMjf7rFMxDcJ4yewKDmP7yOfNAbJtpJTiYccqWTtlXJU1T4JFMobfTdDJ20RayD34OzowKQsaHbLmwffg8bO/eL1dAP745VeWsTcCdq5/S+mZebb85o//97Jxiizvk8fLENrpqw5cXnbiyd538Ipy+a03l4ld2C5S8yLoFuh6bY6FKvihEW0VKVTegaUmNSJQ4pkf6QhNAL5hhk1ppUGsYJyLF0R6z543kVc1UkNrOOLGxPdmkd/5bEYBhQbhZrJ67U2gB2OvnaoNcllLMPgGY7U2RolOzShWswWfV1Nb4+cnuWi2qUp9ZKdlqZXy2QtlQOmcGYQ0dJoE4GuPa+aY56HEC1b5BUhCCc7rr7u+vOe+T8WeEmlS0yixFtFaL1YBvv77ytq0nE2nXK4r4D5Noww4mVsUMNt0qjsIwL+iU6644TbGo1uOPQ3YZa7Jxo9CnvYgb5qzM69Ftkh7BPnO8UoSsQfQeEFOaG76FHObe0qNj/PZuhHdodaY99RTpMZmnswIeznr1veI7EuAb4Gz9pY8g2Ge6TBn6xCkifuFlrTuAYvUbCwpR+N9+2Dqe9RoMS5rFtkyJ+fsSs09jVKEPwbg3omTzjpjtso49hBpqlzrY0z6e6ntmkBqQ00DzS6oDZ4u04ePlBNPPl+WqYzVY98g3f4J1sK4105o5428aIm6khVqSVZ3DpWZnd1ykkB9oamJ6vB9jxozcxonrDBuxmZ33Pvecs1r3UVHYPod3/Ed5eu//us3mW03CCUle/fujcxEwP03f/M30eoLvAX8PrC/+7u/C5D97M/+7EhNWhlKq92XuVb+YnDwIz/yI+cE+AYCMuMC4auvvjoAWz37DTfcUH7gB34gAP9tb3tbGP9f+IVfyDX9yZ/8SfnlX/7lvN92Tf3ZkOjl/v5rv/Zr5Vd+5VfCqhvI+P4PPvhg2P7tLz/b78vqbwfiAnmZeIG/4yPob1+/+Iu/mADpO7/zO8PyG6B8jDbq+/fv3/wZsyaC/u/5nu8pb3rTm17ucl8T33/m8Y9wWEzm8Bc0uMmor9MNJZ7mglhS/ptWd1XAGJYlWKw5gNo08dk3tQnQmwPofDfdAv7tEp32Z7ekEw0QlIlqrkLAIzDWv11dY2Umbb+9CkM1gvaTNCKbmcxpXEssamyuXb3s5ku87SEqyBdoh1H3fZomJvxg1RHXlLjgJBriuJXYsbUCh61XCxQv7DFH2y3Il0USaDRyIQQElX0PSytQqvIgWeBewXPbxKsNenL4WTzL8wTkbtAZsLBZ99jW3cSmqWubdnF45TCJm4OWi7JY8SYIOzPA87fINlmKWMrV4jzBkzp9A6E5G9twEGlh14WBTBG2Uo+4F8B6mTlh88xrW8amHZFNoN9mgS5sqM79U8nBC3qrK0qamZn2lyWLbRvgHAs1pTK5L6Us9kiwW3GyO86NtqttFOg1Q+SUU4QhsLYLr9IYAb4sPgHEugBfmY5FyqlhqI11bJ4kcI3sgvlqVqQWrDdBk+x4NOkisVoE7SHKBXGY6WNPURjPKiWv3JNa1NWwVK45WU2ur3FB6u/hGQhclF41cg1nYus6EvTGNUbDHwa4ut1IsAiqlPcoGTFlrXd/gKBSg8h0zER4mTVo7F9HomPhpIFJAyjTSEmpi5Z6glsBJS+Z4mRNmrWSa1Pmw59DZsH4TAYloF62vzbFajT5CSLMoPE+gKdY43mQp8aCMed7G4DI6aePlJPHTpcbr74h9RZLMMLaMsrDLlNoqOWlTL6ByzrgRBASPbt2hfEkF+QD2GMpafaKplKwmGPaX8I8K1cTqLte1s02KM9oAHyAskWKkU4ZoKvPrwXrgtJYD+JK49hWbf3Wnll9+V0XNaZMTUyC3oxcxrvOwkRXmVfaXBo0OU/mBfg2WNIeVDbcHxPsxKPddcDsjVa5Bmau6UH2DJGNa1enkQmlGmYOtL2V4ma+6UYzDiAf2Xd5Gb/n3Ugbbi/Lz99f/vLHfrmUf8Aq89mpMkjB5Njle8sV97yp7Obr8A1j5dDV6K65lznJAmsacp5o7ansg+J7A7ode0IaWcwdgM98zprC8WodoG/GdJXC6gQk1lw4EgY0/lxjr1ozEeyIKfKfznMa4TmxIBPo2kar1vATKHA/qzQ+QoDE+7Dubaql8xC6fsfE+dm6iGXPN6Dkgbhes9drj2wPGGpadATrb/Z594PWhWoGQklbSAN/CzhPwlJ/5OOPluefeKTc+5a3lre9+Z3IRGkW1pwNcfwSwAvwY7drJkCSoNbuuL7NClUffNcroBp2WW39CAXlI/vIVt1yexke2FuOP/EsLj5T3D/BJAB2eA2duZ2AmdcWz9qFtvY/8/+xdhlSwe1hCoN1HBqy5kZZlFKeRh5qXYZKi3nWkk469vPwXDA6jqrV4DEZMTLkZH/MiA4P0aiQ++Yi2Wu5t2n2limCO2KGUZ7nOsy5GUF7P+RamCN9UOZa7q6z3oYsCMbNrw+Jl81oLSRe6yHoGeW8GuP3CQ5W5uiTQKA1y/x95uMYg7yAucNUbTi4xN5mJniCjMKey3cSSFKku4J6hKzRLBK74wR0p8QJXHMX8qJDUDtAttKmau7LZnwWGetb3/X+cuiW14EGX+AqKz9Kiqh9aeWkBOYbvuEbAvBl5v/6r/86QH376wd/8AcDxpWoKJMR1Av625cg16LVb/7mbz4nwPd3BfQGEmrSZfC///u/PwtGRl2A/573vCeAXgmRrL8MvsDZgMDPv5iXTLzsvbp6JTpOUqVAJ9Fk/uzP/uwZbymAN0OhFMfrbV9mMMwcGPjI+m//3u/93u9F2vPe9743mQ5/xiBg3759m79vEGCmxOBKhv/18HrqsQeIqClmsviRxedzskJegG9jKx1o+uPjXZ1XckhtOrhs3WFt2PJilnU7A1+11y//Ol+xbv1N9dqN045/ZTev/rvVRUfAaldeD1glI6OAe7X4FeC3evl6srZO9nlbd9YUcFWGOgBfj2Q7sMqG2wY8BG8FKMpk/JKxrn7qDdu5uZG3DPXL329+otGnb9YDqAeVWcImTIAvSIsMA8ZjgM8zc+CBo8PNpha/GX71tumyug3gWxyp9EJv5x48h/nlOBw4Xh42skg6H8jgD8oCp2upgYQaVjdBicLayXOFw8iAMPNGgM/vyOBHoqN/Mil46x5k8OOK0b7OAfLzrYsE+GdngdIJ0jmWgl4BoUGTjLsaX4uva4ZKSUpS7nEI8vm11pRN2CjQehmAnyJb3xdJguDCAmLZK4GYQCcJY56HGmkBolId61m66Hn7TUFHLhbkHPYxRdYenrBaPbqSAPLt7mlhZyQ6AmznX5xALBxtUtN8nqnsYOeGbc/cdi232uXIvRoGX0eLTZBfQU2Y5cxlg1YlROrBAfc890iLmkyA7GMfwaLZhjYjo0xEy8J4rGvJqL1mghytDCvAN8PZFoz6d997SMAkwI/jiTIRM0tmNczWWkDnejOVL7hXLMz4xiXLTssUJQIc+xiXheOny/TkHJKR3WWStvMCRosyZbIXAEnKPpI5cDTUEctwg5JlmecIENTOe7gL+u3iqWxlVEAKAFArn34GkVfVYvDcl/ffZARad578aUmCjXwan3/Bbb3vCsDdNte0bdxMtfnsa4aq3TkjJQrDzP27XQqqzN7oQZ8AT8kDwYv3ZmAhs834V1tbAxAt/2bjZKO0RPtDi47jBEZdjYS/a36dxmfjAKGuLklMQzvcShZ0CfBGbHp14Koydve9ZX73deXw3//f5ZGf+M2y48FjOJrgEEOzq0kY1OFrD5QDn353ObFjuex710QC/DRW4sv7SX0B9zxkLxV99dGh19oQAw++kayY6xP3KdaTMpkVwJxSkHQ3bqRVNUhp7I1d14xDDaiWcP7RPcc14t4lwK8ZNKJkS61hZ7vMTQ0CAPeaFbjEtcZkzTk/k4GSVIkMpXZqbQF+pJiegwB8m8hZc5WOx7yzrjt2k57Vmlm7S9cve+vzZDf+8f4PlnUMCD77kz+13HjdrQDhyzazx/GLJwCUVBHgW5yfvdd+Fg3Ad/yU/MxbZKokBnlLOg8rQxqfK1ffdEO5fN9t5fQLuME89QDXByGXjANgmD1AWU8sMJnvbofp78HETEEqz/q0VpbM+xHWui5Tsd9tskFa11pTOIdFpete6WU6VScjlmRRnp17l0RgLx3CR9ivOgD6ntM0FpRko/ZgBTvYgdOrZQydvXU0K6yjFbX7Oq1RhNyhJmNYW1PWywyWsbMUJVNeS8Dm/ua+BMBHLtZDkfsiUpyTp/vKLJ+7zByf5L0XT7H/2vfCx2FB8HBf2UNvhr37Liu7kPQoTaV9b1lCSnaKH3nm6LFynGBoLUSLEjklTy7pmp02iyfAP3jz61SDrx5dBl3mWoZeAGuRqizn2S8lLkpmZKgFyurO25dylu/93u8NiD6XRMfgwc9S5iJ4PxfA18lHIN3KW/49AN8FI6P+RV/0Rdm4DFi8x7YIVznNz//8z59xi96fmYazAb7afq/rh3/4hyPR8V7al4HN7//+7yfbYW2BP2NR73aAb8ZAgG8Q5TW8Hl6PP/y/YIOwlpMZYYNRd9gF2Gl/VW0hBUE26akFXznYsn2fCebPpbt/kYb+fADvrIE6G+C/CMgF4Ff5hIWwAZ0W96gl17quCVZkI70H06zKamqBcFuYug3gt9fVsJIpaBSoWIDFAVTZnWqz590LpDxQKygSbPNl4WtbgBzmtx5SObwb5u4l50MYaA8cD/PKsMbnPL7MWuNxiAsWOUSUYATg21FYsKq40pO0eZly9QCsDL5FkTQy0kVGXWm81nVowXYwHsccJDL4FmHy84JCWb3+2FxWm8xkPZrN3YM2emDdGmSu7IBqGj49EwwGdZxgPJTqmN3Q4Phcr+1z4QIA/tlz4Fxv2Y5zbR6m7MVumfpzG7zYWbGOpePVa4F0JAsEfm0tRZNGj7zmJQG+BbwcZuloq9Udh4lBTwqkK2tmKxZT49aCCDBlc+NfbmMYDrZahKrkw0cr6+i8NTjg3wFiPeh9lejUbFk9VA3k0pfAdLhAT+eMgO3KPNZ1qTxDpKm8DN1yXEKq20+bnQrAj3OS/2Z2qCniJkgzoLOYu5Xkye7LPvuIZD17CTgNgmXwzXFEFuJ9yzJ739F/N51UDTJ0NmkAvuDe4DwOOjr9KJtjjSpxS1Ms52asEl2jAmazJXYy5a927ZXxTGEimmUlcwyuYGjqxFTZB3g8/uwz0XN3BMdmE2QTBcI8ED9TJdg88oE55AHq5f9/9t4ESLP0Ks/8ct+zsrL27qrqVa1u7RuSAIGFEGBDYBtvjEQYbIMN2AHjNewJwjY4HMYYL2EPRBivgdewPUMANgYxMotHgCQktLdarVavVd21V+W+Z87zvOfeqqzq1tZmhGT335FdW+b/3/vdb3nPe97zHlnRBK7eC9d1EB94GeE4Z1no6nOLe5XrxhocH0O397AfKiVJkZ/yNcffpIPJnqxlqfmqofHLl9ISYZZyi+yeytUiK/MZctfurQYQyEwS4ATgG6zru17uWjaoSn8CQRbXqStLMgZ8fyxtmVPKRS9eQobBHj6FT3/mYZyMcFkBNK5RK2Jh7TTs6ET2k8rOWUhstmUC6cXcPS9qk696U1sZnWsP/eT/2VZ+6v9tM2dW2zRdp0FnbZW1PvbG+9ttX/eq9uH/6/9ut/+RBwIM7dJq0JTAKHawWn7C4hNsjB8Q6GoOwDM2y5X1yR6lbzmadiVvacoVlthiY4O96kLs7BaQO4dtVuT+5v47ZaFyJCUaCXSFuK4GQP2WgZxWqym8NMj0ObLHJlOqjKvchsw4CfB7m0vHNs5lWm8iT7XRWwB+ZGtei5maJcaRL7X0AHT/Vj+rj5+50P77e97dXnTbsfbNKBnmZo9WUz2DGqeH2Tj3d38uP9vZSspCOxuZA2bBVnhGq3Y91hIUgO+YjHAfA+OL7eTp+XbXfV/F30GgfvQXM18ODqBTp1YkJckE/wm2LaDtZIs1PmSoGNJt7sG6S9nsKfYkg+EN5kw57uy1Q4cO5SwwS1IZnsoyZS+ScDBcVsonCWHvE65v9tJSmwHYD7k/wNDvwrAPXSpp0Q5SoRX2v6GjR5B+nWgTJ29rg7DrSu6Gad61fe1au/SxB9sc9rBjB13/nHf8m/NkDRLgMo46F67yhdJgs1NxjjGPzACOAuYH+AL6twlYezHntNkq58c8Jhv339mGDh9pF89daQ9BJJ/F9WhUByqsN52jg0oo2Yt1CHrpm97+pQvwfXgWjTqRldDIpJ89e7Ypa7n15eRWQ6Z05osd4KvXv//++xNQKJHx9y5C702ZkPehdn7/y4JeC2QdDwtk+5cBwnve855kH5Ta7LfbNAsg6Fdnb1bA7zFrsF/iY/ZBiY9BxgMPPPCscf1i/ItHHvxNur9StCK4Z2OrNtsAEX2QYRzTadTGVh17XwDf86sOo+di2/cD2pvS0t0APJt5/ezBgj/6bBmPKfcqug3I6IpkbzS1MRWn8wwbs0xaCoSLpe0Z/L6TbF2aWtZ8UG38kezY4MMCMMFSSQ/6TrcjHpqmObvmKil87SRMHmBhoT4XcJ93zQfn0JfNldWxUEnHkxTLwtIqNVBDn+6y+UwAtQGGLjed5aLvIYO/baCTwxPteeMAcnPvAL6Wb7IWajXVyqZg1mZngCP+Nq3KR8ZISzt2XXGyJI4uBUoEwuQLNgTMepozniXDKM98DzM/w1oB0/6f9fXsxM+zfqR/9p9tPCVEEzvEJpS0d/T4VUS3h9zKwtQw4LHn9MAW4Jdfezki6TzSsYefVqLTOfTIwAHyZceFbhkXxz6Me7GOxWJaWAmDj0OFLL5MuQGzwUUoqDh5FNje1RoyQYdNuGA741Sls4zOSTzz1H101n+pXlOSVAxb5myYSecqgEF5GXUDcfuxMVYnPwvAiKSoJDouidiwcqCOGRQnO6SWv7OH9SBM/OjnKL0QkAoy3QNce8XgmwKvrsK6cyiTMQWOjjn2ugY0OgkZ7PD+gB79rPesYQmD7z6ju4r1LJ7ifMYuafa4pwA8kAwMwOrJ4LsuHNdxNOT2D33fr/9mm+f9xlifM6DiUQMApTOAWUHSauczbrdfs6+XKcQV6FrkO6Z2GeSvLnsGNnKS9SSY7Nd6AvkEOQCCrAvrHKpwOAwwXxbLxuef4Cy15K7hyEqKHd5J/UtJ/FJRoxpGsOSYRVIDoOk02O4/mwRnAf1dALAHyFPPvB/g+w7V4VrGm0CGs0vm2yDb3M0lAL4GJAcEQAFo1h0MVnBDtnNsfDAAfxiHHIM3szC5V+bo5JHDbf6Bl7fxl35ZQ23RHvnB/6M989Pva6eWcM0h8zL/h766bd8337RYPn3f3RRNrgCkOmmH2nt14YzTOOyvAe4oz3yKwGkANjxpLZ63Y+Q81KJyAFCohMzieD2JzKaUxaXZwzp7XNPJFJlNtVsp4zZDg7Fx5pcZHdd1bHitl3GmAnI3ALibsL+7AGPBeTkVOaUYc/eFSFeqgF0Sp/fAj6TOYCfkEJ9hh2hlqmbUBPisd/tIrMHgixmsoXH+XKWw+LceeiL2mG96zcvbV7z2y9hDmecAYTv1ipKdEyWPq8CgL7J1jebwYXjMMq3A4C9T06F8zOkhwKeig7Fcwwxll46rb2hzx17WnvnU+9r5pz/WjowdbSsmwBIjmJ21mVl1+ZUAU7ZmICTA32EQLkF82vJ2Wocg7km5V7IijIWBmrIqi4dTt2D2yVMzGKCKZlPLwTOyOH8K56k5rvUgz26MrNsOapGdc9fa3uJWu8o1HVAKeZgu4g+8mKLXI7yR+54N81gsBAW79LVY+K0PAsyRiOISxBWjwdf7nw6+rLNnmKPnrlGLwJiN4pg1gxvO4cPzbXLuQNsl47aG1Eer21ECCQOPWa5tknsenmcOvgyAf+xIWzh3uX2CIOIxnIecA8MEQ1qmxrCC77e4+uVfJcAvR8bn8fqdddHxgmXdvSFZaIGo2nR19keOMOi3vPS213HmVomOf6dbzaeT6HyhGHwPJyVE3/d939de//rXp+5AiY/358uJqgxI5l1pjVGpLyNXi4gdA3X0Tub+JYiwCFd7TCVMFgULXDwUlCkpyTEgcjMwA2CRrzaZfqasvgBfu0z98fcz+89jsnzBfuSRj70n9pJh7418w3rTACUabNtQy67dYO+9sN63ur/IW5n65wL4fu9nwnH73+O5bv5GUFCuE2G3knoMtLmeOpfRTJMemdOuwE9Pfw/k6obaC3PKfs2DxoOzdIr13p0/UP6uGDLdQTxAAYdh8XVrKBZf1isWZl2317BTOVE7Tf7nCPBLkuDglsxErbGyI5kiHVNku2TKyzLTwKLaqIfFF1R33uoB+BwGgoaqIZDBl2GysQ4gXF13fIstnlKiA8C3gY5aUj6LyiXYeLXYFtkWSC+LTJkhAyScCwRyFl2lCLjYRL3e0yVUp6X86rXJzn4aBn//Q/4cAP7nuiC6+KxYU/UI+tQH4AsCAOJIE4JWAQ4ZswD7+srOnyDQkOUzafBLh6/2dkPP9+hnMyETNKlHF+SngFK4xcfZQCagh4Mzvvhme1JEy382ZkmxH8BFxo2sh7UBQ0ipvEYBkb8aNA2lK24nceiZ4lSzCvABk8qSAPa7fO1ZxMf1Zf4oKQpLqVtMX3chs6/Fpusepp1MVAB+ZDocfLKYylPschvmzGJvGU9lQQQuHcAPsxoni9JyVwapCmR1i0mtSidhS8GtgaA2pWaeDDaTURLMefCz38RyV0BjdoTnJXizn4EFnLCmJdGBdQNUPPzRT7UnHz0DkzveHrjnNBCINZrmX4BBHXaUKjg2On/wXA08rlyh5T3jLqusrEWAb1BrIJLGUrEPdKyqZ4PfMwJaHlUKYLBi5i7njGAHpj/2ogBu6iciBeqAf4Kf1FaUm05p5V3fSsi6IFlZF8+k9h72Jp19FNX4LC0qVj6k1KKzv5SRTcEzb5kiUHTSgnwDNuUxE/YtAZieQ5JgY6452PhBtMZme6xJEOCnPokC4mn0ycN8dOasBfYUOI4REMyevqMdevnr2jBdbJdB+L/y/f97m/iFR9rkwkhbBlytv+mONvzyI20OsHWS/gNDB+lqes+hyJ4WOSstjrWwWA23Xv+ywHbr3WWvcn3KzCvtslB/m2elxEwTADvebhPceI8IuzrGXKvYcmgpUkH9fBUxz+P6J8mSwmsDW0G7ASE/7ZCrQbdfmYGNGvDUQhCsVq2VfveVDbGGQjwRSaTPO0GdzxzbX61Du6Z9ZYustEhJqHJQsngGKZFkbbcLdCr+zY99iv10vX3tG17bTt92e8wGRkbJVgnw+VmDlGoqCKCWvVc6aL0CAU7Pkm9x8asEDsu8z4puRHZEZkzMzkyxNMamNtpxOtLecc8b+Pnd9qkP/hz/Rl2DrluRg0neSIJ7flVGrzdZGCSDIYGxSoZgCSDufNbRysDJDs0GOz67Y7DtS/YhMFuXE9/tsaxzq2CZ58o6nV7Za/PIqjD2xceee7De6QpFx9d4ttZ7IAM7cv+96OkB+bfhdDUKKF9id2VZu6/skrlZ//iDbfljD7UpnJi20OzssR5Hkfbs0IBqkTPkGvNmfctsJxkFu0Xz/KeQZo2iPhlE7jN80MLtadY6gQprfpLrG2f/G53abhN3kXGaHqWD9LX2yJNPtzPIdCw2lsux7KUy8Xbsbe0VX/22L12A/99pN/1jP/Zjsay0KZVSkh/6oR+KneQP/MAPZHM4uCK3AAAgAElEQVRRTqMrjiy4TjMGAYJjm0f1TZ7e+ta3fsYi2y8UwPf6lQoJ7r0fwf2tDiwWDVsvYHOrP//n/3w2WUG4hbf+jDKaW3/GA/C7v/u7Uz+g1EbrzHe84x0JhrQP/Yt/8S8G8H/P93xPCmzV/Z8+fTrZDjMFAn5/rg80Pldg8jv1fY989DcAd0bqMkKkvdKSu7x/lViE6RSE3ARU9+lI/ddOuhMQ3/3+Vqa1l9R8Ovb+M+nu+5+pX6NCLRDvf/m7wKT8WzBPXUg249527ka30u7fK0y5ERhE1lE+8ZHgFGUZyUE88tmUlc6oG5U1DdCWkRQAaSkYdx1/7e0rY3rX5zY/6+MNm1SXHeaumknZ9ru6jZpJUGYjm+Imm89SdhDLywL4Zb3oJVoEpk7eg0+GDOZa/SYAfwQgJXPq7uYBsGFTFJu0pIcABYqky8dGYEeZA1WM6nsL8GW2ZbhN+Vd3zZR8GkglXWvAIXAtJjyHge5XYWS716cLdn4bAP6tNqSZAyleFTzL3muxJ1hkLCzgC4svg99JZdztu11f+dJnBPgpDNRFg2djh1gLmPOoK/gRXASoy8Iycha72h3ShkaC/ABci7vMbnAtuhDJCiYDlQCBN9PqkmJoawS8TmVVQ7L6yuUSRHa5agOZAOJinZMJADRsUxug04/NvmS9t1YtpFf6pftKsbjxxxaEc6C7X+mikgA/XwZsMp/lImMRrzGrGmTBaYqx1ebLgAqmk7Xwvru5Z8F+pEmd/l5pi3tMegNw/5EtMDf6zr1h751bgrkqwBwcqAJmiyJ3APi6bOhWNJAi05X2+IcfaU++65PJijgEb/jyV/Ee6KFx3xgG1LoGUqjItRlwDBoIcb+LixzyzOcZ9nhBlwBITW6xsyWH0AFGeY/Bhh2aJwAo43aPFdy7TxqkGQxGQy8zW9m3To1TZEYnuTGIimyHl5k0C2PjdpM9p0iGqmGy1ABAZ7Dnz6SouJrxpYDWomCBqWxusqra9mrFKjtf/SkMWnQ/OXPmaSDyIOcYDD5vbbBi8y0bUHndgnstQKnPDvAX4A8jkZg4PNvmXnR/O/gK3HOO35Eg6t0/+hPt6R//6Ta5iCXli+9ss9/4ZW38XlxNnny87Vw7106+lWJb2Nmr1Ost0LDIxlrOnTGtc9U8EzypBBjoOlZbEeE9pW+CzDWAzXWi9GbbYnAbLzHH7SSbvS01QH3DLvXz1P1w/0qqrCuK3Cb3X2BbEO06ksDQ591gyHU+oaSDbEtsXZPp6px0rgP86hIswI+bVEd22Vsi/T0iIXOsDcrMriorqr1F1vnpa0vt1z/wcYpXx9s3fMXrqfGcYUrbk4JsKOu2AH4n0VF+aTZK/X36WVRnXv/ns1+FeFlesZut61WXKtl3ClIBzSOTMOZHJ7CGfSW9BR5oZx98Z7tA198pG465D+XMVvOuhMvzy73Fcea5sC4kMDz9VCJ47lhYK6klwHdteRnHjh/izwYhnB/SO+7z2dernmGIdTFDkDBxdrkdQULj2lCkNABZNLBEhoMmVlg7tFF6J0y/5TVkJX0D1tvIYXA6c4E6DgvntxYvtJWPfbitPvoYoB6Jre/BPYzs2UxtFGkPmQSeQxpLQ1IhtW+D7JPWEhBXtCFcf2ZPHG9Dx29vV+hTsHR1CfZ/i4Lj5TYzvNLmDjM/CAoukaF+nNa1z2y6D7l+JCtK5meW2j3n5QL8+78EbDIFmPrH75efPPXUUylqtUhU9lmv+Z/92Z8NI903fJK9FqD//t//+1OQq7ZdJlvW/q677soGJGDSN96i2P+/NPhe68/8zM/kWt7ylrc8yybziSeeiEOOwYhON97P/pe+9wYkHj7q5GXxjVR9ebjJ3CvT0ff//e9/f+RKAnODHzfdj370o2Hhr6EN835lcwwS3va2t+Wz/LPf4+d7YHow+Hf2BvjDf/gP39RH4LMiu9/hb/jkR349XuZ96/i4HZCOlMWXMUyXzzqb9oH8316Avx/c3+rG0/tX+/k9wB+waLCT0ZQu3gCk3G3K1i98Q/25s+br6JHro12AsG6sl5x4SHizvVNODnC+pTy+1XKXnlkglUCA/wlyYkkoq95ZaOplnoAizhi9JOgzP+jqnljvqfwh8iBlOjCWskUehIMWYgm1E1So1RacFgs9DECSJXJzFABEt2uhEYw1W3c2NR10PKT6WgQ7bQpiwuDzOVu6WWwvA0hhPpKeLq9y7R71ABesD+gr7f1x0FjQ5UD0kqGw93FC6QpBQ/vebHHbTaSbB+PzBPjPrcfvShfrlHS25CBX4mEfgOhG9I2X3U4Q6NyQGRcoFZ2TZ8a42kH2szP41flZ8CzAj049nu4CANLj0aFXMeoQGll1yPkSkHUe6AXw7X5qU7XSBZue34ZxVIcvW1+MvTIsi4IpvtUBqbdl5Tb7+V/3WyBHVnDba1uzLwRfyq+wNDVgjH1hmgp1jlkAHoOOyD30v7eDcQfKBffqs5NsEOQ71x0rBjDe+z2ADWBS7wtYTLMxAVdvt1rynMxtg4UUpxOM2mDMNzYb4VekOgYuBU7COuKkUc8M0EdB9zb7lHayAwCXc3TAfPSDj7Tx8xQW8rSWmL/33Hc73VKthRGUlPWomvCNDrTsIHcQ4Flr5RqZZf93bjsWFkH7LGSzy2YQJxPAlXKRMWQ7MobjMNLKN7K7CJIE3cmUdTU7thxNUWMf/PddaIsp9pUsjQX8gvuOkIj+3TXGr9UsqWoiolMXoDmm3Iv+6uvaHhow2kDNrFAyD+UIMgxgmZ2GcYakOXv26TbJnJlGGuNYytiuAhjtLutZGPvPUa5gTWbfTqbU0UzCyJ6Yb7MvfUWbeuC1bWcSe0Ke6+WHnmzv/ZGfaOd/9d1tiud37EV3tbmX3NFG6RA6emiwnXr13Rg/zbbLAPylJUCrzkwWVzOmStOc97EKtbGctUqMYG8H7B4lsI/9q8GPcjIlTJIR1jZ1dq3pyCsQl7RQbw0BMYtrisFCMrBx2enXkO4zMvpl6RhJGXPK+/b5+wAD8MPkm/Xqnol7hDtW5HNVtJy+FbqWaRzQuego/dsigN7SNjdZA9Yta/hpGq2950MPt+MHD7ff9epXRuayw748MkJXb2Uq7ItpMqbNqx1f7ZyrI5Tg3v2/I0AE5XZIXmH+lUzH4Ad9Os94lDXqUpmY2W3HYMRP3vnGtrZwsT32+AfbxLYdfF1ogmOZdoJVxjJd2tkT0hSPObJnnQ9r8RqBrk21zCiaETPj1dnutPlDOqAxN5Bvhs0xJEhtgkQS+yPzYgSb2okzC+0IDjpTFPoOjvKpOmxx7GytbLdF1tAQ3WPnvvZVbe8w4B6//j3cf/YavwdoD6L733r6TFt8/wfaMlLr4XT29bwq0mJbEopr22B/Wve8JwAhaUTmQLUBhbFKsqjBmD50sI3ddXdbOXGyLV8lI0IgOz4AuN+4jHSJuTGy084hHXqUrMD5bc9me/1IWJQJQGSoDNwrfpcM/hc5wLe41ELR53oJ8AWy/Uu5iiBfGU7/EvgKmvtGTYJpWfz+NUfU/M53vvO6FaUAWb27QFwWSAcdAwS16f7ZoEFduy+1/wYWFquaOdDpx4VkIGG2QNZc9xkLY22gddttt8Vu8laW3fdQWy/Ifq6XrL4BjprK8+fPt1/91V+Np78vmX5dfHrJjsGKnWpl52Xr+5eBgWNpwZLfa9GxIH//Sxeihx9+OJuyMieDov3dg5/z4r7I/vLhD74L/d1iaWU52HXOUW+oX/hAWIeepXpugH+98LYDqP45wPoWtrZn8Pvbv1W/37/PZwX4AnM3c0FFpDUF8MNqp9C1AKagrUB/sXa3vjxcey5fFJ9iQQ8a2bHuHgJYZWXjTW+HVF1ZSnPphuxb5yv/67TxjKH2lQHRAfifG4tfx325dCezIBub5kkCSQ8TGBgbw+gUkcxB8otcn4yKoEnGVzefLmCx2DMNrgwK1J3LTAnwq4tk+BDwiG3N1wE8stHbuFnsai+GJlbJg37g6otFeAJ8gwlZZKUjSnyU4shKRT6inr2r1eizJ15n2Fjv6dZnsP/PnwfAvzmb0wd9NWamksOaJqhynpQOv8C9wZtMuQDC511Ml8xe9O3XAb6HZBWxfjqbzHTKDXtva3tlJBycst2pwRDUWeRWYDHuFTJnHCpRAHFpOVBtFWlTK+eaLjiRGBTAr15LFrgL8GXt7Zrsr2iYtTpM8WG9Kiys4CZWloIcPbphu9eXr8QX3mLotcVznaygXKEE7xb9TtLMppem+Pw8vHv9fa1Js1UC0GLxgWyZ+8qOMsoy0H6ummplIGYhYNm9r5vsMfneGwDfcVe+JcBX0iXAN5C8YVdad9bVTpCJ2AHA63O/Q4AyzHy/jHvOM09cbvOjd8EaIzEE/Fy59Hi7+/QcIGi1jcDyjnCdFs9t8KuSC1n/Sea1gFmWeZazzDWujKaYfMICv5+vNfS812ADl5cBHTzGUZ1/skcCVFnT1ivFlYfrCR7hm9KNtCMavFezHZHLxZu+ZDoGfmZ3svswRspZbGyUGobO1cpiUAGXW6qM/hrARl/0VTOJyr6Ya5Po5w8epBgWNxL9+idBPpMA/Rmep4XB52koOUUx7CQe8WYMFmHWl5fNXsECI5epMnCufV0QaAE43vezfJ062iZf9so2cNfL2TXQrVuAy17y9Ls/3M7/t3djW499Imzt3OlD+OTf3saPzyWI2KaXijLVZbvYpg8JYDQZIOe3XVJ5r0mazFkLxb8Krvs9V9vO2GqatYnVrY+j9rR+T1G7bnZdcAyKxK/9ANdMkGiwnv27PO19r8htNFrgfVKIbuDFs3XdOSfdtJVAGVD3AD/WnGGq6xnmVyVq7OcaB4yw77m/1j7mWjVLVgGo7PgKvz/P/Hr4iQvt3pN3tgduO57uunuaDcCs62DkHNuy0ZXFxJpCuI9YL2Lm2JotA3azTcqXuNcV60f4Wsc/3nk0AfEySo1EyodGttpBgO3pO17VxufuaWce+X9p8kNTP+U3zEuDA4M5M8rOJa/ZGoWS6rifD+Q5LeNM5TzUOU1PfZu4SbZPTdPIirlkvYsBSOyHBdZppgeRxNgOU9w+dYl+Csi4RjirRgD4Zm2GCSB2V5ldZB7WCWBmTh9uYy+5s+2cPN2G5u4EoR/lOvg8CNSVjz/ULv/Ke9sKmG+SNTLqc/M5mnkFvA/jorPLfF3iw5eR1o0yPjr/SHBtaGxgYMuYDJ64re2cuhtdlmQUkiGyHLMLz7SjShWJCJ4A6D/CCr26Y+aNn0GDH4Cffaoyh69689vbHV/sAP9WIPN8/6wM5cO0W7aIVc16D/h/+Id/ON1odaLpO8g+38944ed+50fgod/6ZVJxS5HmKMvQHlOJTmwl0wBIzWFH4Qep1f96q7f9AD/cacB1gTq/7wY7XyCvgEi9300FuAETN75ujIybdwdjor9RA1HMi5ulG3uYhchESjfs4u+71l4HlqXb6a7f35fEp/Oz6Fh8N+5yy4mmlk2vWPxqoJRUJ4fxnr7AHesiy2Gqz0BANlA9fLSaAhd3YoHj58Di99Iizw8BVBgpi3uV6ZjKVUeNNESQWvFEZQ7iSgHwVs6R5lemkDkMZFFNZQc8wiDrdR2bTMBrJDZ8kOzWugcI7J4Wo9sy+Fv4UZNcnQyzK0tYgUpYbQ850s1DI6Se0+CrPPJlrvtC7AqmZHorsMqjzm97Zr1/sh2q/5zBfWncc2j38yBvVW41flDGrfs7f4l2tPcu7MC+UphYaHJgydgH4EdWJMDk8Fc24vzpQq3EDP5P4GGhql8A5i2C4k317aTpLQuLd3zGpMbWYtk9DtjKCjlH+6ZUOrp4qBgQljuV/t0GIgIxZQXRIDO2o3r0021XYF/yHLvbdoW33X0KFbMaAw4ENDp8rFI4D7hfudxWrl3AMvFqW1+6CBFhQFJ2fMpOZpBzTGkjq+uR92wtR3d4VqDtPKyiRud59PgCWN5ABs210wP8FA8CENT337DelMEt55Gs7Z4VNYgIy8jPm/0S3PvV22QapfryWZk569yKXAtbAMgRnpnAbXlFu8LpdunBx2m0dLh95LGPtvuOz+PGQQfMIQA+TjE6pBhnCUzWcNBRO+w+sWlB7gE7GVeG1gDF8bM5kG3rbST11JPPtIsXLrclgLEuNhMEIIfmDrb5AwBnQEE0/hBATo/0EjA7EXkHv7e2gDm2hF2l8hjXqp9tox8BvuSEgD7AnSBBC0xZfQH/oIX0jLOg3/HUilGm1WY+Btxm1nbpNHoAC8A7T+JHf+wA1p4AdwE+cgvnj/7oszSVkkEX8C4uLHFPNg8aprBysmN0Le6u5oXTs+Pt4GFYcerPRl78urZ76HTcsswgDeyQ4YX53EKOscr17g2vc0bQ7XRCgMSXdQHotZfJsCzZbCz+/M53iRelHdY4GERUXY/3Z9CUfhHOG/Y15S7lyFV/7z5qDw4zoNnys/8q4WEsyVzMznJvjHHJqsrP3rkfC0rd1JQ4ucajsa/u0maO3M+yPlMfUUW76WuQjJbXWoFZeCHPEuucDLatdTJbmhNMmRTBJ1/KRV1Tl3F4ucizZidod952Gj93FQPstPHPx6bZ7Gpcj3QZsqN0dZU2g3GjKqwAftzNIqliLlpDIoPP30+7h1MHUt2xDfLQtx853Q6feiXr+0x7+qFPIJPbaOfQm5+9cI2f3Qk5eeoEdRLWNvBcqps5/2c9c8Iwt1hTLBDlee6f68g1RzhbJvmMGYrYHc/UGFg3YmDP2jWjZQZrmAzwONmfYfzodcIZJOM8wfeArdsoQYldj1cW1toyUqDZF51qk699SRtlfg3O01h1F139Exfbpfd8pF1678faKsHJLGtohj0mJAys+8TRKXz/0ddDNC2xHs8/eb5tL7uXVt+MHcajerMQFBHsbR45QeH9oTZMwImBTptfvdBm6duxytp4GNnpYwS3zNrKhLDN8+TJcnE/fG2wPl/95m/74m90dQMY/Y/9TlZd73e72Co76YtRtcCUAddqU4b9hdeX9gg8+L53REdsIdE4DMs4jUhGYB0EqbXLxe/hujwmwL4Daz0Lb7rPiD6Y7jqg7XnFG6BdkBBItg/g7wf1zwX4i52p9HZ+ThDHxpzCV91lAp7sBGlKV7ai9PCCiZte0iPXA4/uX24Bl+WaU3aHec/usC52r1LEW2iXZToi++AALIBfcUNp48tDfC/ONrLaXdHtvmBn/xj4+9z3vhjKP5hWNl0pcx//70iElmJ7KAMhgxpnEsGpshutHi3ahN2ULbSw0nT3AODRtKxWg16jgZBdHh1Ri8xkOJXprK+wSavB36IAcW8ZsEBaXVu5TvYUK0kYwcHxg/UrRbhKTNLBsJPm9NFTQfnuWV0H97nT64Fhf98d/n/WIro5CPS7ZEBt7uRhX85JlQQQ1JdjiYdjaaGdE+Veo+91zd/qGKuTTu+6UdkmmXSABAHSgHr3gMwuj1IfEKgfV55kcQBapK230Lavr11hnKtA3SZCAUPKdJSyeB1KpcJwl6tKgjPAwQjFZCN2bFR6EzmXOuzqVBsNuwWhjO2YHT/HkCEw1mHy+f49rtdaiBs1J12XSi+x60qpL3cA/vIFPOKfbgtXn2kbABALxR2rMU43O1keQOIwTaMauzL7HHcFJV3WKwBfwJleAqbNgS7JjsGyAhIz9wRf3p8Aj0DA7qirBooCAcbE9SOLK4MY339Bbpfit1VdilFlSg0ClIL167bLwLAxEdRW91oD3BRlErg6980uGTudffh8u/q+R9vUweNtgQY2Ezz7YzTIGRldZWwptGNjMh5XoqFkwwZXWgAzY2iIQ7MzfibAETmB46dOfXFBQLzWHqOR0FW6t7pGbCylC6MA//ihI+0A77EJYFKWEpkm0ivXi4BSID8ziZyKRaYuXVmNLGFkUIx91l087Et+I+B0z0qwlvWm1Et2H5DH+K9rWcjNKi+ZRoIjQL9IUbyB110nD7d7YEhnECePA3wtsl0gkLG+Zg59sutohbW9tKBkayPWiNNkbjbwK7cId5VrnABMzRwcawduP9qm7n91G7rjtemkbB+CdQL68Z2LgD/ttJVZyP7Dom9fJtGHE8s6+4VZTXT8y8y5RTJGZr11KUrHUyUQsKXjAlKemX74OsrImOqUkyZu7Gtra5dTNzJoxk/waMM8CaYEAeVXb7DmOh9knG1g6J5vNiNWo0q3DJI4F9Y0DjCDyRibETADK3g12PR8ytJM476qH3GOu2eMpJjcILYCEwN991bBeRoEZp92LzLoNeNAEOnKYAzPX7vSLtH478TRYwSAh0gy2MmZ+W5hvPJJ1zk/7zPfMACRwfe5mg3mbXctvu7OOO/Heot1xnCFmolqWIUVJc/XaxwFwI4xD+wjMUGt3OHDRwnOjraP/ub7ydydb48/c6F96plrOCDttLvuvKO9+sX3tJ3lq23TTJfXrw2rNSqsglU7Oa9bJ+TZScMnMn9DaNYnOSPsCxG3IRealq8MnGu+Mn6es5JZjJFKSORfA4srbZSvSQLJcTzqh7n+tkw26dEnE5jO3X+yTdxH92O86ndWB9vCgxfb+Q880S6fu8p1o5mHsT9CoIk6GGBPN+m75trYcfZAZ9y5jXbm4XPt2gXqAghKNTlVg6+t266NsriGVTIOg4fm2wiBz6mDBFpT9sLB3Ygi20cY5Kc2yVrQNVeAz0e1NfbheQK4cfbTJcb2NV/z9nbPF7uLzrNOyv+Bv9AHX798C3T7l+4zSnDsQPvC60t/BD763p9PqnASr99JGJ+xVP132vsO4JTzw42CVg+kDsJl00pRqvCx87m+3hBrXzCQ78v+eBOSvc7a75f19O8ZXNUB/OtafH88h4LFWLoXCDiq0LUH+CWP6bMI9Yx68UuHCvN3YfC7e6z3r45+Anlf+51y/L4UEwZoaxVYBV2V1i0QmOvo/fYF3vFb91CREb61ULnu7eYMQz+fyt9cgG8RlwA/Rb4wxgJ82eCA1zj4lNTDIszBFKRpQbcP4Mc9J5x93lywNUh3x3TEBPSmk6eFtjBvBfCvBeDb/T0A3+DNoM2DKgB/HoB/gD+rodbpxRqAspfMnPCe+tnhswtPe4Ot7/+1Hw/v/1kFss+aIz6r6m553YYwQV89M8Fl37Amja7UNDs+ykqUknRBhunpXXWz8YbvmvGkMBlWPA2vBOjFwtdz6eVFoRBjtynY7AH+xvoV/kx7db53TI0uhXjpiitI6OapICd668jKyg5wGOA0BFCOrCqseQUgKQ7kc2TwAvBh1ndpLDTIe6fYtgP4VWBbY+oI92GTY6O/vY5IazTaWV0+3xYun0ECCfPFn5V9RZrDQagc8gAgqQf4KdBWvpDFUlmBuO4EVMNU8nEF8KvhWmpAfHYdwDf7IMDXF3xLtymdlfgsQYNOJ2Z5UqOS9eBzVF5XayD/5rpRvmHWy7kkY2gwFcmPwXzJOGQSLSy1YHIVacAnP/Ao65FsGy4bc+xfjz71qXb7yQONJq1tdG8lwa21JilmtqGNoC/MLICTRjjjuMIIAAW/yvrMoFzDm/vK5UXkpFcZh1GYzDme/W5bvEqhL4BoHAB+AMZQLdVVZAOrsJ5esyBNdxSLe20YpXOLDYRk5XtiRPmMz6AyncWea5tqgboe9wHEAbawqaz9NTXq1t0A7HRg0o1GFvwa/7ZM4fTc1FA7hUzm6CEaDoFaHFMBvuNsILBOxmNxEekMwGuPwHFS/3rlDQB8exms8HVkYpTAhfl2371t+AHccw7fURIK1sI6E3lim3HATnZvEIkYwC9LY4fMxQZ7BWtgF/adFCCykAWyBFdh8q3p0XayXLaUT40C8i3+nSHosL4rtUOMbQA++9ryysX8qoDHALZqf6yvKEyd8ydFsSWnOjh/KIGmZ5EUVPZi54zmBKyB1ZgMsMaVcubXsmxNNlJQznumoZb1TsnG6p5TNScR5zEFbb5m5lJzAokAP6eYGObugM5H1N74tzz7awTVV5YW2mGu68A00i/3Kl3HYlBgRqYyudsaGxBMSk5FIiRB5We5kiODce83YDF7IwC32ZUEAVkWWBoDvFGtLdOE0r2G4In7uuOO27HLfLqdO/NoO3vpWjvDHF6BXb/7rjvby+65oy2dfxpdvEX3ZF9yHBnq8/j4nOVlG+3ZkMzmdnYEJgNGwfsE0hcJpvS/0J0n+7vbY0kaDVrc63K28vPDvNc4z3zEBlRkM/aYcxMX2QtogrVIRoETpo0fgUTE/Wb1ynq79ORV1tlau0QgMsRnHjkw0U4emmpHD4+3+TvAIqdn2y4Evutz98puu/D41XaJLNIm2YFl9zkLzs1aWkvGOK35eMg6j04Ot/tOH2kvvutIm+H91pjf5xjnJ8iGnFslg8LPjND9eHecwJY5pPHEJvvBawH4d/+vItHpocYLv/7PPQIffvfPRXYwzSE2NUWxCmnU2PB1rLVshyn52nw67WgH4YLfBbUCQIsFPbSuH169Dr9n/Cv9GVCyD8D1YH4/qO9/34P6/b8Wg28hXKVrc4B0cpqw9ymcLJnE/leOgVDtN/7+VoAvMOy9wtMSXVATMOD7siEk3avmEoAP0Is/vYWcHS+dFG8sIouxtHjQNK+HQ98o7NPOppxibrxCqyqy1a85riidtEKAv4v2U5QrSKhCu84/PJ/hQVQuEXpKx4IuRZ4dCOS9HaPBIQ9q8EnS42x40eEjO8H2bXdrgWJeNmY0i+OmgjvPb91bhsZhkwH5A35FMsJciUToRjFxn2VJ98MuaApmdA5dHyn/7LPopBu3PKvrwVz3c3X8de3rZWx6Rq9zJPEASCCkfCBaZ2QwKehUFiGLL9iP8rcaXgnwPfSdCgnEZO+5l96lRhZ/P8D3ygX4cVLiuSuZooB1Y53CT9hHg4kx3TJ0hjE41jbR5xkGvywKZVurLwFpclLQynIEMZH2GIV41VtxGFoAACAASURBVM6/aInrEB3V3YHGQgO4QwxZXBsdbwHgPkx2ZARq+Xk+bwO51QpAQ3nO8sK5dvXSk9jdXSZdDjtqpgEQP8kBOyN7P3sQsE9DMx17XDc872Q7BErKhdJwzUyQY1Ve/pkP+2R4BbyUsHUA36ZpBFFpFuQc9Tlcd1ky06QcCjCcZnRdkKssQiAlcHDtehUBZgJ8iyBlgzs5HkMlk60ry9LiavvYRx9rm8pvfvPxtvBrD7YNdMAvecur28l7jzJXy1JxGImDEa3jKWsr4B614JImUONEsgGZAHELiAX5ynMWkR0sLCiJg41nb5zg+20GtHgFf28Yw1lkjBMAUJl/s21plsN8XEnzIu10TfBVwy/ncyRABoKslfHUYJQ72Wb0+NUB2O6lFQwq04JZNSg0EwUYGYN1V39tYa3PYo1xWKUOZHyYjMX8NKAIph03HYtp11jTBm8WoBa4p46HzIT7tADflMYGEtwU8/PMjwLsDs4DGF/1+rb34leFKBihhmRv5gRSIObrFgA+YFfihD0GO9MBGQI16KyBXYD+IAz8GtezRFH3Mlr8Vew4NwFdgmetGS1qdPxn52wcpXWnga3FjQalSHuQkG2wpgZZK+6hBgEyxGXP24FeC2INUpmDAvw0UTIYlmBIhk6ZThXYqmH3ORhY637mM6heDH1dVN/vwjlYxfAueXepnCnuVZ6BsvDx4rfoubaFyJKU1cHkj/AXSr5W2H+uIVGyNmCGM3RIcJ/qA51znOhFGCiH2YSRN0uXwmLJIeNZWXyzhGbDdEGz0BvgG5tXpX4CfJ79AepGxg0gmH+DzCM78mrVezvF0dbKPPrwJ2kKRYdbujtvIhN80T33AHZPtgtPPMa+RRaM7MGEklI2A22PV9cpouZ715CbzbIeDtBJdoi+KQb82oq6/s02aCKQcRbOd1n6ZMW6ObzBdbr/GPzOsq9N+QwN8J4424bOkeG5ttmuAvrt4DsEs79Fx9+r2IBeVD7G+r5tfq7de9uRdhR3pzHOnol5fr2d8+YIgTTymiHW4jLBwsJ5AyPmOc92AdZ/keD6Kh10rxFUDhPg3n5kvh1nLdxxx4l28NTxNsj63oUQW2e/P88af2R5s50lbbWtRJJC5UmfL+fhCGvgNV/zv7U77n/j8wV8Xxgf/Od7dS/83P+aI/Ch9/xc0pozHPZTbBwykXXIVkMLD8RYmHUavAD0HuC7ZYU9T+l+Dp7yu+4LXcvdpgfWPcDfD/JvBfi36vCfE+RHc6mzRNrGdABf8AEQj+2hG/PnB/Dz9DuAL4PfF10pMTAVHEs/Xun2J3OgE4nyhQAV5Rc3OtzKVCaLIFsZ0NIXoN58Tf04FIvte/g3jrsbvfphAb4HlZ0eZfAF4IBE2SYPTIGCOlSBn1ZyfMVSLgBfLbQWg6W/9+X4W8DXZOIsANSPQokOjEtJdHTRucbhTUZnGD9k0up+v/eSQk+attjFcgAvYzXhAs9qDnWzW1D07R64kc2Y3r1RdN1nfzwp+2ddjPSN136A79/6KNOnwNc+gG/wY1Gd2RylU1spWqvGSONdDYEMct+syF4AOwDsZF94buWWxDOycBUZzCAg3fu0SLrS8V0WKGkD0/9mbwT4uucI8K8yB+jeyHwfFeBPYNuHrGZQKz6DmxziBRgqw8B1chjr5KPLiwWHvXQjAVCAoGC55pIZqTbKwY1MItcY/X0FH8ELtRirzoCXfuprBGqrOM4sL14Me3/typkU3eoP7yGtt7cAa3r6QJuaoTkUTXzsWOz8FgynaFHgoRypC5oKpJXVYeZPnz3wInJ/JTURDKzbnA1vazN6ZlBk75XquCb8bJn6SBHCH/JOXcFzgnTnWTTXxWYK5pI1C7CrwG0w9ouCAMAuz251aac9eO7pNvwIRbe/9L72FI4i977hJe2+F+PVPmzQsQrokIAo/bBzYQVpjZKBEQDBSOcjH0tKGPmSuBlEAr5hUJWa+HOjBItmcNaXmGeA5QHYykFA8DBSjPTb8I4trBUIuSYsOAZQhFS0+VSQobRx+az7D+qfryGbUF/vl2tRGdMI625ATZ0ZKK5xFAefYVhI3z97E+B/FWBnwDYBMz4zRUaBQlszQWbihKdq1K0bsAbArr0WD6u/nyCw2FUiwpfstvaNcxMAqtO3tYkve0sbOHZn212mJkuIe/gk4Ip1JzlOE6JdgK0NpMgBcWmsEecd4H5v/TKM7YUA/MXly8jCYPLxhBf0uRaHAWg66QwD2A8cNFNsfwf189UHQua+B/hDBkt2OraxlAGuen2zYClWLkJF4OnctdZApyrdn7LdJzi2UF2rUeWU2k8q8dL+km3PYlN7SvQ2vsnUORmTbiuJjwRO56YT5M18rKLbUPr8Uelfx+LDbCdLxTpeZU9ZoBB8EnBv8Jd+CHy/AcoNxyTtQbVs1XHK92Cup8ka38evKVa3IFt5UaQ8BIx2XGaumYOdQ3oyzRk9DhFnnwznlPv81YWneSdImQn29I3Btsw8PnORzAqffd/dL2qnkO+ce/KJMm5gHQ1DcDhH12DCL+FXf+7iAoB5ox0i7XX7URyDcF4bZc7P0ENB+dIqQNpXL8tL3RLv7XrhL5PlqE7W3gvEhOcd/wnwT1nc/WH6VGCNucU6XGMvmmZtTzKelzjXPrV0iQLalXbfoePtbjDIoF11HRNcd6ZuP9bGaLqGu33bO/dxnMDIwNHNS5OHUbJTezhBLUK2PINZzNlrSMZwgXr1nbe349TW8GBceNUZWatPHcSYL4/TQOvjbMHknuimS12NZ/sgNTW812u/5luxyXwB4Hcnywu//M8wAh957zsiBZHBV6aTQs24dBRTqvaz0piVPsxeGIBRCKMsEd0Ey3orDHoH+suy8gZL+2yHnAJvvS1lHwzsl+s8F8C/AQCUyPTAuvNe71j6/Xr+XOdzMPgesjfLQ+o++4ZApctUV18gVyAaSUJnBZgGJZHqdIW5nsnq9jttfGk4ldGUNWUFOvtmTcazZDrXsxpdtkS9qfaLglhBpQ4+NisSoNpUJTZ0spC4HakRLW227H156Mf1x06zplcBFoIBN/WkqYdm4zSzx4EdxwatMnGACMCXwfewwOssHW0tggzALwZ/gNb1DYAvgz8gKO5caHqJjncXgG9AGDayvNbz7DNn9g1ANz8+G8CvEZM10yKodLP1DGSY2bhhhTZJka/r9d6xdbqlTCG/UG9eUisftocnUoWuaEzm3eDIw7IRrNwoZi1Lu5KKiHgj/C9wb+AEwN8C4Ms87mArKsAbGwfc07xpOPaypaEWmBTD7ZcFgGRVkiWBGebZpvmVTkUGhEo81Bt3qXrvOMHyGFIExtvAYz+DX9mebv4mmJLxW4U5XYC5B2RdeaZdvfgUf76EqwwyC5heCwxHCUDGuMZxQL4F9T3oTlCcsF7QrZtGZaiq/kXXCZsqMQecSGHYO1wUtO480s5Pb3CZW45P7tnMSdZPClutkZHBd54a3FXtjN/n3C/G3wBdprRztYr1oV1G1SETSPOfTijjsNm6fVkAuYd2eNs9CMC5S4Od81cuEsAAhpEjrOO2toe8bSTzn2vWpYP70EDC4ozqVAozDostcHQdqMNPNsEgD1Bl45z8nYL6ODIx//RXJ+u1BUs9SCHhgBkaWFmzmGZjxH8Gd+4j3rOBURrmqSHnPzNLjqHdZ3XGqU2wvmLZh30lxjbRlw8CyP0yltL1xIZWFpTKYttIynhrGIbcbrEyuBb0uk5G2HMMMNTD24BKMDbC2E5w/yUzBOTx3Eb3RnHEYT68Bm/7F72OD+Gz8VQfsUcArOomPzM2jBx30PZb7EXuV3tKAQVxBO/byPo26SuABGwTic4iAdbVq2jx8YRfhzhwXN1yJAusKZkFfE2wLh3jAd7D88QasNUVaxnISORMYR7YUTi1CJ2kJnVFBgx0HDbgsUu2HVvNknUORSnsdy5atxCf+ZJRCph9RdIjuE+dVJEKkUtl6Ksg31qndC13BWeqF2Pt+jQYiV0se4kySPeTUf+ePy9DvCyx/jQjmSE40cpVhlzPmrjQJFulq5K1FW4nHROe7B1BAM8uZ637vvdkvQgB0irzT+cl5+IUbPQ40rAR9pk4akVutElwdI6A/hk+h0B+giJT5vRFaihd0yfxh59lf7t28XIVIutolHWJzIsM2BNPXyEYgKxgnct8330bOMACda7BbrFm7FYgDYrw8pwq0s6O3brVVJM7+lJkjjGffMYA9ekppL5c+9j7PtwGPsX8wFVnlWB0j21shrkwwfpXfnaRHi2X6Xr1Yq77BIXckk0DRw62mftf1MaOUYzLOLUrZ9vepQd5rhOM0QzBG52RmUcjRw8A4DfbtQWKipGKrVD4/RLm7CEL6xm7beoK96wTYN0Mk13Z4iGcQ5760MpwO8uesjlLNkO3wIbZAJLJ173129odL/3KfQf05/XbFxj8z2u4XvjmL8gIfOz9/0/Yuil8jMfZmKLFjQpRcq42z3RV9NeeRe0YfA+dAuceKOVo0FtVpstrz+T7+w7c9azt9SJKt02BVpf2r/RfBwjFDh0I3q/BLzVLpTh7iU6vCywFpZtQsdbXgX4H8PPnnt1/DoDvTuxmpiWbh4NFmlW022mDg2eKxY9TTUB+uQz4tinM7VPBKYDlgE6xbWmWr2vu993b/uv0TQKMUxDquN8A+Hswo9qzeWCULARHAMDaMOBboKOVpUxksVjKG6rDYxp6yJDKNIfxt1iO71WfrGODGnw7UHJAq8Ef2IX1pMnQGCl/ZRbx+JfZRoKiPKeFUVZvjqNO50JT0LB7RZ5Sc0Z/99xz91y7h1KBn/MowOZGM6x+XvQBZT0vH6SfoKNRSbQC8MMYU1AKw2SztnVAgs/EZ2hB3xTNiSbUN3sPEnBq9QHX/mycbWSWtYJVmkN2QplOudVYz+A8rM/L6SzYTcMYC20L4MvG76JFdgxGAfijEzBQ6osBocX4BW90kiL7GijtISjg523gpC5Zb/UAX5lKZR0B+MUoZk0E4DPOBiHJ1HRNrro4KUWHZp50Y4FB1DFn8eoF2PuzAfnkwgF1PncArcyojezi7W1X3Bvz0mBvRJ9y62i0i9WOsMuQ+YwcE4F1rWPJ0oow8gw7gL9GFsWAa3vDzIZNdfjM+OtXx+f434fBd07dmC4u1QSgPifHrVsb6QjMWtQmUqcZQw2DDJ1/lBkNCpwNPNDg+4Y279oldZ9aAZ7x5afPtoUzsIf8PpkHMzvMhzUCQtlGAwQLbifQtrtr6P6yBVBPPY+NxfhVgC9rHteqxOfaKPr+XJsMsQ4ngIktwWzkOvzeX0Vxne7bAmZdexyqbQObeHDX83a/HKcmwmtxH/R7dlkOcQhRJ63bCfNvQ1Zam16fN9805s9xL8UmB0bmOThfzQw5ZZdwzhHwC8YMAH0WYwC2Hd8HMOr3W4Nx+LX3tIlXvym1NRswvTtk8ybvurPtUZy4Css7NUsnUjsLZXbWcqgwz+CHucy+NIgT2w4SG+VgC4DLBeoVVvDEdy8S4I/j/jKBFGxmlgBTm85k7diDlKwkSKe+gb1NZb7PsvokVEG5THTmAfIj9+QZfr46ebPv8W9q2v13gbf7r9+jY5R7uPto3HTcnwKIDTarG3G2npxfkZIHtOtAZZCazFTSY12WOiSBzmr1q2MnsRPXH/5bBqyuEnxNAcCnYfC1m9wGnDJNunoTR879BNBP1keCxXqTkpMyh3zOniusm2T+ZPC5r3XmljpzC9BnmPMTkHAWOu+R/XDO6OizsoxDFhKpZX4dwE53dh7ga9dXCKA5gwG2RBuWKV3aDOGCxI19YIls1OPPXEKvTzM8bvQQRed3HpltB3CfGkFGeBgHHnX4Anz7ZxQeKLIsgRW/c7zdE1w3So/MVk9MzbBOkdYsrbfxd/1W23iMDA8Av9HVdnAGUgMHqHHtd3lei6yFM4DrUyD/I2vlaDVx57E299J72hjXs02Ga+fCM21k8VLbHCCjMDjbLi2SgUO2NjOHYxRB5xrB3DWcnZZnKDonMDxo5gitvU3GUjuhcxiBPhtYW5o92h5fH26P4NpzYYTgn7U/Cuif5hpeC8A//bI33diYPr/fvQDwP7/xeuG7vxAj8OBvvTMAf5JFqS1fNNUsXEFGQL3OMnbqiy60CuN6kFY+82ULN8yGkeI7bROTkq9CvCrIKwPwsgS8Gbz7Xj2gL5B/M8DvD/se+OXzO4CvNKDcVGRV6rNkGHIAPQvg1/vekIXkbbpb6dCSaMwDNs4KxRBH4tK71Sj/kQlU3NI1SBHgK9NJlRIfLKjpAb7sfWnxq9D21v4AN0tR+oLbYvNTOBrrNw7jFBuid8VObhcGv5oUlRZZxsQmSNUkiMODQ81r2tR9R7159PrVeEf9vRZng6OkeOMWYxMvmUtS/qTyN2DhdjdhfkiZju8tUa9UnUwzts6NaPBl8YtByq8B+HaavAHwU+gagF8NnPpnHAYoz6BS3gIa54RMXf/qx6R3TqofrkO2L9atTr92kwTgs3ELbNftdIru3DkqDy74keGUwS+Ju+hZj2Wt6TqbUw8nAb6ZCED0YCwpZYb1364ANZNJllmgILgX5NszAEtRm91o6SaAE9yP6DDUaWPzs95vcBczJpIBQIdZBn5ei71R5A8F8LUOLN/zKioUXFg8zo3TJMfgI4BHFl/dcueDX2NVrN8GoHUZaY4M6gJFtcs452yt4huNVngSgD9gPQWAQB10ug7H7961mqsMszdMAXXsL838WFhrAXu1To5XfXTRMv3Oz5CiNa8cW2VSFtjqdrO9ejkyCYOF+MZ3sj211X627+e99XtJFUHXPtCtxA5I6lwFOwjwXgHkm+EYp8DQDrTTEBJDgI+48FC77AVt6AwCCz/C95kV2SQrtUgfl7ULZ2uP4l4sHBfIKZEQ5A9bk6B3PH/fd68trbHyNPX5XcDl9XbBpuvIYFm0o2YcGhHZDgBIu0uudcPfA/ANRCugL5mGWRD19AOAxHie86N+vsWSITaYqGFEeRrWCdg0zDoZf9/LBgVX2oSqAzc7YjYgO5LzUwvJMO4U0QJyFmE2k4DxbhjzBFvsiwaqe+wTWlceuPdkO/DaN7aRU/e1HbzI1x59OPKG6XvvbXvMm23kJG3ubsaT9e7cS0Ane+2g20iP91IKSKZIgmAZic4yoMyC5GX0/9ZxGFtNUvg4zd4zic57CAa3xoT7NRtihpK6jTSMczYxv2Xwq7C8AkIB5iLvq1RxRt9z569yOH4tXXvJd2IiYLGzQXjczqpXigF0dgZYdL3tlU3pSNPPPadx6kjYT9Z5hoL37BkGnl0GUDZ7pMtq+vCSOdDtjN+vERT7NUbgPE2x/ZZBn3KcLoOX4yhSxi4r4dmZovKy7Nxhnsjg6/xjA7UKfJS9aQFVRcczsOJm3njykDM24fJ5wISzbwvw3QNXWHfjswauPFtsLicIBLSW3CPTJIO9AfAf2CNzxbjZTOvMpSvtLIHgGhNlBrB7ClB9yMZkQ2T1JUjIlCUzZ7F4OgP77JUa6T1rPwhleJVZda5JZklGbPs915bb/INPtIuPnWtrSIEOUGB9iPec9f0ZeA0FLnDPz1DgPcE1+jXImxy8/VA7fs9xmnnxHho/cDYNE4+uDU62Jew1z1NjYPNAEkHsURbHU0d2AEvOwzRdY/+d32Js0doPYrNTeMHzkvP1wHzbnru9XcZN58ELl9rD2wvMdQIn5sIBrItfBcC//SUvMPjXD+MXfvOlPwICfGUgk2wcunpEntNZk8mKCIbiQdwxsmohC3TJQBT4SyFq50ncO2wI6ntP+gDEXuqRw71kOzeKbQX9PYtfRXz75Ty3arJNmctK9wy+YLFSrQXwewZ0v0ynl+h8RoAfGUg5g8QSk8PEQ6eYFosDlQEVZ+MBIGhzQ1aLn+62bNTF8nQNtzqAHwDbAfz+vm4qHO5AXQ8GCkCVN7O67esAX3kJwCvAmRPDA3sk+um++HK45DwB+DqP2J7cAKWyCmlkxvcPqOtOsWNtsjL4qxzG6xwUOxs0vSPVO767ABjyXqqBl4ftsBIdmGqoFf6sZp0/75Po9IAt2vuuIG4AIFs1G/1LJOfc6Z6zjJvBSffq5Vc3PfOQehUcxls7h4naWgC+HuE2AzP7oGVfF7bFTq5zxUiw5+ljkxf0pbKKFqclmHTOR38vkAbg61gT9rYCskz1DuCn5kJHF33wAfg7OololSf4ncCeLQDfYKGKqr3PHuDbO8Fi6Q0AfoqZeTZqxMd1fejWXYLTAMIqKo7igJ4DgxbZeo3R4Xuo+94FDAS2W0o9yGAsLl5pC/jeL145F9/7IVx7prU75UAdhH0PcxkZTGndvb2w0trmCX9Gj0Qz7zOzgHIYEOnc0U1EgO9cy5PsihuNEEs3rxsTAF87V6URa3bNJS3Oe1ucmkY76tQ9/GNV2NlrMq599i6BhPfbzQM/R+bZ/WZVCVkYfB2A0DhjVakGW3267OcAWnm/X4Als6iDiU40EIVt7Zln2rVHHsp6qoJrHV10Z7EglXXLOBgoj2SuI18BwPjsBZTOj6zl+G6X93ayGZ2GXoA/bjG0/ybzanBtp2AtN5WF9HslV+c6S3CrDDyetQa4um55D4A7A1Pe1+uv/Uf3FLIHytES0Eq2cG0CVNn/rvmY1+4+rOmA+1EaOfEeVwBuFkdWsFL2uOrFDVQHLTJmvA/NoXP+8nvb4L1vts9r23z0Y23z0pk2AgM8SqPKHdhm5W2bM7cznsztQTJ/1oAAEulkxLva0KzqU9qyLi04pcS9iaJZCh8X6eyqC5Oe49PUCUxzRowR4NAJKc/VIVLWEdtaLWS5J4tWucsYFCTQ7pot+jxsmmmtzSz1CGkrZiEnIN8sqTUFMu+CcZMN6eZsdrV7Bj5L2XTtMZWh6khkfZV7Q0KwEDs6irGfECxnjzW0SPazpFeCewmDNLDyvVJ4X13VN9hbnH+Osx2Et6jdSGdndenKWiRA4ppkJrhMICzGF/MnQ97NkQB85wpzX1ZcAibXS3BtAa+9NiJbUsaUHhM2K1xo1y6fs3VhW6Tof3sAcD472g7PUWODG87WsoRLETGbMNUDWzpAQQqwnz1DtuUM42qh6yRz5w6C5+NkP8fG6TfBmlBy5DnrfDSbpaWy8iFtPK2HcY/VxSckgetZ/T0Bzg43pjPVNODcur7LT11sgxcX2zFA90HmlYo3awUuKbGZZTC16iReHKbu4MjsFNIiGplhc7lND4aM8TrsO3P08uZwW+R9J3hukzj+DFMAPmIR7UFsN08MtxPUJxwhqBlZpGjezrwGTwT+uwSVgweOtuEDt0PuD7SHzl9qH2IPp2ShzTOfDmKX+/K3fFu77X8lm8wvffj6wh18thH42AfeEYA6iV5tRDcRi4Oiiy2nGrW1MsIeNJseMv6bm5PMPIefB6BpS9Olvfa+Z/ID8pV3dOy6GuAw+x0TnhM9CKp+DZPfAasbAH9/IJDvyveG5ewkQ/sDgly7KVmtPWU4hYSCmbDGHYvfAbfrHx0k5Z86gC87o0d1GhvBThlwdKA9coOkegUgFuYpZ7DxiZ782hvKHlYDpWLta2Ptsxd9E7AA2QiZawhuAP5oOvhzFdqq+d7SqtBDMAWiNh6RFddLHXAiE6V8A5AsOyXDXPKc7pqEMrEQddOmkZkace0u4xRTbd51VlhbotgPeceWRXMA19EdAb5BRFdXwOE8LAgGyA7o7KIGVN16Ap/u0ApCc6MvCVOsKMlAVErfMa1ahWjpO9tEWSgP9ApupLu7AstoXGtqZC4IhrrAMBrnHDpokjmM13BS2EKq0yIvKlej6K7Dh/s+jnPpvgdhHau2wefFteh0ZLBi4TBM+aAZEZvaGNQ5X8LCe5pXp1kb0+iik262yqVSvEpmhB4SwwD8jJHMY2o2vJ3+57VYLYC/iZxBN50h/fDDCAq6S4tbcMM15uPh0+1twLo08DAQqULbTi6RWgJByTrp9mth7hevnSMbcykyIIlSaxECSsgU9Fr/bsLlk66DfOUXWHIWwNdWENcVvkHAojwjumgtWXOQFysdbbKBTOoLkFnwDJTobCiVsojZINSurHGhKptM13c6xkbWFhFE1a0w0QKcvaoMAQGMzHjmp/p+na8HOPTp3npwvgC+tQ4OmxIU3sig1usTPOiz79PbRgu+8PgTMMp4tvPsDFqUb7ke9Yrfzr3osFKdfXuLXz9TcGVmRUmTz1OAX12rOw02n2PRql1ALeI1a1VAXIldZfm8R1/ph2ARqFmRFOKWRqlqNQyQnI+VYVT+lEZ+Bsmyuc4HQb4ZAX4mXUcTfJVTlKPo2vLffF8tMe1jMzYmcCTQ2YWJNdOKVmN7dy1ypBnA34kX39mGX/O6tjN5W9sjENo4+0gyhqNHj2CVeSjyHpQ1bdvi8ak7WSeHeCw2RPLCAffU6oAWef58Mk2FZPA3APkyyktXabJGBkG9v4DbTrkGe2YpLCx1jCqAq0J8g0S/z/mWWhRd2XTzUSPNta+yzgX4kh6zWEVqfWr/qjHApIGn9QybrM8QRUqbJEIck2Scan5IOpu5cc8a532tvciKcx/Q+lJHGt7HfgvOTyen72fjpxEkbiOMteUTkaW4u/iejJEA1OdLq662ZRH4jpmP6vHg98C1B+Q77sq7iNoZO/5Wq1Xed4W1usl622Td+bzHqCeZMmtHhmObWhIbnu3NztK7gkZ3nEN201BmMxZLZoYe5n7h0jl087wHoHcB695h+iIcxWloCrC7tcJ67hrLKVXb2YDV55pXGNNFsm4XcT26hkTTQPw4Lj3zsPbT40p8zBxUHxelRZv6zbPXWAtRZ6/OV96X41vNA9OgjHNmi/vVFeoQVrRHT51ql5+80C598qk2DrM+h6RugqVqALRCsLc6Wra6A9qBUtdygOs4TPZhLDUlyIO0ct5GWqfrD5+2xjUjtgAAIABJREFURSb7EAXFc9Se7HLtBtUbFNguHh9pk8dm26ltskXYcKY2xjOaPXZninWAc9jI9GGsYYfbJ85fbh/hLH0ai1CeLnUTO+3rv+U72wOveXPW5fN4fWEkOp/85CfbO9/5zk97fW94wxvay1/+8vapT32qfehDH2pf+7VfSzHF4c94P6bLXVw2vXrLW97SThLdhyn4Inv9xm/8BoV16MjuvPN6Yy4v0Wv/+Z//ebr7AV5YzCdOnGiOg79+ptf73ve+9tBDD6UFt42+Hnjggfaa17zmph9597vf3R5++GGYixXahs+1l73sZRnfL5XXxz7w80nZTgDwh6lO1xaubAjVNbJpptENG56yFYkA/X0F4bpicHDHi13towA/rGCx89UNsA6yvoujG6Taxx5oBOjJDvagXcYktpL7Wf4bAH+/hr3XaO//3lx3CjvjXZBnHfVlB0QEbMWc9drh0qaLIiMr2ffyfWTwBdcpPlTmEi23GQtZNzZxDyiBosyhgNbDO1i0vi9uDd2v5XtdB/iz6go8L8NKa09o18UCpQXwyyUm4Fg2nC+7KMocS4x6UHnI2ZDFZihh78PiC2RL9+vmPgzoHKXHgUVawzzr2vDtegvw5PtXcc5YXYL1SzdbZQ4AfCjQUYozU8gnSEODPzR+BBb/CH8hwLf5UnlEx8WnB/jJ/HjNsCgcXKlP8HMsFK48bti3AcC9sg8L327IM4q19bo8YSPpCmNaAN8DVyATmYXOLW7uHMo66LRNg5Nqxx4Hbd1g1JOnPsKf93nrFFPj6hxPA6YAaAB6AL62bDa28fnJTJXetnzsC+C7XnYM/gy2CBgEWaO40cjgDwOSh2hNrz2qSEjQFhQr0y74BQTZBdfnKGPprSUo9D5L7ZJxDFss6628JR12ecapE2CNpthbMFmOQHYoXVqQvQfcL57ncyhqA6w4T8cJ/gzqvJyav/UhZe/az1XHhs+0/iBFolUkLcCP5KHLRFVg6xrzWl33BnYOs9Il7o3AZSPFzqS+RdkCGsFR7DXLajY6ZP5JD2tfglbfV9tKwUSKmzOP2GsAFGrPU1yq5SHPcGqGBl0HZfC1DlXuY8BQhESKKX3WAjv3AKVRdqWFzb749JNtnQzHONczJevtnkCmRtCnNtnr1J2ltyxNwKDNHyArNRIda3/d0tRMAdfqvUlaJExIuiajG4Bf3VXLYav+vetUa2aJn407TOQYFncWuCs7XhUPBfL9yp7mOCs1yWcKEHXSMvDylgtcZVxhN68R1Pj76Rn02YCp0T0kTcyZQaR3bWiVLAgA8rYT7dDrXtHaqde2bQqT1x/9eNshwB9CAjVKs6ahuenUi4wTFG9raXngPsy3OC89IywSiK0kGcUB9kfkH4MU5+/w/QH5yHWWySStMN5mH1NAbaAHYHS/z/zmDgLuY1GpJbFrPZFD1mqyFlqbWtjN2JsdWoKEcH54Fusws0pzJZ14lJZqg2hNkV1us17tTsuYjCDVkyQwU5AmUzxT51fVoqj4NxdQXaaV8CktW08TKn/eWI65iXzDGgKL4pWGxDXJfUOwaZ2Tnvv8+JLSILNaOLXsKQ8xDOA6pYkHmUcGl/7UEEXKQ8hNBqlJ2GY/WsWWeJ3mUlvD1ivttNnJw+3YsRchaTmUZyM7fwX7V7M1OzzzDceT+54y8OQ9F1cpUKb2gRQe97/XFjgbVpGtzNnMjrHZ0x3KfYTxnGZv24AF96xYBNQbFK25/5MZ8VzU1ct+BXPo8DUp0Kc/Tclgz/cAxhV8Whhu7U/tK5JbachogKWciIBL+ZWM//EThzBjuh2Jzkp7/JOPk8WkAzOG9QfJKjAKbXuKgIWeAuD8uDttkEke4jN08VEJZjZs3fVh7YJ7JM9ilwaDx5DvnJghU6IM7zJdmln3y4d5kicn2/0cj3OXeYaM0xbZPVKYbQiXqWG+9pjflynl/jg/8wme1yfPWzc03ObHNtof+vbvba/+iq97vtDtCwPw//2///ftu7/7u9tLX/pSJsmxZ13st33bt7Vv/uZvbu9617vaz/zMz7Q/9+f+XLv77rs/400pV3jkkUfa6173uvaTP/mT7eu//utvAtDPd0R+u37OjfWDH/xg+1t/62/lGu2829+T4P6Xf/mX29/5O3+Hts6Akw5k/b7f9/va7/7dv7sdP06l9nO8vN+f+ImfaAZMvvy5+++/v33Xd31Xu+eee/J3n/jEJ9qP/diPtaeeeur697z61a9u3/7t354g40vh9dAH3wn7aUGlixWGRQY/9mMCy05TKxvihsxCNzUoOKtW4qRIc3BXulSVdM/ARhvPz5T0pnT6Y4J7Naf+Gred0s2XY0kx825ENwP8vOX18e1lNzfkPfVseuBcAL9YobD5/FufSSgGvz6rigM7gN8fzvsemO8fLbsdYVNZVCyfB7BgxXGSDarDVRmT3Q1LOtPXJrjZVfZCsPfsAtsbzkQF7gsQyGwK8kt+YcpWPX0auQhWuxbpVBMGHOrQoRvKIMxujqoU2FoMqryoLCqjVw3At1sxEhSY99KCVkGvgcyaAJ9OlAJQCyxHSYiOwjCP6b7C4ZNeAEpFJrAtC8DXMrOKsvXfD+iUo+qCQ6VCSoQGuU4LD3f1pWYsk8ZNXYLMeed3zUFXY+bhXGPRB1x5ttHqV1fdMKi8UvClRpnD2Nbvpu4bbh6CzQEb0PAsPLANMpTz+Kp6AuZj3HRKqpM5QUrdbrHDSHRs4CVL3medYo0XhkqrWLMiPJ9kbSx4JIiCTxuyiNUMGJkRAX7qE/Yx+IXO9OPGU5pOkVto8OOHzyGsBECtut0zK+vkVLFpUmXJwpC75swK+L7+yjWn8y1MlsGZvuMC/BVkOZscfskORMMvKIHBj1a5mPJIzII2OwDeBdOO/S7ZgnKBkdXkmcvgB+AXIPaeYuEqwI/lZDGgjrEB1ga1EAL8DQomUxTN40z9RwKLymop6/Gj1ZcLhANauV+bNwkurlvcWmAbDTKAy4OftWGgMQ1zfwBpyYRFtvbr6IKMBPMAAaVQbF6hB5XJWPi6iUzg6sXz7RrNfkaYN2Hw+Uy7dxvkWlyrRMmCwn5+lRRPn/UuSBPOdZLEknxVzYy+9CkMDrivzEahfAN0M0ddli4sstKGtNXNXE8HYEkC1yD3qed/irs7CZb7ju5BkYski7i/jqjms0C//6wVHHOuUjBp7DbFOjeY9ezO3i7Ah50HE7X5EwSip+9s4694LQ/4QFv85MfbGg3ChlknkxRWjh2H0UcrvbVGFgAgt+naHj3WRg/dRQCM/zwMtcB8iL1hj7XmGhzdJWgls7WDs9Qm+8iydSDMSbsnu4KquZc1L7Ufui+bmYgMJmdFBdECxQokzS5WUbXA1voOiz19Bt6bFqbX6DK8A5CWXBKGJjGo65DBauyLq8bCAE3plb78djJWBuX7pE8Gz5LVxDMsL/xYbPql3MpOvNY8pEMwRc2w7QYhCVhcUGYaJHf4+TX+fo25hvkYYwHwhnFGMN52zrNGsWUcIUhKXxGe2Aj75TDPZJMbXKIweRMnmTUDEbblSXzo5w4da0fueFmbv/1umkVRNP/0I+1pOtRu85nrzI+teNSjr/e++PxFnpPBFUUX3DtzBlneJbIC7imHscMdZw/QJnVSqQ9XsI1zkpn4JUhJZToW94aH4MtahmnW1iRjofPRhl2sOSt2kPjskXlwzTsf7XUxCskzjrzF7Ibgfo35J+kl4RMswQMZGx9ox/DhH+U9HvvUEySht9sM6q5ZAP6klqUUcg8oPaWAWq39Fraauh/pHLTGBW26x1iALvbI+c2+wPw6NL7XTh3F9Y8nf/Xy5Xae4O8KLP7OsfH2EmoMDlylEVynOtDidhpnrRFY/GXG+Umezydxi3qSOXCZRltzjMdJGPyv+Nbvane8/mueL2z7wgH8v/k3/2b7e3/v7wXAPtfLw/EKLbTPnTsXIKzOSjb/IMyIbLXWWr7m5+dpGHBHFsqtAN8K7bNnzzJARI7dS2bB75fJdvMzTehnxJaM1wysi/9uKtTXRYp6njE1CEPjy0zCbbfdlupvN6YnKJCanp7O33vQ3Pryey5gheZ1/KN/9I+SufjO7/zOfPUA/73vfW/7q3/1r7ZXvOIVCQC8xh/5kR9p73nPe9of/aN/tH3Lt3xLrs9r8fr8LN/3B37gB3L9f/yP//H2FV/xFe3Xfu3X2r/5N/8mY/SDP/iDuRSDIxmWP/2n/3R75Stfmc//T//pP7VTpKT+8l/+yx3T8nznyxfm5x7+0K/kYHYTtFhQ4FudUHUTQFMre++BGYTAgapbDos37bsF+RacdSxjmLSw0OVqEG/3bIi1weui4PiP6GGdlvW12edQk+H2KIi8ZT+DL5grhH9Tkey+4dkP+gPMBZSRzLhp1Xtdd9mJDrIr2IxcpABjHzDs/7PgXbDsAdYXq5YkqZjdkl9UQBH23SLOMFAF5t3oeklPH8Ds/6zepaj3/LaYOWBYMB/v9WogpAQowN97UvIik8/BKiMt6zgOcBfAa5PpNRfjXxZ1ccBJQAaAiud5NagSMEfEsg/gr9GFcp3CTN1pxmHnRgD4o+jEh9EwyhZGB94BfItSddPRg3ovzks9ePOa7RNQRb6DXGt5+GvXZ/FasUm8WbrGjhKc2D05rksBN+KVAkPdQw8Yi15ZoNgFZ723vAdyWdvpYkKSXICPxEiQn2xHnIRKiynjbJFnOgAAglNEHRRaXvgW7UV6BLuWoDXp9Ii88vPOgdR9GNT5nNANc4MJWEdgyUesTcBGNBZ214FnZm6epY2y1N+nSNexMdmulpp/LtFXycoC4JPx6aRLyTKoR/bZKdFRcw1w5X3UHqe4DvZ1jWe3iyZ1UD2zIDQSg+rwrEzMZxjAnvcuKJq1kQCKdU8RZe5bwNXLzTppTfW2EOALyzo73O57zYYokTI4XENSsAXIC7jSUpCguNZDFVYbMIWddj4HJwu2tHw0E1XSmeuSFMCtRYZqq80gKvExQzvNPm1AYKG4NRShsQ0WZMPNygjsAXQ7SgmUvkSChoyBs2IV94yy5BQkTYehX4Eddo5Mz/AMLVo1cyEzryY+biZlZemelYwlY1bzs2putMeMU4vBWUY1G0rmTOo3wkZXdlGzgj7YD3sfiYoMcxXS+jy0U0zxeQIC6woMspUK6Spj7FLduyvQKKMBgdk1/efJ5ky5pmBRVwBM1LTim142m+rbjxxE4nQXDazufnEbvutVbfuxR9u5Bz/Ydq6cT+AzffxEGz8BwIe91SlqVEkb82cNUD82fw+JpFNxgfGildd5m1sU5o/SP4PokjnO82ceLiOJEuCbXcu4JHPJGNrh1+LlBOoGtrLkBe6V9G0YtAaAl33sNCy0970EAbFMnYkki5KzVWQnC5cBlNooeoYo/3KPgq1NU7uYCzhfe+tm2WezNSWH2k4NTmUOhtMZvIKM+M/b4C1Ww16X8xiJEfUe4zLB3LrZtjR3zIPWt506EZ/xGkHijk2e2AeuMP8eu9bWz6McZ7xmKeSeEgxnPfA81OkzBy+yXi4B4leRVY0DUA/QkXh67nCbOoS95dGjFJBTV4QV6bWRjXYZIL3EBWxxr2YtRljbawDtFSQ5g0qvYLOHmMfrAPyL7IUui9sOHeGzZ9q1q1iQ4sA1RkCk3E850Jr7sfu/DkVmyZR18p/+9yNsbcPQ6hJ9E0puyNKsrpjFVL6PKQN7zwhEyCTzxHXjOq/Mv8/Z89WCbmgG5sP88WPtIAWuVy5faZfRvk+tYMHJOE2zdkcnCRokJq7S5Az2fkD7WdbtEgB/kZ/fMuPM9Xuvvq9yqC3GaxrW/+SxGQruR2kuh00m733Gs+DgSLuPPXjmIllNM8Y8oUmyL3N8zuD0eDvHmD8CuD/H2bxBX4EJMgp3kpU6jg/+8W98e5t6xZc/X+D1xQPwlZP8x//4H9uP/uiPtn/7b/9tk3VWdiOz/5GPfKQ99thjAd3KcQTD/tutAF+Jzz/4B/+g/eIv/mI2QtkGF+Jf/+t/vZkl8O/+w3/4D+1f/st/GZmL//6Sl7yk/dAP/VD7qq/6qmxIP/7jP97+1b/6VwHpbm4GJIJmr8fAQGCuJOZtb3tbgoZbX37PP/kn/yRfb37zm3ON3oPf3wN8r+/7v//78z1vehNWYGyM73jHO5KJ+KZv+qZcq0HAv/t3/6698Y1vbN/6rd+agOHrvu7r2vd93/flz4dgNQx6BO9//+///faf//N/zqX4/X/7b//t9nt/7+/N9Rko/It/8S/yfY7vZ5MAPd+Z9Nv5cw9/AIAP6yYIUP/oQSk4jJa2K1QygRmGPp1ZYVv1iGah2Kq6d+MIAMi5VsxqChk9xE1/CmD433iCAjenKrbrQX6Bu06n/hkkOoFKHXjeL9fpx6Mv0OyLU/uixSrCLTa9Z0Xz8x2G3F/QWXi/Y4k5JCJ5sYkS9xMpUld3EPDV/Vd6eg/qKlYMSAOyXf9MNYw1ODkQ+1e5FJVfvLUOgjYP/Gjsw0B30pAAfEElgXACl2KpxckCHYGKjNAgB4ebtUGJWtqwY953xpoiSzZq9foCRSU6PcAXgKdBkgAf/XQyOuhrR2huM6plGlrHIdkuC1DHD0FwH0nh5wAHWfT3AnyL7/xEQYygRAmLLj5hmWGuA0Zl3LgPT54AfEAdm/cUushIgAKq+4xNgcJCon3A1AN8R/BGz4JiPxV18nlmLuz2SxGgTHauIUy7vQOUh3H/QkjdiRxPH4tgSRlGxkb2XXs1L6SeWZov+YfIuPzckmDsmaZWFmCxszKY6wDfmojK2shYF8A3qLBgWv1+AfwBrivMYcdillb4ZoCfizBItfBXq9IU2SHFsqmV7kF2TlUaozTCzICuPh1w6dnnMO8GN2bR7AuQrJtjWdmCvsB9l2cSSVnHChtM1fdaZ1FyOrXRtZ46i79kmfT31/d8MXpgZRqx74w8p5yYKjsjCCgwvGNwlOHVrhJ9tkytbjJmL7KeuMuusFT/+Fiu8h4GAQa1zhfdqRL0hMlWAm/dStmG9gB/W+tMiya1PgT0XzgLoQSIGNY/HwC3SEMmA2K98w8gS5nEa1xwPwoTbEDk58ZqMs3HKhN5oz6oJGT9vmNtSEKNrHEzReE3OuBTa70nAPwmg4fK4vUFxQX+41CSd1K7788YcNS+6WcJPpON6fYUg6UVzp5l7sXnp0OMxZAbyJOOYE2oY+EgWTjrMWbR14/dB1C/+wHm41y7+Gu/2JaeeYL1jj0hGu+Jo8fbOAz+IAz+DsDSpnc62qwyz0amTkL4wyrbdyN7iw3zkFhsXGijNrvK+qMeRjedBWQ6izaDM8D2DtwbzJpUsbfpHYNKz4Ue4LsHKvPSEtW6B2U0svX+9ApA2GJUsyyeL9co4l3HdcVswjps/rDzh39L8oOBn7RHCMHEJrpuLU/t1lz9FPzSW75IEkH9sFK5rIUybghpkMypWdXKRAnuLYi3cFxNfm8PSTjAyPkMCaS3dacBoGMfPPoInX0/9KlkLmfGt9C0V8Yl7rLuM9NgiuGZdnUblpzrm2Ata4m8qVf+OvsgSPog28j08GKbOn2kbZ043M6y9y/x2VsWqoeMQwYDibFKL45hzoQh5vkg172KO9cCBdBDZAxOHjnWDs3Ot0vnr7aVq8iI2d922a8McCTwdBszOLqGpekVgLMeToL2oS3rFMzQbcN+T/O9u4w5jD9jnZ9lv5WVN4gfob4iZcRmuHT4oYhVjkqZzTRBgsTpHB1m1eRfeBLbWp7b0SGyBEohlQ5ee6atQ6YOgUsHLFZn+q/yXJdoBrFmlk7rYYvRCR60Hx3E9W2EeXboANKa4+y7UzTsInD/5CXqbZjrpyeR8J1hT8Smc5Tao4lZtPkz6PcJsp7YHaOjLfsJvz90aLqd5HmeZC8YNcP1tX+kDbzk9TcO6M/vd1/8AN90v0BYYC8b/U//6T+l5fWBAPFbAf73fu/3Bvj+hb/wF8LKGxSYOZDlPnPmTAD693zP97Q/9sf+WPuTf/JP5t99b8G17PkHPvCBpkzmp37qp9qXf/mXR2Lzd//u3w2A+9f/+l9/TkPrZ/yX//JfIpvxJRiXqd8P8P2cv/E3/kYm2T//5/88G6XsvIz929/+9gQG+19uuP6M7+V9f8M3fMP1f/7Zn/3Z9lf+yl9J0OJLYO/fqefvXwYO/tw/+2f/LNfyxf566Ld+mVQsLIOg2wIo05QceHalNP0ns7XTgTjtGAX3WvUpy0iHVg69ADPL2sRj2fq7NtydE0wv18ki4nsFDWHy9cXurPOuO89E09274vQs+T5U7FGRjECxm/vBedj7gOZiu3NAdoVrvbSmini7VHfHmN5kydi9v9jMg8nAU5mOAanAJyyo7xFgVNrwADhZqDC8HcAP+9rZhgZJFZjpmekeFFwH+IJiAb4/Hwb/ZoDvPeldHV95Nl3T75LEepuP20WVA8xC29Ltlv+zwC2FzSnGKkeKOCU9C+Ajc1E7vXwtMh2bRsGRwfjRjAld6ChafJt9FcCfY0OHWcJRZ5ecsgA/wUK00MVUl3RmNfULO8g14mhhIRkgMMGHoMf5A2Adx4d7Gm9iwUsyI04ij4sAgP11C2ZELG2rrEnYbjXWfpbBpOxn5pu2fQB80r47+dIRw0JfAaJBHodKHm41EfOVLqNdIJSusWro8w9yycWWetEFvqsQVqA6IOsnwNcm0+JcJUvabbJOktXo76UmUxXqMg6OhRr+AVLzuofIluezYvvqXLfOpeRk/dpJQG2zMQ48P19QugrokXjYRZpk4a5yCOeGxYoCT9PwAfnWiwjKdVIK8IFJFCDK3CfT1GnwmSNVQFiyjwB5mVGbqCWrZmahZEMlzxG0cSCb5XP+AO5XYW/XqeUQJLk0LGSsZ1uaZYch2T3bo6aeorIK6ZKr7R/Xc72+xp/IGFaRqkjYoUxAIkvrmCirqo0n7zvoc3EIlb+oo9Zi1s7DK2uwgIM0/EE+Alu6A/Bbo6Avkhbu4cAcwAxQq42jTi/plMtAugfUmippUvX3yCy8vrXnGeUZ3vi71B+5B4Rkr31JyU6aGXUZqhTjdhF/9i3AZGZczNPrExyLFCGn2V5XH8XfOa4lt7IzKpprwJFOJ2ZEtb3Vg37mwCzFtQRFI+iplX9ggThy8nQbQZozPHO8Xf71D7fzH/0NmF2yFwQ4o2TLxw7f1saPnWiDjMPuHizwjrIYGHyY2J3Bg2384L2o8+azZvZgYXVd29w438ZhUQ2ubSS3yZpfASyuIJuQKCzTBu+pxnWI59xnaSv483lVI7hlitAt5BScKy2TwHAMVimk3+NetZW1WP3qZdxVLGbdGo6f+/QBGhwdO5LiYzuv6jDmtUlsTEIirBPsXLlyNSx1tmuykntmz8xUmYlJh9oiDUKShMEvO1Vfo8z3sRRUW2TrmJbcz1oo+8Ps7cCobwHs21Q7evBQmz1LTcx73s+zNhNK1shyFTzpdyAB1llnq8hCVikGpVImmdcd9t4l90gY9hHGdZLnf2Riq80PLLSZ22bbZfoHnCObsU2h6B4a+bjVsA63kfmtAPB3ZexZg4NmvDii/XKuHSCbc+LwcfbevXbmsafb8dkjSHMIBAkC1sgmGvAfOoS7DEHcxSuX6Qp7hiBjnYBvnr+nWRUZSu99A2nNwoIdl9HEdw3XZpTYOA52eXaeWp+mKQByHrZc7oxxsjcA63/u+DyNrdjvCEInlyi05d4nwRJKTgdWzvP+dpt1766M1s4uc46GVqs8rg3W0SoBluGDvAC7IJkN1/N6mz821mb5WsVx6LELy+2ZsU1qF2bb9KNkGK5utqmDZLcPk42CH77EdV7eYv4RjNlx+DBz/iQ1C5OQLO4vg299ext8+Re5TaYa/O/4ju+IRt5Nc//rq7/6q5vAXFb8uRj8P/En/kTA8unTpyOPUYMu2BXE7gf46twFaMpn/HKj6QtZ/WwBvpmAv/SX/lJAvgDfTdLDSD2lQYNFr3/qT/2p1AEI8AVSyoM8cJTBfC6v3gHEtK2v5wL4ff3AP/yH/7D91//6XzMR/8Af+AMZIwti3XD2v3zPX/iFX0h2w4BF1r9//dIv/VJkPn/mz/yZ/JXsvUHQfiD/0z/90wH3f/bP/tn21re+9XO5jd/R7/nE+/9b0utuXhJhSf1HP60VmoySncoFcDKuSnRkXyxcqiLEGw42HVAQMBS1FLBaGvXyiLf5TMAb80UbOw/++BHD6KS7YML5YnJ7AJ+QwbOhA1cO1n6Avx+cZ3PWvz7XXgyhGtv6/s7NQxAZ8J1bK3ZtvySke/+S6simqcs0bYhGMA2mLIr08BYUVdFY7M/y7TfeqzIMFQh0b3UTuL+ebeg+O44ZXYFtpD6OfTd+stOCNz2BB9WXw6jni4+3qc0Ispvrza4E2F2AkOJNvZYDnAXUsmcGaUp09jP4MEfoZwPQosOn0Gl3CSAsuIfFT6GtDD4gVoBPEZi/0iYngCIddCPRKXCW640nOkV9ZIK2BLUABFvSK9+JSwasyQAH3RjezpOwWQGdKZoUrAneOulWAqg89fxXrwJ7KcRTDiaQY+z0bRfgQyHGCWhPgL+jLKgcjswcaKk3IkA0kOpcfRIuCKjj4UydgRIbvn/buQvAH1GDHHZdFq6/X2sbqjDW99TSz+JlfzZBsAA/AKwkHNXdtxptBeQT9DRtNjv5kILjChCLvVWiUyyu7ijO33KxsebB6xA4LQHwLT7cxflIH3GlXP5E3Ib4Svt4AT5/t2Nwo8yD+WCDtF5qov7fNRwJpMGPwNkhNnMRIG+GporK80yUCwn2vTfvS62zDD7P1yzCKm4+q4sXss+7HmTbCyxXYB05StxNuk62rk0DD6UbFq97rSkAtttmEQH5rIDEGxmvBCZmJayZ6BZzyWQc7yzsahqk5zuAUOtDfRJ1D1ldoGATBjgquIyPEhizFZ1TCigsRvsoAAAgAElEQVQuAYesYa63+mI43yK56zJKfQowM9Q9Ktk7pR6l3Y4syYyFVpDdPuM87fcbsxQV9AvGBPgCDTMQPItkO5SFVVDZ1074Z68hydbIsKyXKp2+z2MNcG+DK22PJ5AlDABSJwAxM3PDberUkTb+4pe3vdtf3JaeeKad/fl3MjaXsV/kGUExD9OBdPzIqTZxhLo05CDbyG5GBi2+hAlPVhfANoeeev44LDAsPmA0MhgCzEEKa9PVO8XWi5GMrSCrUd5kkKnsRhBvg7X4/iejKlliJsngqPT3y7jwqJXXqjb1RV2RbQC38ivWg+tnCbBpse8qDY2WkOvMHz7S7rrn7rDWV+iku8n6sNvuGNnNDRjbM2fOptZiCjmJunEDKcfcgnvrVTz7/Ip7XLTbgnwzuFXwnyaBZlF0LgPU2jhOJt8aBT3s1wHlu4uMz/Jgu/f4SeSoSGk++P62fe5Jq1ABqTj9kP3cgBxZIDC5RkHsDAWjh3ivTa53BSZ/226/XNu4BfVKaVhTUytn0dFjKYlG/Ox9L25bSKgsFBXg63jF0Yz3PfI4guo97EmtPVmnE/LoPF70GjQg25mbmW/zh04QFLEfM2wrAPxh9nVahGXfnIJkmScIGOBazl0925bZTxYu00iK+ROZpuvPTAlylmWDR86iuBmx71t/lHPbwNv1SAHx9hrB8yJyK4qg1y5fImsw2k7dd3ubPggJdelqG6fAdQbwPu7ZofzVxngpRlfuZR2aOx91AnyPVqHEFjTEcr5Y1KzLEJ8jkw9BMnNwqM0c5nv52acXNtqZCYiFo0h3nlrGSWevjYEldw+Nt8VZsnU4Pg1tINch07K3wXsw5gencRuaBCUMMze/6Tva0Ku+ujtjPu9fvnAMvgy1AFPgvP8lsLao1IX1XAD/r/21v9b+4B/8g2Hmn3766faP//E/brrE/NzP/dxNAF+GX0mKB4MBhVIdH5CNKJ588skAfDd1JS4y8/7+9a9/fYC+WnU3LgMC5TSCfjf/XlpzLw02nu/ruQC+zjre1+/5Pb+nfeVXfmWu+Vd+5VciG/Jev/Ebv/Gmj/M+vF8DApl/f6Z/+XM//MM/nPvw5X07RvtdcwyGzBQYBFiM/MX+ephOtkoGLGTywCgXFiUhJa1x5W5i2+UBv5fDXh1ogdrSz1eRWVJ0YQJ79r3AWGnUq+BsIE2abAxSxXvF0qi9lb0TXAnwqo14z5SFFb7l1bOOPYNf/1wpb69dQC5wCgOaw/hG1qBYYgvovF2O5H0A/7rum38rjWtZoQm4ZaMF+XEPyPFdDkFJlSbQyVAFhOS9HZ+A007eEejSH+jP/rWuw+LG0nlH6x2bPJ1i1K+zqaJthi8DeOhuQuqZ24iTEey9TFVZZcoWetgrSSnwlIZbMj58Tyw1SY/GRScgQomFMqRyeBHg2xV2EOZuhA1xlC5CozCAKTDWKQkGSoA/IsBHq17FurL3fQ+Cshe1YYwdKgc5aNVkb23BuNkYigNaoK193x6H3ghMyuQkXWADOrtiXZ+ZYNJrD1tqGr+XgDmMVYTb32uajVmIKDj2uaNHVZ5D+iCAP6BKGzcBEfNV33IIvLC8gqtIQpzDKSRW8gFoNJMl88/4GNwEwDEXy+rRLFYX3BoY5FrtDEugBYsvwC8G33lWgDnAz0BXMKxEByBkAGKdQE40n4MBRQhD2PcuKtTdo4JK9b9V7Bpig3FdhrW1+HCHAzLyLUF55DOdXl44lHHiS5vL6PANdOvXzI8E2xX8ek+6B6VQ3Pfq6jcMYGw+FPejaPHrK6CbzxXg7xDMWVy7tswcWriQwMNAbAzGtc/OJCC2AkJghZ1fL8ESwAvm/TzHOfax3LRgMHK+/H2BWdeDgZff6PsN29WzA9xuFSlQjVDdAlYBPlIMrPa2AI3pvsuX/txXLlwkCLUZV1/vU05Z5Xlul2ibX1WhoEy73XTdWxLYGwRF0lEhZ08WEDUmo1N7iztEgXSzBSm4zTbVBad9ttFnYyCWwLwCvCGkCWEru/3JX2/Igtx6DeCKbKhsgNkWceQuwLe6js6heXa+IR0PUJs4irf9i+5uo3fdBxjcaWfe9Z62+vCDFCtT1zAL6J6GgT54BHB/qgPwBJFL51j/9EPAvUlfdq0oh6zjOXAcS9WZ6OiH9PSXUFm4nLqbHQLNyGyYB+mACsBX6uLePKSs0Iwt+30kedZbOYaJtEoas4LMy71QDXeIHzMmWk+aeYKEcj2vAWbXAPV8HKSgHX5xy0HGcfpu3PMowBZbLFGsqSzHfempp55BBnwe0nOqHT5GvwrAdxXb+pzcz/n5FKEXkRSLUjMK3PMGANOuzD53DSUsuB3lnsfRbMceOs5c5gAAmWjLh7BnPIXb2Dw69r2zT9HF9Ym2tQTg3R7DtmAS+QzdWJnPWuyOsCfO6FjGvLpK8fImEqlRM0gW/NuxGm39+PIZWHeWAyz+E7edbAt44W+niy/NodIDhQZPVPFuIq/cxpbUmo11CJnpwzwzAqJVAPUw58LcUYKOyXncpHhOZDMajkru69Z8GQjNHDjSpul/sM3z3qKL+aULZBdiBrCSvgmDu9pkEmjwsyl453MnYcK1PLUZW2a3GIEmU9vLyMgA+GtIZJyLB5moL3ntfe3UXUfbKtLuobMX2gwN1EZYi0OR1en6Vm49Fk9rgRqyKI49nOlIc9YJ5nYgBTa5pxEDC7YAjRRmZii8P2i34712meDjqTkCgrvm2twCHZgXeLIQ0FsU1y6N1n4+v7rbji7yfhf+P/be/MfS/Drv+95bdbfaq7qqeu/p2blJokiKlByZpCw5hhI5UIDYURAjgpHEQADBMWT9JAgIEkEBkj9A+icC6AcbRqIlDi2GokSJy3CG5Mxoenpfal9u3Xurbi35fM553+4mTVtiw8PIRhdV6u6aW/e+7/f9Ls95znOeY/E+44h0Z2WeALjH9y/9o9L+9N/KdfqDf/3wAP5fVmT7b9Lg/+Zv/mb5xV/8xWDQ/20AX+AqS/1Hf/RHEWULytXXv/HGG6FRF+DrWGPhrnp2JTlf+tKXgnVSX2+Rqp/hzyzS/f3f//34XRez722WwQzED/r1vQDfgEM9vGy8GYPr16/Hpnzjxo3ya7/2a8G8C8S91vrLDdbrsnBWAK+NaP1lBsC6AAuY/TLjYaBkRqP+Ussv6FduZFDz1/3rna/+XuhnTfmGPEepiM02WGPBQHFYHjbZKLVBdCOzdXgFnJO9V3Zj4VFldagsJdL/KTGIAzuAF1EydmAyYTJVsvjqLJ0/6ZRQdbmMJkNPigG/H8B3TJ+W6MS5WW3MzrEs5tRCTVbWQyQBTNQZsEmnrCZ+qZL0JCivJTSPA4gAMrKvKVvS5zvlM6rXs9BKyUdT/XYF8INd5ivkO2HSXUlKKocUB6Rm8J4OKAwkAhpEQKRe24JbHSr4XNLTMqITpGJb7GzGYgHwTRdb5KxLBnrGBht1yDLMXnhwBasiOkyZhQy8rw2A73Pk2YY0wD4HjJm2eDXAb3BoGEx0lOgEwAf8WGCNnWTLpk50brUYNdl7tdkCN3GqqXaumXSxQUMDDbTAb8xhdYYufgJkLWA84XA4IU0tIJ7C6aEG+M6tyIhEkCfo9N96UavxT4CWMqgMHL1+2T3HS5AgS96wy6ZMftiKKjMzYGJMZQoZt45A1yeYDoYRxGWdiXIm9fOaAHjAZ6OwxwX+HHKZbeK/y6ZXBeIR7PpzJUwB8JHRVKBYwBmBqNcmkKkAvpaZZ2MO0LjGtEYNgB9zQJ7SL+eYrhQZ4OiE4nt56A0J+PrMC1nJsfpn5mU2+UnWWyClna33FuAxCjd9vwwA8tvXy0YmCPeATflZLo+oIYnaG4MxGX6Zuqrw1yBfcKkcLGotfN70UiA4HALwlUn4vARlWbDqe2eAEvNfQ8HqgyIYrorra1tRg6Y2BXZxL67BiHxSkuV3aPddf8oHhdkRFHptGSQ4T6LZlNcHmBpz+FvIapfZDmtmSAHqHkYTTtoMiAyWn8iiJC90IAqGmrcJgC8rXBEY8WcEFgnoY80je1B4H7kmJXyASx9ASm6q5+k+YJaLeZtAMjuER38R9wYZezptcmfxrGsWP37beVQx+pPYJurgEwy4BdK85xAZ0h7A1oAhMi2wz0tzuLIssMdi/FBe/XAZEVBvfe1bZftPvoLueFzmlwDswd7zJ+4t7XPo7BfPS9iW4foN5hxAFPtXGyWdGDTD2DantMpdRHHjMyCgRnPdgK3PuhsCPfZJbXcF+OrpDwmunNtdmOUILBnXIHQMnKMeJgvXw/bWfShqHvTO1/0p9+AemmmzQV6DErBDGiP1AZEWfkpj7/Ncly+slgvYf6qf38MqtAd7P4S9v3HjZqz/S5dXAbJd2Hk6I6P9ONLeMxx0CEQtCI9aDjMiNhnz2STAN+tjwBX9JMyaWuhLIeskDPyZwTLPmpYD8Vyb1HecOzgrq+whE326795A8rKl1TREj3sEDbagjrmG/SiGn2Cgj/rHAPyV0qc785isZovahlnGp3e6VdrD22UenfnMJz5abrEO13n+Y+Z9j0BrjtcbMw8qgH9EoemePTq6sONkZRrKIZGhnZINOIbcufTC6+E8dLqvFAbChSyt9FOHoKNF9hG6nucKkz3bYGyRNdHPYMLGgOzhKkZPuNYBLP7INch48iTjiLMmxJDs2AZYPI9jHHLgVtiXGDvO3Hmex8f/xkfLxas0SsNxcPL2A3T3SIro9tuzCFoXooHN4VhrzKWxPQ7YK+0NMGaMzvjcxiGyJv43ZtOWCIIfiOBgujcRzkMu+wPmyb3ls9L/6HIhF1XaA+RbvPZY2ZrZd4KISwRh13DOOX2ApPF4qmwzJzstMgH46p//7/5xmf7sM5Oy/+EA/BdffDFArotVuYugXUAue63spgb49cYnqy+Tr12lBa0GAYLf2rFENl1Jj78vS/Ibv/Ebz+Ql/70AX529gFtG3QDi6S91+tqI/uqv/mpIkuovN9CNjY3yuc99LiQ6v/ALvxCHn8DRegElOv7p/Xrf1gsoffIgEoSpz/dnfq4BxV/3r/e+AcCHcbEKPtK9SlziAGbzEshzZo0adKarEs9hhVgxZpGqNwhQCqIW27R5HIBPmlsly1WBXLW6OhjICLBJmZYX2Kkj9zva2Mehml0lk7VKtFFLZqq0wmOGvaI8YwN37nhAHFpYxw7zpMA03z/9rAUEMnB1eju9pmvJTBzUFauX3XcFJGlXeahlpvZp0XmxYlajcBgmRZY8gEgGCgHK4s6rOwh233O+ctSQNa5AS/3zBAGeMXWhMoW3svcWqHJfk2y2bQ5V08OmiaPYy3Hy89302OXCNztkUbKkCV7inkMvmd1Iz5rKGnQlyK6/3ps2kzI2kV6nOO7slMItJTr4vrXR+7eUMKjlB8BOhkwHUWN0ttS32/fxAEjbUCVedpe1K6RZB9/Tb1n1ACW8TwBGU63Ii7ozS8yDSl8ezLVsqjKQbBYm3GlZ/8FzCQtXmfAYrOxDkK3uK1YfMNeIQlOeT6R9s2g5pUHJPMkWqyv16QS4l+31ucuMBvuODC3WgpkgNe11bUBKyxr2EVAW5ZhGYCu5XXVzpvOsjjyR7aqyQFVqJ97LQkQZfAH+CSx+ZDWYqw3FpeEkIiBnHoW8xyLEdKHKTr6ux7Ra1Flmn+ynhf3HpNSDhVRCANNpRszx1NJW3bgRuGykQ5bympSt+YPwfweE97SOlHMWwMd157yJPgeP5UYG+Gr0q1nt+NrnwLGFubUOYKRVZh8/frILzvWQXlWONKHbj3tQGpEBuDuN41Nb5UagK3ivAH4PQBTZgqq2Jhh8wFdq03OfCHOAak8Kr0RHI3TvZk38JouELEEJk0W3Bkr+9/29AQwwhX3M2SnW1JOsYcpmakLAvysdyAY/1dp2jKrsYh0QqUeuM5oh5XHfC2VK1lbIVnsfzmHXShRyCmZl4Ku9TqDfhLGMAt3HPERq9WW2vXevs9dmHk8BLtXOw1D6PPc2d8KlxGJ7ZS4tJAw9AO2561fLzPVXKSxcKNt3HpX7X30D6ch95A0w2jRDOkP+0cJdp718tbSWr5eJ2eWQXh1R/DgEPE4L/CKQ52akumGYw71I3bong71R3BejuRRSHoL7A6Ra2nbqgqRsSMeWaVjSHgGGxbNRpB3rOWuGwiWM9Wk9gb/j+HQA+Ep0lBjWvvVmvkbIgWR5d3l+erNrlbkFoO/iBngOqY7rYMx7mG1ToqZjoETSAgy12dg++9IB16Q5krlEjz4tMG3K5j1GF3M7CbNm/D7RTUdvdr38mXO+lmMr3MXs4C6jbPB+BHPeIyA4f2e/LMjm8/z3b+EiiKOL62l6aRpN+FTY6+5RFOpaRzAHGXJc1luLZZd95UgTADKbUDBl+gwdebtfrv3kh8vR1dXyCCvJbT36mUYWHy/C5k8i6zlg7Y0Y7yNqDDaQRp3ixtPCX74hKUQgJPGzy/100PAv8bxHO+joybCc8XvWI5kJaONseMZeYKOsEwqyjyhGbW7TqZn5OoEc1Iq2AQM2tLbKYBKvf88bz9s2sqJ9rmvf5lkA9TEZIhIBpX00UeY5K6YnjsrLr58vq9cwZUAq19jcLa0t7m2LjDSuT3AYBAQErMx7n+sBLP6INaKN6NjA1805HJAIJMxgRlrdemokgARZPe61SefeA4ppd1ewwuRzusi2LXE6Drkb+19kC/DlJwC7vjYuC+uMI09/H5c4RFLIolpl8R/949L9/HOAH+ky9fmy2zLdbjhvvvlmSGEsohWwy54r7xHIC4RdNLLov/VbvxXAWYCs9aSg/PLlywGg9ZT3Z7/+67/+Xaz4XxUkfy/AN1Pxu7/7u8G6C7wF4m4qX/nKV+IalDBZI/D9HHoswH399dejYPe1116LexK0Wyz827/921G0q6xIC01fa6GxQYSvsaGWDL71CX/dv97/5u9H453opFnpD0Pb7EJyXfH3AxpahKVzBUCfSGSqQlNel/KB2pIyJTGPC3Dj8OX3o2mTxaQeUm6oHv7ZLCtkArLrAfBrB5qKLQyAX2laZbEqEO72HOBfkMZuKejRVUQHoAD4pvBDBgTgiYp9i4OfbqqULNrTDWXqe4tARVYxAL7p/mzwoRbe99f73qYkFj22ouGTEgMbwKTEICQOAlW/IwhKqU4yxjKqWVBXa3CDuQ+kXxUOK89R+lC5rvj3ppIZAGqHbIvfUSgZ9nDJGAtuZOPNMuip73uGvaXjKttsEMVYnBGw+W9dLQKAyFYBfASeR3xe3w6UJzD4sHNtWXz/VO5pYxgdIPR8n6IQtbkcm7yXLUiWWfZzLUoesvYGAL6TkWybBbyy1ciLovtmyqS8HgOOSVLHbdPSUUDqF2y3KfPQbQMw6Z7ZgmWKA9uxE1hG4bJWiJmxkWUT0KkFb5zBOlo4x5uFo4oNqsJa1HmX2l+BZwCMCExSGhEBpRI0Get45lmHomyllqeEowz33qS7ZwttMndjmAArydzX3cL6BpuAKTcKIP1Yu/UY4I+V6DCHtCPVRu402DyzBVppmvI2JWYWQ3YrRT7JMnMAhqtLyuiU6Oyyz/oeko+dsEylaynMt12LlWx5uDlHnePJEgv4E9z7edoE6hAyxSEdRaGhN1HSlVmf+FOAr842jtSqFiKyctlrIGoLbIpnoa1B4v79yCz45VkROvoqc5CstM2o7BBdWWJGutD1kXKpAPgW3gLwpqyvEuC7Ts00VRlGQbJ7iPecjZ/8ZRl0n5Xysywy9mcN1y2Soaa2qBZkA8Kct3ay30SvPoZpngJlqGl2L4p1WgcQgLoIBE0GGAhW3WTTzjL3RAMwv6KAPzKGVZbE34tgPQmEAPh23a006cESWydQ7WfhjsT7xyfK1EfyquqR8fi5swcwd6cB+B2kNS0AY3ue4JjrGezslXXY0bOQODAfT9HQLy2Uxdc+VLposPce7ZaHb7xd9u7djy7H07C8S+izT6foWLsMKFoF3K+8QvCKzTVjckrmrU+Q39ECM9ZGZkSdE/7b4U7Vmxk8x19iIZ1wDigadQ4YaOjoY9fULm4y06ydYGCZlzEXdCoT4JvhMmC3E7fuQgZYgGdBvnJCA1b3n2gWh9OXn31AVkUZjs4um4BFg1j3esHvNGBfd6ZwQQJ7CPA1Chixz/UJPA6UmtBITQ2+7L02mPZpsW4kncj0ekc7r7xI8oDnHwYLrB3lOSjPQp5j5lRfezcb6jfLFGB9FQed3hbzzT0Fvfn6I9YrgfbcylSZPQdZxhzexvEFapnngKySz3s0uVB2OEdG/pvXdgDTU0gNZy/MlA//Fz9b7jXpOksw2ldOyYyZYp0vAfDNkAnwJWUE+OsC/Gned4Z9SoAvcCbLvEfA1mdvv3TpPMFbD0XVdtZnMN97kmys/ybB2wHr8oB1YlOo9manDB9s4a7E3sA6HCihgkwYcr4Mx90gTexUPEO32nX0/5tc8wFzL6RKe4BvtoDV3jkKuE9wFJwq568vRc2AkVUP+U6PQumyDpm0C9TmGZKUgsyipgIQfgD7rwPSGYy+e87I3iX8twZ741DrW62bezyL2VaZQ440iWXm1nyz7MLEH1J/MLW8SCkWFs9kTppmMDjrJjgDFpmHl7ZOy6VN9izmdrMlUWdmEyejf/grpf03n7lu8ofH4Cs/Eex+v46qglYbNSk3+V6bzL+qREcwK8B38fzET/xEbIr62dv5VYBvkapfv/M7vxMWm0phPJAEx75Oht6/+3lq47WTdDN46623ogBX7b5/Ku1RPvPqq6/+a8Ww3w84fz8NvpkBm1wJupUfuTH7vi54G2KpsX/06FF0o7U+wc/yy2DEjII/k+G/efNmMPs659TOOhYIa5npePo6m2J5H77mZ37mZ77fJf61+9kTgP/E7i3ORQ57M8umKfsnaruTnfbraRBce3XXAL9mwerOlTXo9wi0CDIOaIvsOL107KgBvn8Phq/SXdZFeVmsminvuo18fSDW4Mn3NgUczDELeGTDFZv9qFvmULCTZyc8+HXpqLMC4YWSEo8ozE1WMA7qCow88ecPLBQHkZaZ8f52TNXNpnY3qRyB6rS6mlvvN2QyMrB5WgeZG04ZFZBJFj8zHLKzARoMsEx7yohRQKX8ITq0srWn/pPisShKrfyfQ++tTppDNwBQdlwVpIStZwDqfK0AP6U1FfMOaxLtvNmoj8Lh5QD2DZO10TYHF01y0Pp2K1lQOKEoBZK9hombbK0GW+j1C348FM3QWC8wAFDFOA02Uq4jcxMAuwaryjKUFyH7wV0idKdhv6dm3HGt5EcGfKa7lb8ADMK9o2Z8fe4GjXayFRjYURIpUNG5wsK5CLSMTC2QBOBHMV2CzezAnPC5Bvjx8C30tJBcnX/IfrJzZe0DH1kFmNAJDq42TH9ovmXClTAZAOGp3ITFz2L0fx3gh3WnbkIWHxP4HJPhSIDPaSgYtE8Th5ENgQT5soBR8xEBjaA156uESN8ujjiVqHu2ZbyOIwJiXUME+FEzEVa2SreUgpj9yEAySm/1CleeYKMuDvco2ot7zZqNqNvwHpXBhLRNIFdlAiwKtugx5GDKYLKbsOBuuHc/iitdC2Fpye/Wza5qgH8a9SwJ6KtdJdeFgJzfc18Q3HlPIXerslrfD+C7d/gVgYMBWKyH9EAPZM58PCGY0mWpYVF2+NoTLDLOSjsO8I8/JROi84q1SEqCQvLF9WQRaF2PkxmU+t9ZeJ3PJ7IjIZfJDEh0Xa7Wdc3gxx5otiuKdtWAV65JIWfMLFjIl6x/qnT1rgelK8kqy3KfEsABRpQWAOzbK0jmcFjx90+4l/7DdSRSdqG2NwX9LFbOlRbWlwOA3sP37pbNm/cBPeMyiyynhbxhhmzTBMBo5iL6+wuA+6WXWGNT5ZTCzwb7TpnrAKjXYl26hWWNQvbQUJIR3vaONXPDKWsDPjOOWrbagM5upqnDt37BDB7XpY++ohefq3VfUSSc420HZd879mD98hlDzyD3cLNT0VncrBfP1p8bwI5g63conD7AfUfm306sq+CG6dkZpGK6wdm0id9VPsi4W0vQ10aUQE8CoAMLbIDrvhoxWPU6dfq6xhikRP2NxABr0s62bTMo1h9ITDHnuu7F/LwgiZl9iOQVS8nGNoWeyIi2H1KfGJaNsPJ0GnNf3t3VCMCOujFoZet0ugzZAw8tJGUPbbNPLAJgr338eln6uU+VvyDIsp7ggGc3ZP702BcF+B1+f4j0tY9sabSxWTb7FJPDaHd5bk3kUQ0kM/rVQ7iXHeobdP5aXLxU9gkGSU+UWQKnrp2d+dwz7m3EOaOcZYYmUu3+dLnx9XfirJmaXQyS74CC6k3mxRBA3ELHPzfNfsezWodoWCfgGuqDT6fas22eJ/c+zXXOIBm6fHG+XHsZt7RpznI+o02A1UEq1KTwV7nMKUz+JAHXCWM9EOBTY2Gvg2NAvb0ODmTw3VPYL8aeD1NksQyYLtO76IXl0qZ52yPOqXvIBE/NTF28QPsA1jm9CZradloQbmEwZ/h8/6isrO+XGQA/ya8gM9nUy+wvw+D/dQf4ymB0d/k3fen9LgAV0KpPtyGTGnr94HWWkdWWnVYbrwWlzLVst1r6X/mVXwlnnE9+8pOhU9cxpu70Ksutnl0fewt8dZ/5whe+EC45gmO//BxdemT0/dKD388wheaXny1jbhDi58uU2z1Wf3yv6S/7Mjug//3nP//57/KgN5iQqa+/BOPei8GJX2YfDEoMiJ62xdTy04BFn37lPBbk/tIv/dJ3XYa1CH/4h38Y92AmwrE1kPj35esWDP4R3fSeZqSy5Qdw0kVlKpsoOBia+EoZToL8tMwLl4cKOD3R99YynbqITSiUmvdo385XXeBnir0ODAQSCcDyz6cBfn5eMn358/xsD9Jk8GGOK4Cvz3j4nsNwJMC3iY1FnNmkJhm1vJ6awcmoUyAAACAASURBVM9KfuUhVbOtKGbLA15m3UMoAT5FexbvKauIYuN0AbJrYrjKVKxdNFvxPsOpJMctWOP6MK9ZfAejAl4hUTCFH9ph0qWCew40wbGpRKU54S6hM0kdVAS4T7116PYr1x1131lUKVjLYltZsDM0+NH1NhUsAVrCGhUgLsBPec0mryB1yabZJfXsoRZAys8U4Mc3bjrhqGRDoExtB7sM+EyATyYFgK/FncFKBDuRdElnkLqIswmrFwDfgkmdUuwIzEcp4erwOdqznsQYK7GqWeUMLAxODOyO7H7Is1frX8w+aD9ZOetAVTE2Pi8BbcoZ6n4GIefweVVzUt26HXYFWLU2Pi1RlaYpwWBeknGYQIfc1hIu3INYLUrUDaQA+BPakIaTTlid8J3ZsRhsZWoBgJhDZM4sQD6l2M7C4NDhA5pOLLI0WFDO5Gc+tZnUNn4241Ges4+W3OBPiZ2a5Wn8ELt8O246iLSQVNWdlAO4VEWq0Sk45hQZikgYqKfOQtdg7aOhnf0usudF+PyZj6rtWx0vg07taJXpqHO30Fb99c7DKkuXxZH12q7Xc/SpsF9BtQ7rOvooNDerwFg7T53fUTsTUq2U9gQYDBlaMvgC8qyTSelbOEZFv44E+WGvEYW2gJ0q4yDAD8KCSaYEo08ToIONrdD2C+C6Mrkhl0pXImUZkcVQhmjORqae6wnrS4F9FZSnM0xmCONeneneY7W2Q7CndKhqamXGKfaEmCcJ7sOFSuefqlg/mg5WmQtZbuftNAWxPTp5NkEn7fMEmlh8RoRhITHZt8HGOsEMZZ+8DvF62Ufr/OD+Rtl5sImHuOuZwFGQCoM/Z/HqIk2H0K63L7xWGovXAVRU30DE8SBh9bU3BOj7jAnmrAmxMDmydlqRwqhG0zwCQckHuooFKXEMQI0u03Yh5n7dn53rKTPLtR+uSbyRwap7hffc4ZnLwput8/kLxrV1VKLjvmfPjgle556mQ5re/31AvE45I+7/CPBrMazSoznq/AyCDSJDQqtjC/NkBBEQv8MBN2kGiwBXgD9N4GShtQGBe9nQbwG+IBOZjoHM7LT7lMvBPcTjhDnOHtiTXIm+DXj1s1ba/F6B/Z58xNq+C/vO37W1jXONjOTuPq6BuMyg78G8iuxLnz/tUs06HpN9nqFh00s/fr1c+cxrZW2hWR6g25+bWwbgEywAgFkZZQnJjbahQ+SUB/3NMtpaL9u8b4Pn2ptl/yCIaaDv7yD7OWU9bbPf7GxtlJXLV8NhqgGgDi/6qBfj/7ixofsDmYm5izREa50v3/rq27yWVYAd6RHXO2KfWoNA2SewuLaEY9DVF8sO2YANAT6ZkQGs++mQ4A+G/HgbGSL7XY/3v7q6XF575QpqCc5LMqxnBGONPte6xzhtQA4QoE0QcDRYjyP+7AP4rRfo83Pde/YB+UeQTRNkE7pkrmZX6Gh9bbHMXZkrCxdh8AH1Dzl7btGw7YxC5Ys0azve4/zku4mG3wZcE6w9khtljntdInswy1qZNXtkUIUt5/J/+6tl9vPfvznsXwHP/XAY/L/ChTx/yfMReDwCt98C4ONdXbPhyWs74SmuBWyM+d530QbATzb9MSsfwCdBduiU69R0AOQnMpsnLH4y5L5ZsNoVk1r7ygej9/g96o6b9Wfme8bB+Rj4PwH4HoRq5AWTI8ClADm617Kxd2unnqCYLAb1ZqLKIA6Yp0F+7ViRB28VYPh56kzNQAQrZcMP23ILUrwPixq1SgTMmOIPqYjuLRZ86naT9nt1bYI0UQRRfnYg+vi/x4CnbnZlAaPyi3Ay0N8cz2N1oOpSLUw2ha08x88PmWLofTNtKuiVYU05isCT8IqxDa9xQOipukR9t8V5XIONk2xElSysThgweLBx2mR2KR6UaFKyFC4YNszCo9o299o2CnoC78lMAr48sH0OQ8apEDyGRaFSl5Av1EWyOQeimFZdLqB4ApAQji92YhXgy0jb5ZaDj6RxjK+NqgLoC0B5keAp9LKwRyN9t8k8nIy3YUp5/lHYql6fcYQhD9kFAD8Cy0oa5vN7msHP7qg6OGc9gUAvwVoN8LkH2PvJqVUYPJnTlHQ0qI2IwNCGYjBmoVEOFrXSq8e8Tw3+EUxasJy4Fh3hH35SAXxT+sGK6iBtvQPAQzAVAPKxpMtgJLtx9u3uCYAxGBH49ZAmTHHod0LnTPHy9AI/o07CEJh5kxrulLlEABngnAOwAvoRrFZZFe0nm2qtCYy1SYwMke/D6zO74b3w+2aKACQGot6Twe8hnSm93ixsfxKoJ4lQFZkr64mgp+otwJ9pS6r+PovsXSP+3aLYKHQOCbvOUllv4frMzqCxpSSLbs2A6wLgEkGJP9f+Q/9zRYdqvsObPR2U1GgfHiBLQBe8D/NtUDet7EfyP4ICfcCVpVg3ktfRDrtS53zeSwJ8A44sUv7u/g25x9RfDTNm4SrzJGPof62DzMgiShxU+1LKsdS2SyakK9EMwL0NwJ+cg8G/sIJmHscWgFFTeR4B3/HOJkCJ5zS7QnOifrl/9wGSkD1cS2DqZcWZh0dkXaaW8EjH67y7gv89LP/E8sulLL7AHMFu8ybNLtfQ6RNANBcXYq5oPatNb4N9yL3NtW6WxCwPmo7IBukL7+vMmIVNo2SDDaN4vfO9JmYMht0zDdQOKA62INfnPw0ZM4t8133UuTNg79hEeuKYKtkyszLBZjOLH7zEzRqs9TYyK/cfM1Q69hgSK9OZoXA4molVskcZf59FOFABfpX0qL+fqiRq0zQ58/lGtovfU5IyBGweIfU4gk2eYk2t4jTk+JmJjC7U0dqJOU6wMGIe2dGqcwVGGWKps2sx50bp3LpXDm7eKZsP1iiolVGeLv2ds/LgEY3AvB8kP80jLoTPUp7YRkt+9dMvlU/8V58vazNH5QbgfYpnME9DwBHn8gD2u41JwRz78CT1AHu4aPVZcyfo6ndgp5t0aO3OMA+pM2jiGiPAP2E/UX4zREpz1uMM0eCCvbBrds5SGhbQCefDPgGVOZSZy51y/fIr5e03b/E7yHSpI9jBgeeIvWKA5eomrW4/dmWm/OSPfbq889a7ZZMs2A5BWt9alQF76jZ7zTZ7cn+NplmTZRUrztcuUQQ9z3mEQ9sZz/sEgD/m+sa4IMEhlSmNCRiBfQLwbTIR2/SrGBAIOH8O2HMOKf6dfWGlXLp2sSwyL6eQOzWp6+jy7f62zv3eI8gZsyBXIWQbeP8fEmToSmWm55TArss8uoAd7EX4lMN33i9dGmzNTnWRHo3L+f/hn5al//g/fVZ0+BzgP+vIPf+9D24E7nzrD9i8AESV9CHafrDQ1QwOWXj6AWM1HAfoE6lMDfKfgG6LDWtpSzJ2TwD+Y3Y+ClMTNMsaRBq7Ysj9WYDt6lCvwfz3ZguyaLTW5lfZAaE6m+6oYvDTRUedbbpz1H776YaShZW1X3XgrgBW2S0zDuxKFhQAPynnKKiLlHxIgWDxYbvt9Cs4FpjK7E6Y3ueAD90njHI0eoIFMgVs+je6/nqwhcOK76eNYX0ApfRBLBC2jtGsi80WRtpCTJmzDsVOOjm02diVYNjcKgA+42ENpYBDyYpsvIGI76F0Q2AdDKhOLGYxZMrl52GlAqTIxikDYINWOuL4jYe0SAe4GVSEHICUtHKFOHg5WA0uLNb1uZsuP4lCW0GaFo7a3WUmoEnAIIsnyxq6d3skhFa3kieYMYnOpNyLdqwBZDmYAPge4NMAVMHqUTjW6ILEZwbD5+ur58ln2ihlf9dOvJvcwxabusA1LfDOYBWtyTBAmwSspkVrAn3xVDKxCTSDvRfARfCXAD/62YRG3GJQ5hR+1pNTOI6E4056ats4x3szozGJpEhgnLKWzP7kw9W2UVchAD4gf4Tn9xhN6wluOja9EuAHyczB23QuUfjgOgk7V7M6IV9IGVdq8GHLbRDDuAuGBPg9GMa2VobUSczQX6AHyPdZN3TJiqBFVxCKt20+ZpGv/R10CxI4c33Bmvv7BFaTSKfsWMxfQtISAF97DMGxwN4AN+pELM5G1sX9RBZotJuBZYA494XU7TsH/KpBfuiuq7VmFqTOoNXz1WI+/7vaaOt1RNLZECoZfIG95PcTSZ3svYXgyAZs/GaA5bCzJiwCjdxf1DkA8Cvv+JDKwNAe0ixpZ3sTEDpAl8y1u0/xWUo4IsgKm9CsLWqz5gT42cCplug4f9Jg4EnWMe839g8v1j8B+C64AFTeS6z1bAzo3wWWFlxLEliAa7Bs1sW5K6Ds0jXUrrsN5BszF5YB58s4lehFz1oXjAKGx0jsIIWpL2iW23cflj0yFILQKQNjP9uuzl1Ya5oAXcahpXceydk5fNAXXiwFn3vrafbf/nbZufEOQQDA8uqr3Ld7vnVHdqbV6Ya9wiCCZ+peMDF5LnzsTwlgncuuN20JU17knmkwaF2UOp/s6yCLLygX4PcBdGrlO1yj8twkJtDMc/9r60iEmPRm8bWrPOP9rOGbnVsgc75TtgGX7mVR02DwZ17NIm32iTkCAX+mVMeA0XtzfxoqY3TdcDk9AmnB/TRAz8808PR3DmT6dQECNHPbZQn3sHmyjTYRW6SJ2BSv1w73DC39GaD7mNePsSQ9XCYo1n6U6dY0+4Bk7YzOvrsPN8rWTUAyRZ6HG3SGvW+/ANfwLteSPSY6vOfyqxfLyz/z0XLuMy+Wb+/ewbqygRxnuSwQRGmUcAJYbfH6LmPIai5b7NUH1CXYc2QHm1SqWmmWyz4NWdCiIlc/+R2DWqKZ86vnyjaZFPW305xbgny7wxogSW54z0cE3825I9QTHy7vvHsPRyLmKIWzuzTv0hWpeXmhrLUOyssA7L/9Uz9bvv6lr5YNHHz6od/n3uB1xtuQgztkbwZkk46Ze3yfZ54SN5QV5tEMHzhBvdGAtbfDc5uGsJqDnDjhWeiG4/dQ8iUcylhr1G/sT1MMj9b+so25+N+YTMOAbEAbAqrH/tAHr6xxBmwQ6CydY22wP/cp5rXWgZUb2TjX9QS9CsZ/Qd+GB9vlCnPiEg3umpytF//Hf1IW/87PPyvYeg7wn3Xknv/eBzcC9wH4h8Hgy2cnCDwGsJHtJBoHOFH8wjoM/e93y2VSl/qYVWcJPQ3wawvBpy0vU0v8lE1fdejVh37cZQ36g62vtff5Z10gGd7ulUQnDs0K4B+GlaWHD8xbxZqFLEWAUAG6lOgkwA/ZRAU48rCtGw1VwUxkCyqLPp1NAjCqGdXpQa0/YMZUZ+jb1bpb8Kd3NsDdYlxArvrwSZgtpTVed7LQAl0BV4L8CGwEHl6LIK/SNwvwxzC8Rc9kGOKeFo9aGiK9mPTbxlOh9ZYJS6CqB73Mmals6wS8XtmmuGfuPewQ2diV9GhHJoMZDJcylbBwtDBOgL9JYGG3QO3tLOyVLU2bxZROpO+7hZcZXBg4ZWGjelstHAcA0DOChihSE+CbDrYjZ1CeWuOlprgRTdZS7uK/BZpq2s1UWJTXAayGs42ZEgOBYGeV2qRkIlh8Dp59umcODzYqgM8h5fNSIkHAcIxFp5ILN/qn50MN8J0HUcgaxbFaYKqXrt2IkoENn3WfdXcpAH4L8KuExZ+fcUBYdK2zziQpeGsVLNaNupE4WoyiYK2rRkBq1e0cLIN/hgSCpvMBJrW0kymWwbeJjIF3ze5GN9XguDhAOUgF94cGT3L+1ppQXNulwZHg3g7Bs3StbIedaYLTvAyfs30dsNNj/grOT+z0akBIUBTe8zQf605T+Dy9yLMhA0DGJwG+wYYA3x4NMLrOsQD3jPv+JmCFeguDOtZHbb2Z1oNPMn+5z3D4V2vNuWnhouMTGnrzh4JA11AVdCnbMFjwNQY5NcCPuaNkhHWVHVIF9cwJ7iEyKD5LbzoK1s08WMDKp8t0R3Ys60VGgLARoG0ECHS92gHXdL79Eux+6+/pLlQz9OHZz8/TyUebxKwBUITo62pSIuaLe1xFEkQQCbCS6DZYqYkFNfdP1wIZeBlwq/22lsH71P1JN5Muunl11+1zs2VqFceYBfzOvRadZwDJ+w/XyiGMtsH1rTsEkcgbuoxD13oKP9dMGvOqRxZgemEaIMQ6u4jt7dJl2PuXSpm/FH72O299rTx66xtIPbBsXH0Ve0mCPnXd7AUnBMxHZBbH1jkxtWSDmxN0aLWo3oZrMPg2Xot9SLKD9e+eAJSMdR0ZjqpeQXeTAZaVe0htRrDqjqJA3mHrUPiq7GWTZknW5Szgcd9jTzgDzDvGHQgAg4c+LK9a/3DfqTIzEhcaLCitda7tIfXQNdVAw6DhyA2TD9GJrEt2VYA/a2akCoS97n3ArnKYY3Tsk2MYebzsd9Z2yxbdkF999eUw1pgk0DDR19QSkvvccA8ie7h0jZoG7UmZb+sb7/O+6NrZ+/prNOGiw2r7iH0E1v6IffLGu++Um/cflenl82X52tUye2UVadQMhbF7rME0JDBbOEftgtlo66hk3i3xN+e1wzmxg4vO7sNHrBmul2pVZT8da84JTDbJ4rxz516A509/5pPlyguXyr1bd3CVgf2GkFB6c4iMy2z3EfMyrE0bB+VDH3mJGpVxuQOwFwQ0KJ7d2SQgwSL0aOEUoL1UfvaTny9vfvkbdISGXCHPOmDt7+3w/RCwv6ExBPVQZGdPeMYtgpnLXNPLkF1XkUPNsW6P2aMF8x4iEnKHBCHH9BAYMwdG/HdMgCLDMbXMWM2STeMYOHfIKtaKE+vUQY89E4/SrgQAQcQ6439z42FkPM7RvKvPvR9bbEvGQ4LK+oat97bLvS+/V1q74/KR+XPl2jKNsdD0v/xr/6Ss/PxziU5sZs+//sMYgfvfgcEfWAPhQZw2eGM2kkEVXQ9Nr7rtPpbFPNHFp/SmktJUAD+LYxP414C8LmiMgw988l0+927ItUY1AHXF6lfSn8ds+tOSn4rBd0PIg1VSMTvOquW02FKWLH5X54Mq3Zve+cnE1gD/CZv4pNtk/WTzcK5Yx5DnJ8A/1Z9XzbqODhwWslBR0BuuMOjGlVfwJoLsAE4wW9FQJTTcak/1FnfjzpRk6FmjYC8Bfvihq2/W3u9Q2cAgsgB2pIyOn6F/h80K9x5tBPUPzgZXR3xWgPtI66fNY4An3jy6+dq5uSpCVKITTgWVzju6whIg6KRzStCnptpCYgG+dmSp1c4CVZnMFg1dUvIE4Ax7x8z0JItPPQRg6YzNNbp0msy2cFLHBvPiMpbqsMMrTmCk80lakprHkQ0XtOn3nAW4vcgsKYHRmk4QHEJ9AaOZAwDEQItGrvvYzpqOnye6c4tezCdIBrTL1DaxdtHJItvMPPgV8zPGBrAowHfmh8THryyoTEkRgGj6AmOJk1Bclz93laRfdkuttgXdBiFmTkLaIniHCdMnHKnCIQBsKIMP243tBL91GJaYCEJ5fdYBNAUbFfgLz/Qo/EzQaMGgmRGBvnNNOZNZHVvOC/CnZ8/RwGiVnwnQCeqiSZVTIes7wqJTIKlUiEAjLE11HzJ1T9akC/vfAuQ3sblTfgFqzvvgOrMSWN9qQBxFbSPYw8HeOhkUOtjaBVnPc65HkF9n5qJOp1q3IZN42uXJrByoNwqiqwAmAr2KVOgy5y0or0GxjHcEwjG30WPrGY6ryITOQWbHHHsAfgZYOtJ4yVXBdDj4yCajvTWTQZBkcy4Ly22GJQt7DFA8VQ9sAakBGr9vEBIuO8q7Koew2s6zZfDkl2x+APwMaOqsZ0wmM1NmqywwDW6h2veq9S77bRFhBC/hKiODD8AHeLnBtVx/rP8pAF+L9TiNeUUL7X2jl53Yx8gZ9h4iV7m3gaNKv6w9AujD3k4T8Al+7AngXJpkrWlVa/AoC37+MlaUF5DhLMFlLr0CwKc4kQzT1htfLvf+/E/JAOHBPnuhzC8vA7LOIQeifgeQfgQ7L8BX3sVbBcFxzD3YtVqpln/PpmR2hU3noJbWqJIcFcg36DTzp+RkF+Z5H5CvfWmXe9JaVWmhtpb7OMT4NUuwYdG2/SsMdsMilXuTiQ87TvX+YWPsWuW58VlzWkkyP0Z8Rjbc0uKRgEAnFseVZyODrwbfwmPnbQSXzOEBr9+HYT7aT2/3jbvb5eFdahkoUL3ywrVy9foL5RwZlCn3LiQ8G9Th3cJoo0eg8tHP/EiZeW2FAk4Y9vUHXDt1DgRI2wTCXmuHoHl+7lxZpGHoe/zOw7Vb0MsUsy6sRr8SsxGaBFgPYoZOCeMi1zkzP01XYgIdka4ZW1cAQHeHsfv2N95iD9wqY/uWUGjbVj5FELGzNypvU0N5SJbxp//mT5Urly+Wb/zZVwkQ6ORKQf4p897g6pR5q6O9AdOAWo1rL+HAdH613CLzYKahieRlH9C+yzydBHBfRsv/8vKL5dabNyArIHP43BESrh1kMVv3CKiw2Zy3oy8AfY994QgZ3Hn0/C9B1lzjOZ4jCzWJNmeCfd5n6nkuXXHAOAxYw/QHK5Dy7EdYnF6YLscEFfD6pfsIAoogqXl+pZysEsjPSR6xb2LLuQlZcXt7HbvRRrl45To/Yx2hw2/jsd9D3ubyO6A+YPzOdrn1x2+UBtmfCxeWwknpc//z/1Rep/npM349Z/CfceCe/9oHOAIP3k4NvuBewGRZ6CFV5wL8vqlrW0dXB1Yy9k8BfA+/ShdfS3T+bQC/TlMrO6i1uak3f1J0K4DKz3jyOan7z4AhtfH5mgxKEhOErhSAr1WmYM8DJV5bde2srysYeU/MpPEfs6OPtcFP6WXjZQmp4lAWUITZJSl02SkbIZkxsJ12Ld9owa5MqZF3wwlGnUIfAbOgwvepCjWjgZD6x7iU1OOHhCLkQqbo1e9zL6RT/VPfa6STqR1HsjIBwG/WAN8DRqBg17+QXlic6zgAoKv0vvkB0+JtD7DwdccrWkZLgB8pbQutZKFkMdHMwyxreXjGQa5FpgGGFthKfkJbHTUHNkDLAiaDBT2Lo9A3QH6dls9/W6zNBURxsK4N2ivqbOIBfgozqZ+17xOFhuFOZJEtoNViUQ63NkA6ApHQVwOqw+7UOeuzTycOtf4GRKdRt8CBpW95eJCbKbBI0MxOyj7qoO/xHKqAcyMs7yw8862/G+AHYFMfjga/M3MxApwmkiEPjTMO8ug6y//XFzuAZgS7tfd72m46F5SzKGUZoYc94noF+HYNzlYUzrBk8Bsc6CcCThl3i4lrgM+8dnwNLmV+fSbaY3aUpmjbx9yYoTOlAN8sgxrptFF1rhlo2H2Wo7Ry9BnBeulb3tTlxN4UuAR1pinepJg4AD4WpWdkJcLdRJM+gbWNxCp5jvvHwd4aBXE4uCA9anKdNcCv19XTtTvO9QHXbvwcMh6lX3bP9TvWl0w9oKoiAwSoaV+ZQXgU1EYGgHnC77QBC9NYElvLIaUcAD8kUpWTEc826il07/JbNt+xZI2cWm/CNQ94FiPqOAyYGtrqAcLG7H9uAJG14j28AuVDykiicNmchgFfrIFk5mPfqjIQtezL7FXtYz9hx2eBGZ9vljHsibmvaPBUPc/owGsmzKJRAw1lSl1rLADl+Nq3YWcbsJMT2BM6R8bK0x6sl43bD8uj2494lmrHx0hIqNMxY+q2427p2lX2xUSzO/MsY3bxhUXAmjp7AP7Kq6UxD+NNN+uNr36x3P7TLxI4UYjLfJhZXqUb7iWYfgrrkYGpbQldvvNIG1ocVZQROpY2OzOY9hkpdTFLKLnRUjZnNrHu9htZTAo7oWl3Ydj3CFKUJYXPf8hlNAJgXRN8Ole8lnAQYz6HlabBeuyjabcqgA+Qr0uS51lkWbCnRPITvQHc8JjBZr52KXg1+JDBT4DPfeJw47z1+bm++oz/Puz9YPcQ5r5f3n/nHlNI8E8Ax5zrTHfLVZjiC0hBxrjn3F1/VNZpqnV5cFZ+5Kd/tHQ/dZXutVw717OyhOQNB5ldCQjG4hhdeovA+eqlF8rt92+WYeNuZGknTyEzcNSR0DCgPIRNn+AedDuapkJUL/3uOSRMzKkjakZGBCyzl6+VMSTI23/2zXLn5ttYbVKxpA++c9IsARKV2zvo9HkmP/7Jj5dXrl8vf/7HX0aeM1kWyPqZ/Ym5b6DEmhpa9HyAVGgFvfr1i3jojwlMWOMUph4C2u2Gftob8d9eKmc7p+XR2/ciaG7TcOoUuUwfbf3BBgXTo05ZZawID8p9MqtDAs8VsiBXYNovsXxWZwhYu9p4MrfNMhnYEJRsc09rMP5bNiPj92cIQs7hkjM+z/ydoTB4h4zPI/ZPgs2jVebEsgXSGDGwbveZL/eYvw8IClcv0b2XzPCYgGNyxB5pwIg0jSO7lJvICN9fL/0HD8sDMpD6lf3n/+v/Vj759//LZ0VbzwH+s47c89/74Ebg4Xd00YElVnWsbIM/JY3Uxh2wwVmIdFp1XUk3kUyxxt/rdHTIbp78O5j7x4y7OuJKn68W3ER25SgjwE7v93TXVvMeRZxKcIL5TBzu8RT/rXrf1OBnABD4PjTK6TZhClaGMoOG9NMOeU6VVs+jrrIJFDJUUoHE+wLU2o8+X5XZdJ0w2CzjOr0gWXbZKZ0hBAh06FVTGLpPABIAQK28gYzMYbClNlsK7a1HUYKA0OsazBg2aM0n0FdrbSOfcNGR4Qb8aVOJDn5KK0OlGwBciyCDwQ+5DTKZ0GhbsKQnvEGHbhbZJTWKiHXsgMlVxhFWgjwTMbeHb4gLImXO9VmEye+f2pWUlLv+5hOAV1m6lo1tYIH03zeTYH1DPqMssrVGDO4oGGM7Hlsc5X+IoCUCricWn46jEonwwKa5StQWcpClfaCyJ4MZpRdYAnLNkzBeXnM021KiE8FRypy8hSwuRjZgcbF/lxGl2DqCFYEFbc4FgyHZ4fXpfax0xfnwpJA73IZivqawxlmQ3UrrUM/DHWvCmfOMJQctwUcy9QaBgjELedXjK4XyjvkJigAAIABJREFUGiuL1LhfAzYbQmWX3yOY7yMY/BOYcMdYsCEAkcFXEiNYjdoI57V/hp96rofopcDYRrBi0BdFwwZdAsCZZPD57qCljz4JettXc1v2WHtL+wOcwLgO9jZh35FkMdfULU8J8Pm2g2nTDAABJZqwuC45vsgKWaBrp0yyPLpwDZDn7AvwAXd2yVS2EYX33k9cc46frKkWsWYGw/LRZxzWlD6KWG3x3w3YtPSUuTcIiOLVkLV43dnjIRJs/Ia1LwHwAQIB6pEzxDUr03EcQ0NlsAcYJSixMPjx9ZuBA5SOyWIMkOqYwm/gutFkTu/vCbqzlif7/FYN+sxOKMXzaZmZ8B4FnD4PfxZzp5LFGfB672aaBNq8b/aLcD7m3Eg5DoGu0jz3IDM9YaWZjHMUE6Op7lF8OY+coIv0g4ccEqRj9uht3HEe3npQNh9uEWix1/DpMR+UjIUtbbqUheVnoH0Z4WYw4ufO63+/WNqrL5QmAF8G/whp3dqff7G8/8V/CeuJ1htd+ezCUpldWoVhpoCUIsUmeukzskW6armGTocb4Z4z2EcmQqG71qlmxsaArpNTa47sempNjwXa7m2C/rRjdV7vMW/295CtwZaPHRfZbGsNzJaCyAwtDWBnmM/n5s4DrueQ2eiCRLDIOj+zqPeEQA2wFrKmU6whCRYMyi2KXuSa8yyDIWY97VCQfwRrrb2l7O0sYH2BgKkLkx/dWXnNnm4uA/T7j/bLfUDs+r3tcvH6i2Xb32c+DbmXHmC+i487jBgSFgLG++vlHHv6Cz/78XL1Z3409n737xkaMZlJ3LN2KwgR6zy6FHzOlgESpInZrTJHV+Fue5UxIVPSpccIweDw0d3Sefsd1jZaGxyN2hcWea1ZG+4FK87DNep3Wgule+01io0PytrXv1L2GYshRbZD9myzGzaM2oBh3yFY+MSnfqK8DMD/xte+wbPap9Mxun7W0oBi/TOuaYSd6jFstyz99MxEWVhRQocT0yZZN6w9j3kefXs34B+/iovO/Ztc19A9A/nnnHJL5gJrpolN5vzwrMzjz+ln3+KMfAARpub/GuvrQ2xx12fJSHfYq1lBHd2hbE7FKttGFvWAe3vE+iMBjE//XDy/k1XOofNMUaRlu8iAxqz1kW7Cs7gbkdnwTBjyGVsEed+6dzPm9QJuSmNee7aDvEeZnXp+yMtJguAL7N0HW7vl6996Cwv0zfIP/pf/vXz27//Xzwq2ngP8Zx2557/3wY2AAF/JQNgsCspgEId2kwPlD1mobhAnps8rFr12xIlmLrL3jwtqM8UWGnvlKn6b0g6wVDntVNr51NwmoA6pjEC8yg7oix4Nr/TlDYY9Aaif83TxbsCcpwB+SBgqr2ilKul9ngybUo+wN3yshfW3pdueMPj19dRWdfmKZKSVV4hAU02cYE8pifpBAdshh5Op4XB6ACCpM/dQCV/xKJxU32w31fT5rhQhFcjPguQoABMMROdEwEJkIQCmVHe1SWO2SM93Yd+y468AXzcZi4M8OOzUlx7noZ+PrEJq8UPr7kGr9pcNUMmLwY4BktISPzODKwGvLxdQwgyTpo9GVRxQgrpJ2Lm2zUUE+TKvBk36PiekCaYsDnNtKNk49ZJXl28xbR1ECV0FaxZNCoKi4NP7hDl2bAT4pq/D5YWx9fFqAzcNY9gKgK+8IC0QM0ipQb7SHoEAxWohxXAMOeRg6YbMbXsiKLfxukOlUmm7DVBrCVZdT2IzHGUEMd8dmUD5CU4jPBWowZZNTC8zlqT/udem3SdlIwV4weTrsgGoCQlW1eDIIFQJgzUJgnwBPun0I32bmR8GIMoF4qZDRsZzJatxzBzQElPAIeOYXykr8qqc0zojRYOlSv5lEXYP/fzs3FJcYwRE3khEsXn/AmRZeDXTAxivPs4rozH+6Yyvhc0GL22aeTWUYZER4B9ZGxBZDTUS6UxjB9uxwSDSg/4eLB1g+fR4i3thngrgKoCfH8260fec5zMkdS4DP0X9xTTPWCAaobcBQMxXrRXT8jD0/GbvTDIJ1HnWgn0D6HhGMNIdGhs1kaNA4wM66fNgLwJtB5mPmbpQVkRBsd7uAn0DFDMqesvj9nRq0bMafAC/jaKspQi9MdILM2xWABBuRSBstsR17kJ2TvitTs09IZrcVWks50MErgL+cFhKO0ID+PTG9zHoYKX1Z4J7/22H2AjKBVL8bJIAxo600xQ1Ti2w7rEKPOUah1zbNk4sD2Ht1wH5Q7TUqU23Q7gSDphcG8tVkiKv3emlsKMVAH+6zNMoa+bSOWQ6L1YA/1IUGj/4yhfLjX/1Bzwf5A+AtynGdha5y9QMgR/fE/iiTwC6JmboTspYCBJPKL497D/i9wX76vGtAzKQqc4Ab55ge6Afe6wl+6tEGXwYF+wCOPsAZvc/RU/T2ICe0UlbF6EWr50j4FyYvUTdwEs4xRC4zi4Ek7/x4A5mXfeZd8zhI2x5dYI5noqmeBbUNjjTlufJRnEWDTkbdsny9qOzsX7yOsowFgQTjkfXzsmMk+ttJ2Q/ZCXWAc7v3C/7awfl1Q9/rKyxfu+wr2wTxOi1fnSLzrp0CO7B4pNTKddev1Iufv5j5ZVPfwS/d4qOcZxpoItXhjVgbI9wjmmO0f0zo+YkTBiT3hJZL1yNJlrK/gigeivMT/Txaw9K58++jvc7mT4CkEkAfgNb06gORnpyfHODjsMUzF58Ef0793v3Zhkw5fuL6NOxysSxEnnMkNqAXe4bgP9TnylL86vlvfduAJJxkCGw0QJZF7ITwPjhIBnugXIqWJ3FFYA+bmlbd6jHw7e+AyjfNuvFerp+dbLcep91dAihYFEvRbClw35HjUQHgD6zMyzz6Gx2mKc3OX9uxDk6UV7ieXwKK8vXzmnbTLaJZ+5e4DkthuiDPTaQFW1wfwdodCYwX5jl3CIdUJpXG5SKXKSgl7ei4++RGUltnElvO8+PeF5adb6HXeYumYylCzT2smxoy+ydbQtYH5pNsM5WKdI+JSC4RX3CAyRtf/e//6fl03/7P6v22B/4j+cA/wcesue/8IGPwINvVwBfHbfyHEDZgEk/MG1HpBvWixXAD0AfAF6w/d2Mutg5HXF8TTL4IasJ9xM1tllcG0DJF1fymCgg49DJ92Thhd62snUUZLspCBNCmvNE3x/QMsBQyjoC3CtnkP2ygEorPw/HisGvvcADostkBjxKtj503549VS1A/Wc0oxJ6x4GdAD/yCgYG+rXLTMsUq6dmI1d6kMWF6d2tNje6XAYoSTYp3DOCyU9Wrw6QBNpjterWPDD2SnTUt07SSrtN63C1itHB1kJewH3YGIb+PosfDcS89yggs9CYQ8gDNsAYX8rRZaa7SF7CF59rC2eY0DlnZiaKX7W/M+sAaPMgthmT7NgEbJUsvgA/OGZ1+PzAZ+ZPTtm0T2wLrm+6xbfB+BpIBKJOpxquz/GIlu+hR5Gt5F61sZRd41GncwjSpyj6hLGhoHBGgB92oOp3K2BfdVg1wAkwzX0eAd6CRfV9YWkF+IMDHDZgqUN/H30JMrgMbbZAuYbMMrEGkXU/g2BXk+2svwxCzT6dIVnRC7+r00x02AVIytar7zZToBdUyDTCiyc+R0BtZiW+BfeASplvi10NTib4vXRrMQqxoVQ2arKmwvEwgBQY19eeAD/Xhax7gDhtTHVqAox3KU4W4MvGy+DXjeJy/gskk4U3+LEW4AAGfwDzagA5xWHqvbVh7yf4bljkzLyRIROOxYMKyQsMvoXZSLmGOHEZKFg8fAzIUrbSjOJtn3+GSP412PkA+LrHJMAPkGF2zyQILxSYZbbCoNZsGFIt5kwWi/tz1gZ7UjDSXpFg3yBegG9GRXcjZUVRHGyQ4TVY1wLAZ7x1/mlq96ne3YDQQDg6ImfTtBM1xsyUHbqQ9mHEXUKR+eF6HW9lHFN2RuWCW/HNszZ4r7JoEdBWIL5e5wYhIWc0uIxC4SysDS95NeO19MjnimTNolL1+L51d7pXFujMOYM04wxgN+J697Ag3KQL6BqM8dY69TJozA14eoJ7A6ZoXJaZudoCOWsDnPxkRmzuhIRnYaFTFq5dgMG/Xpqrr5UzXHRGsK33//SPynv/9//J81Eaky5G9lkwAxhN7maYHwD8NiCpSbFrg7qUSV6sMYAFuGam7Dh7whzX0aptDQPM7TFoa5cC/mMrfqPuRneTtLvV734fQKc/e0NHHaRI4XTKfXXb+J1T9zI/c4ng9WI55h5bONm4ngbM3dHOA+Qs62QC1soeNRXW85jZ2bFTMTZwCwQl81zrgHm3RYbCLrhKodzPppBtzBBMTDPOXe7NNWTGcx/GewDYPMHach/Hmx00+BcoRj5in7jNZ6yxdgbs66P37pWjb75Xejzz869eLq9/9kfL4usXyvWXL5eO84p7PgIwR10UQQA2NmUa5D2L3EeZnHUVHbzuxxaMWqtgDRDBDDdJSw/2f6QknjNNgunmAoH2OSQyZFakt08fUJ9A1qNNR2LPoIZjPwvzvzxdDmmCNmIv2AJgP9whu0Om9Ed+8uNltNcsD7XsZK6bte1y/06L4YH1Jy3kUkqpeFbMk6ULWGaSGXt4gzMOp6ml5V7Mv33Ol9c/eb48uEuAdWeIIw9nd5eFgkTHHgwT1FT01tG3r6Pb555uMg/ftU8KkqfrSIY+NTddXr2gnBBijthFiVpYTHMlI/BHn9eFPEoLTf63NEvQfpHA6xJWr69fKwMy10fOH5ce50fDLu9cg8taDLPOvLix9aAsUog+Q7DfxOrTNeJe0XWfZx3O2e2Yc1qnpG0yGJ/7hX9YPkrR8DN+PQf4zzhwz3/tAxyB+98C4CvR4SAUmig7dRM8sLgoHFYEbpUUoALhAnQXo2lztdvJ6lcOORVjX+voswg3JTU1ky+gj66tle1fyAzUuart1nLN95T9li0Nlj8t6J7o/Z929EmAn37RsuQpzcnMQGrW/U69doK7BPDBzz9+/9oqsf7v4agjOyAj5+fzZ3QVreQaKsWD7ZfxZrNT1+nne6BazCO498C1O2bTCiIDjop5NVUcHtLBEPudrd6j4VZ0Y02XD7ZYrt1OiwJqLTIF6BRRWmQrc/y4g20CfN/TJi4BVHRJEeBXRbay6cpPbPgVdpXBXud3bWMq3NXfPKz70P4L8LV0PEaGoWZeBl8dfjrzACCUIQG8BPgnasfRrzcBV82QrWAVGX7hjn3VLVcvcpvUMEYWRYVjZjinGCzJ9MvkqQfl4CTtbv2CBYEevAZMBosWzsmlh1wkGOtsMmYGQlDkswp5BIGDVqYCfN09xlqaCpiM5CqAn9maDPXqIlAL8gwyI4B9KtMUcylkDny2Vp2w28pfJgT4dgM1k2KwCnDRTScqPSpgG6y/GZ8ofjbDQpqe+zskiLLmQfAZgVPEq/mcTmC6Ir0exdyAJrstV8FuPUejnkNQB+iy0FQpR/yMa9ELXxvBHteZOuUsiI+gIwJMKTC7Jds7giJTAT7yBoO/HlIIMz1t2PtJ2PwJ3gNNREqRgoU1EFR+pQab+yGAcp6MaIxkL4WjAbaGIQNKwGIgV0upzEJ4HyPZaQE+a2UO9xJlOo8BvoGzATUD0rOHRQB852k6WdUA3+fjGI+VRllIT4OvhtkGv2MOJsAPt50A+FlYrFWpfRIMUpTWhDa/yiYdwnaeOO8ITva39sJiMmIaWMlDnFqcr0rHpmB6pyzudX9xTzHrFlmolP35vtkIKmV/sSsxDhZOqnisHXQiAKiyKuGNz3scu1/EPOL1Wuwy/23a1EbCcICsZB1LwnU0yJsA+/1dbXSRPkRgxvUwnnqwux4kGnzuSV44y6s6B963pe4cnfu5hTYAnyZXK1dhSD9UzhavRS3L/S9/obz9+/+8zADwZ/h8gxkZVou5DaYmrDOykypAv8kzOsGjvcffJ5UAqnW2KaDzAQ/3M0BnyKKsW2qgnS6sSbvRkrGLxnMWllfZjENAa9SBIT3qQmbMAS5b2M62Judw9LmINp+AwvoNzwebVwG0J7hIbT+HrKfNzTUaJN1nvaOrZh1bQ/bo3lqZY61evngtZHNaOfYB+Puw2kPmbRu5SRTBAiJ7rBv1+u6XatH7Bny2JTg4K5vvUby5SWDAE38EiYIhbznEg/1sfaP0bm+V8ytL5cKnXimXPnKNQKGUS5dXwmb4gHE4JKDXxrQDKz2Bnn8W5eCMZy37U4/i3iaSmn3Y7AZkyrRrlT3l9IjA/JC95YB7BegekyE7o2D12G641jGRYT9DNtNmbrb4QEmddouAm+k/WMKzCN/5Y5y0NnG/eUhn4oP2qLz4yRfL+rs8ARj2rJEYhQTLmod+n0whHvb7NJ9qs1cQfyAHO2RcppF/YQ0Ng79IobCSMkH+9c9cou6mVf7i67dKD5eabse90XnGeoJc6aztlBfvwqizlu5ydr3NubbD567SlvZHCOqvryonZKqPCKg476xvCpKH+XyIVGhIF9oxJOMM6+wSXWsPVybLzio44dWrZcg868s+Rt0OGRKK/9sGtMiLNHxQRvUexc1T1F9cPMe8Qfc/opvwkIAt+sMQvMzNKHNtUWuBHIt19dmf/+Xy0Y9/7lnR1nOA/6wj9/z3PrgRuAvADw2+8hzA/IjNQu29DJsS6mBn42BIi0SZ9nBSCXAlS1RJdSpNeThlVIA+07DVv0MeUwUDcdilNttDz4Pcoq90RUiAXxfbxsbv/wvmqdb+15rpZDzVtGqNKTgMH/s4ylJWVDc0CseV6isL3jxyMwjw3x6udTBR2xJa6Od1BmjkEkLiUX2HrWXFhJ6wmcg4ezAKMqOQ1LFhHJSjRAGhn6UspdrA7NYngIv0fTC9YiYBPkxtVSRrU5kWwN4UsmlU7fFkDzvoi5Xo6PaSWnSdj8wm4F5D8BDNjNjsQ0svCJMxdAi1VhMwCYgdD0FzNBESCIT+IUBPeHLDwAmMRxyAsrJKOYLFR686WbHdk2za2oL6XAwEZe/DOhNG+wx9aTT+QkYkWBbM6c2vdafZZQG+Uq2nnVPsFmmQNIThlkVUTy+DGbaAvl5pjsGQBHIkdpKxjiZjZk4AOFnRIMC3KZnv4z3AakXAo6tQZjR8jwioKt1z3aRNgK/TkNcchcc5Q+L/R3G4dQcCepjtTmjw9aa2RoAmXaqfA5gJKHXwyd9zfsuYB4NnEbMFtl4XzLdOR86NiZA+peTJua8jkRrs0N4zJgZvgt5athZBr9psxsTutW3AjL+edwe4U6+MfEImPutPzKRlN9rIlEeWS603AL9PAd4uTjgA/QCvtq+31wLgqo2Pvm46svhUdudIOJfCl5XDUitExlbnFL/NSIz2HqT0ynuuCkZdlGGhGsCXP+MiTiqAjzQCYFo7z1js5/2Ft78Brc8kakScosngZ61DZkYcI60i21zvBAFJyIp4Lvr3Rz1DrGHBM+uBeUyEFRao3oPzJCZTtW50E7KwWWFPfxuAj/OHRY7WmQzQBhtsOXYG29PMkxmyJ20D2LCR4nOilsR7qwIh13WVtdBNyoZUQW7EnmPDLgcTiGJgy3uHcsr6EOc835PK4JQvsVYt7lRnvbGxQ0EqhZB2A+XeDDSmKRLtALBcK/rkGxi7d0c4Xj3vzCao6XdN4U0OqFuhY+ocQDQA/srrsMMvRGHnvS//q/Lmv/hdNO9k0PAJd++LfY01ZsM7ZWwtpEr2xAjJHGDf8e9gz9qaQWJiI7yQmmW9UjiOIds5Otnm3newnqSRHmBrAlmfxfWy9DpsKe84OkNbfYJkBpnZgtkj9O1jO5LyTNtmCQ4eBrB1D7TJ6gnNuloXL4Yk7sgOsZu3y9baG7G/TS8sYkN5C+A3US6uXkaShLUozO2IsV/bWCuP1m6ztvZg0ZEhATrNUigpcnoHU81epJML1Utl9HAf69A7ZePhTrmHhn9g91vcXZYY9wvsyRdeulq6l+bLOTIjXebX3Aq+7mTmRmS3sAgqM+j5Z9HrN9f3SgeXGrMah7pOCWzJvOxPETySsZ2XECCIOEOi0xjPgOPZW2CzT4+26EjLmFL/0GB9GqOeoVNvEax03R/YW2hHUM5YqsN55szlC1ifXoadpqnWJnU2nX5Z/Nhy2foOWXrG03PuEIDfAeAvLNovAEtPOu8yDXkO0H3sKUeNXbrqMl5DahfIPEwaoJrJ4ixf+fA80pzl8u2vvoPtJ6SCjkZkmqEGQwrXoSj32rtmkhtli//2HnPhHr70NgB7hflzHamR2n1yYo/JtiQEyGYQvBwyRmfMj0Uaul2+3Ct9shxbSwRf1+lSi5PQnh2peUaTZkBh8HWX6mEGoHpwizm8dkDDS/azqxeu4EBERoOx36Xg1qZqBiE9ZELq/kes/z3qJz77n/w35SM//tlqz/+B/3gO8H/gIXv+Cx/4CNy20RUgLhofcQAozxnqv6ym2+6toaFNF4RsTAVoVvcbdomCLmU4yVaHxKEqUgw7ygqUB3sviNW3XJYyKavYYEQLNZgKO81gfS10zOZMgSeCARS3VFKdCBwMOBKA1Y4tSkvyPfMr5AsymyGXSAW9XwHgQ5aTmYnvBfi1J74HU4CJPCb1NgmQ4Vul24tpe1lKmRD0goADAYCH/5QddG2Yo4tPKolCEuMZq25UBtM0sLakjwuGva6q4ZSA1KLASQ4IU8jR4IqDRO2vxWaTyhAA1DZa8sQO0ORBGr2Z3OzRe8O813Z1avSVakRXX/XzUeCWvvyytuH24uBUAP+Y1PphMM3q2LOBUYOAQ5ZEYJ4a/LSpC7mPwZvdZZVG2BgJMKhHv/82IBRMyaILaG0P3wGAZC1GhI8xt8YEPSM9mMNRJH20DU4kpvXEVmsenSa196wkPZnVYf4BDqYoWIs5KmQWSIZNKQe0rDIHtZ+tLKQuyg69v6ypQWFIyLimCuCnU1AW20aAyVcy+FyMtQ/4w3fCRUcG328LWQ1WDYYr4BjvWz17A9pw9rFLMJp1utAeKs/RjUZm1/goBf8RCFqUHI17qiJp2eCwG5Vp9pq5pNoe0l4BXm845ERmyoAZi1GkTV0KbrOpkM8J4AJYFWinDl+dN/0KcMjY3wPgw7r5fHsEkSHHIHDoArLaWGYGix8dS60rcVFmAbWe8tZpKIMS3BtUjnbuxHiH7Wrl4pTrFJcO9pcIziK4QwPNcwtpRNTJWIsiIHbQrGdJy9lw3DKzYY/NAPgWM2dNhRvD2P4CBvOwry0BPkFNIS0f89B9x3VutkINPhISLVSbIrgIUkTUSroMCJErsYYNTgyFhoDpfVhyAb49HPRsPwA02KXZ15hLEuDPwJ5Gpk49v6DDuWlmwCAsrtpal3w2FoXardjA0nnsl89iaCdmkZVfPDuDTB1vzggYBZoHZBYGNFwa0K1zJPCRcGAMQ+IE6O2xNyjxl5kXvE8gCXKsK01OMuSR1UTyQLBswywB/uIcGaBlmjadv1YmVl/HSefFmHd3YPC/9s9+N97bpknKH7r8vUsAkXug8hlJnixK7xBMTjFfDLTt0dHGArK5ANpEq2/2J9y2bIY32iwnO3dLAVw3CaD0jzcDd8b1jGF/JZq67XOhQw8nJCU6ZgIewspj1xhWvQDDvXdulFn3QXzjT7iuxuIygYEZRHzp6Qy9cetPAW4naMgv4MtON9z7dJQlq7i8cp5LImDlnNkni7a2SZdZagZOKQC2z4BuRQbNzqsh63Xf5k0SRwzlLIFHB7C8C0C/TRZlyPOZWcYpZoXCX/z2iYbwg98sLxD8n2PtHUPOmIXU2WuSTMsi7P8iBZ8T9Cs4sQ4EQKqjUgPN+JggvI/dozXiswQ8EzDiDfdSXGc2CfAPd/pl+YzxYvxPKXg+pdj5hDlpoTCapDLJvGxJDMn74EwzRi4zSbfXCVyRaPFAV9i90p+hqPij8+X+m02clrR3tv8K2UOyAit2huX5vf3OTbriApgJtNzT9iF65lZcR1h8rkGiwYJz6pA9oIYAl53XPvI6hbb3yinjcooEa8R5dTSZ3YxbO/tl+Z095DrMW/7bXebLLZqanfIel9mlr1NLMstnZ8M41oRrh/WoHMwMir0N3NsX6AmwcJ3MAYHGAOnRCLnaxPICz4fPInCaYI+f5NlN0iNiiusco8M3/73G2PTZKy9duFAuLp4Lu9OHd3fKFtkMbTuHnJHLNMS6dImAgc/6zM/9vfLqj/2NXIM/+NdzgP+Dj9nz3/igR+D2W38YAN9D6JCDSe9fQb4MW/iSC3wqVjSbVAnwU1KjjtqD7THAlyVUSxuOF5XfvKDFw1kgraMFX6lySRmNACgChXB6SGCfenu11t8H4AvyOacymPDQyC60ycZWXSF9b4kv/nsN8FPdkBrUIKp9baVPT1a0ktxU75dNr9TNs8nweuFvdHKtZBSpwc80vF+y3gNAcB+7PQG97c9N34d2OFj/BC3mFwK8SRqa0q8ihiwXlN1TB2kDI7TMbFymH6eCmQPocHi7+bVhI2SvmgL8CrgJILzmEYdFWo/a0VbgZcdJ3Wr0locRtQOuTjyCPh2LtFU0qFLb7hAplWEMjrA1E4AeBcCXzbf7IYcTg2+AFwA/pCxqdlIXH111LWxEwiJ72lA+w581wFfvbeGwZqxKfQKgCUdjDtEBknS48hwlRrJRCcjV6NvgB3ABWyiLH9dnrUIcDIZt6m1hkPDsFpTL7AqwlE9lL4Ich3AmqjJHzhdtJke6l1RBYe1I05aZ9NkpQaoKbjOgzDlwRubEDq/hMQ97r5OOunentQBfHt2MhVR5SG6CaFb6lJr1sQXMSAvGsMlplyiDr1yhmu+8PuaIGZ0oNs25aUBoEOvP/OoAwmWgZgD4UQtRgUgfpA42bQvW7XYc69JMi9KffO96fgvKh/uk7ykUN+jwuWhHqD57CqeSHtreDgB/ErvMBgEcN50JjYqhVkpmN9ywZ62yRsOtO5GhsHGWDaZCVhOsmCBSAAAgAElEQVSZNsBqWMpWwVSVyTEr5Xg7Bw1WXRNmMfT6tsg2rj+jigT4rBEr5tIViUuxJob3n7QPQAB8n0tVcCsJoPOOY2+XVdn7yK4I7q1DSJCvpEaAv0+QY5F5vC9gug/A10tbmZDXYRG3Vox9nEFskOVeNqXzkEw+f2/W2nuDsPBjj1xiBmdRW6ANcT5H9w5DAJ9rdKy1p4H3TtAe3u4G+9bExDxI9t9+F875NkxuDe5nYOw77A3ZbTZJDOfIEe9bmyOkDt89MYMAmfiwnaT4s0NB5jwAv3vxtdI4/yLP6Ljc+n+/WL7+e/8iXtMBhPn6LkG2GYUY96rmKp3N3OsWgwG3WFwtfgfmvEkNyClOTs0FWHP+PKO50/Dmd6BXH5YJmjKd3F0vEwQrLeROpxSEHqNFb7OGRzjgdLDtnMCSE5qbQbVeguCHtWytxAkkwBBZTIu9gsvH3aUPg28n3rlySrCoOcCDd75dNvVu57lcu/pi2bzHZ8EGz1Fs21Y/4/5F1ugE5veIdTikY/iAb2th3LOds33mtQB/xPyxBoacZFlgf+u6DgxKYN0PyEocMxdbuNGMeL5rt+6Xl3H5WaFj7JE9AtC/D7DGPNvcLosPD8o5QGbH+gp6ThxO6h/D3om/vPHgAa41YxjtLtc50yAzSOMr5U98AoXgFOJuocVXgqlczuCJQGXMMzkiaJU0UHq2ousMc/2IIAeWCbtM6hQYvgEB99Y058Ar8+XezW45oErVQNMJ3EQCunpxuVy8dLG8C8C/9T6FvZw3FphrA33uMmcGY7aD9eWYegR2dgIo5E0Ew5/+/I+wVjn7YPeHFA8fIeM8VYuvHx+s+DRSssk7u2UPt58HzJV7ZpM4o1YA8KhtKDRmHbMHR92UNmzq99lzD5nzQ+ZwF/newnV6cnxoqixewj3pApIjgvsx56ufcsIanLRmxt4KFIRPUdNxRMbHLtzfuvOwrBOMK4G6QEfmJfawMbUPdzfWySRslU2CnvMrq+UTH/so73FYPvW5Xywvf+wzzwq5ngP8Zx2557/3wY3AzTf/MLyLXSymLQX3I8BTeJqz/UC6pBOOh3IAe/+dPsoWxtW6ZH1kgz2tAX51UKfnvOA+AX5IC5JOCuCTQUNl4RaHW2q2Q6Ij4Bf2Kk0IXUDaylmoVuvGa4BfF6wlcBFQZIYhCkoFfJkCiL/7VQP8WiaUID295A0U8v3SO90AR1mKjLNuHwYPfkboxk3JRzdaUoqAnAMAvsBU67VpNfMWlFocXGUQLNV1Xw3XdHTrBlDBYAsOQ7StLhpQCuustlnmUceLjo2lPMR9P0Cb3QHVfodNpgx+FaSYZg03Dzb9KOi08ZVuIQxAavCzMDe168my+/ewWHT8K5Z4jMPLoaxssPimbSm2lXWyy2wEZTbN0p3FTIvZAAujdbjhmnSZkX2LjrAe+hYpqnfWttN0amrO072atwjwhDwMFlM3B6U5ymuOfX3lpmO6WP2vQFDGx8MpvMfjeTqRmH8cSrK+zteo7wiNtZInQb5OPSkbcfrVAF+3DJnUWp7lxarLVL8cDZbCpz2bF4WMTCCtbpggS416Y0IdpzIdQEOAHnGokhAnRlLMtb2jDD7ohDG1+JcCZsY3ZEPchxkwxzTmoWxWgACDVxl7detpdaqzSm2POY3N4Qy65x4Hfmaisv4kgwrla/lsYo0Fm63Mw8xABsW6ehhIam0p867dqxIstdzTsLvTvPeUVpuCNIttzdAILszsuX4DJBtIOcYGURYRI4vavhMBzAn3KlOZDan0Fk8G3866fk7UcbCh1MG6TG7UU0Tg6fjbFK1qliUYj5oZMy4+x5Tp2IiqGdEiz4hgtanbRgReTwF8eyDo6KLkS9vXKDB2blhgq7RGhlZQBGPLGAwt+OMe7Rbap9D2iMJIZfHhKW+mhM8U8B3QXGgAIymLqjNOmzXQMmNQ2WDmNpfFt8d8phkAgdyY8Y9AzaJcgzafRZVZyjlj0SHAEEbffdix0Ja2Y7Y0ZjuuKXjiTyOf0cO9o6+9xEuYEDgPzBjAgCoelzhwXUeA6jywdsYAPSWWYFw6rlJoC7M9deEVmgddh90clXe/8EflnT/+k1hTcyzzafTpSobMnCjzybMgjRZ8RlPUPehvb7DVIiiYRAbTkMmfwckJNl8S4fj+XewZv1ymmTcLgNo2hcIT/HnmuoIFn7l2Pq71jNc3ztNZlzXlHttgz+OGywkBrb0lWpI5FI1O2rOAAKH/1reyW/jV1dLEEegIqeQ2QPUhIG4PYHz9hevRSbUNu2stxQ7AbsRamTm3WOaXaFrHINgvRT26GVsLbiUyDpgv6/SH2KBx0hANfThdsRdrAdubYt1z70d8bt+Gaa457vtge7csQgB0rBsyU8LnHhA0nsLAL67DGOO6M+s+VNjfeL9T6w9oSNagEHgIA727YDCOHeoEGbMrV0uDOpoJxtJzZKw1J9Kk/U3mKNkca+ZOlQySKWgYLHDNczyXedbkBJbBk3rMz1j8byOwYbnT2C/rl6bK1oN5isczwIwvnukCPv3Xadxl5/qvfvWboaXfJlOhA9H5K2SIkMns7xGAkA1g6pV779Ix9u318uKPL5fz12aieDZKtayV0aVWlsvOwqynhQ36CFCjcBuXp7vU9jUIchdZX9MSG6y5Ce5pzDpycUh0eSpwavHMO2Xpyvmy9Do9R15HS08AsrSyAmjfwcmHMXVeE/S2CBjUoZ1yrsxbl4Yk6ATnnW/euQ+LzzsRxM2yVl6c51opBvdnNza2ywZz4xw2mj/6yos8n/Xymb/198prH38u0fng0Obzd/6hj8D73/wD2DYOY9ZIDfCDYXLNfA/AD4ArwFf7y7fetdmoxpRiXWwLqDBdbRGUm7UAPdh6Fi4HZsghKoAfXuTBxNfynycAX81CFOVWEiHT28HA+z/eo26UFQxn6KjzsEzPdw+hBA5ZYCuY9tefAPwE6CnPyCLetB5UUlBLfQQSHvyCe90youFNpQvw4BF0pexH9jS7yA4rbXWb65Fh6/EtOFeipM+9B2+WYNpmPO0xI7mgDCr+JVMnOEcG4I4pII7AQnCehch6nbcAmH4L0LU3jZLhKJ6s9N42MYItjoYzZiJkuwmwTP17qMiEa0kqsyvbG//2uVUZjFMbXekrr9uLQJ9rESTJhsp+RnaEA1emsaENnhurloSAQJtw2YwrAb4N1TNwkUXV13qCv6vnD99z6xO4D8f/EEZOhkqAb4GsLkAyjhYi259Bprdm8NXrO40eW58K9BmbKRs+CQodT+UqZkQMGKKzb46FX7LJsqYJ8LMYMoI6f6eSIPVkZZUcVFI0swMB8M1W2HxLgG/BrS4N4c0vg+q7+4SduV580N0R2Bh0ha834ymo1mlE1lhW1qDEtVQD/CjiZowMZLI3AEF3ZGYEBfrsA/AoEpulpbuNwPxKgJ9ZscxSJdsryFPS5XMSZFp4KEBVF+04q50PO1PGQ+nUtPIN2NgptL4C/C4gzYZXDTJGZ3aLDV95cV6CfIvWsotp5fOPRGcf2c8JmveYN14X69FlaWO1kFRVzZbC5cX57/pyrGEslWL5rVON4xL3FgBYzbrAGEDNszQgtnnNBGtM6VDYphqAkF055bmc6egk6HVNuRaUwLAuBPiC+1PGIL/V5nOtvL+g+gDphhK2efTkIzW7gDMGjHlrtiDJAoN097SoewHEKbGR8bTzbF0or64+rHHj2VU1N3UA7np0HlZ7lhMnJEr+2+yVe5oBmnajZqdC7mfGFHlbFPKjCIEpn1a65rwLOVAmJWyW5v47Zn0lhMuAz7mbnWzddzOzZJHz9FIHbToMPE46E/jhb3K/b/4/Xyh33vg29SY0PIKRnZ+n2JVM4ol2o8p8tN+sjQTiGThfOReQSRmwWyQ+xZxZXAC0o2Dfu3e/9N//Go2ekKvwDl0aD/UGBHFIUOxk2kKvPgVARwwOKFTKBhA0OQir782eGMRSyIuoHmAMC44LiwGktSsnO2j6afo0abG0JBXFs9tbdJxl7zqJswoffAK/OQKOPbrQ3uVahsyjeTqhziHtsTP4DI5AZ7xWUmQGYOleqw3yiKB8QPHuPsXCG/sUjysRQlpjZsmO1fYisEhT+80GEh2B9OKpQQ+fq50pDPMQJrsJYz5H99W5jX6ZomvyFM46EjbaUo9xlWnvwYID1Nfwlj+1c2uHQOXqC4B+3IrYS0MyqFzUrrNbB2WXOowd7rPPeSMJtUgWZ4F1sIcf/DnrcjhDtKDsTHnKwMSz/9zAcnnt8mI5XltCi+754By0MJzsBAD4hRdeKFevvFi+9KUv40GPZA+by2nIi+VLzBN6MOzuUYCL3GaB1w42muXNr+3QcI1C2g8jp/JYOJTo4cztZXZJ6dE+Ta5eas6WEUz+u/c3yzt0Wj4iuEBUGM0bI3ajLGb9HhkdQH5bYlASjSBr5spKufj69TL/0moZ0cV2mTqPZTr/DugbskndUBgueN5ZbMz4Ky+cNfulLef9LRpeHZV9JZMy+3TNfY0akQ+TXdmHiPrTG7dx2dmmE/FK+cSr18vpxr3ymb/zD8prn/rZZ8Vgzxn8Zx2557/3wY2AAP+AxQJeCk2bDWgEAXEw1GldNrKwvRNDKUFm85JR8FsWx5/HnwFwWNiVLjN0l7LbFUgPW0YPyfhZXSibhbpheefhqTa8ktdEQ6tgutNGrpbYiC7CptGjptYkB/OcFpTxev5bdL5VtOnn+6YC/NCLew3q8NO1IizqgjnzT7WxlRe71op1t0w2Cm0i01lFJk4w7d9S2y/Y17/dDX4EcNMj3OLYKH6zKC2Ci2wmpjtRMO3mBgx6Qp4jKKzgvvIhQb7AWks/QwHtzNjkI6AKAKTFGJIUwLHA3Zbvydzp2pHMdXaTTNvQaNRlMKU/fSULMmgIv/6Q6AhkLdjVEYcxOdwOT/PI7lTaZTMLsqAyss4HP98xdWy9h1MAfhOmeAJLuxaHktkF3zPG1KZIHsgB1eWeLNRSNuTcyS6rstMCphxHJUZKagSEBod24k05gADLTEtmgHyu+Txl93qkkq0zSI90wY6bvyBer3HlLVlclo3RUu6SzHgGdha3+oxkOu2kOclBJdsZ2SrZw5jbjhdyIcCukqTaSSeyGT7LuDDnWhVQRqBhXwO7pNqQi6wIzNYhQVRIh0xLPw5GrdNI+ZpBpGMR18f1Wkzq+AjWegQyMvhT6s6D5a73iMxGZGYr5VYGBD7r7FXA+ygzCUCKzASAb7GsmTizM0o/eso31FvDUnZxLWlTZNsGrEV9BeA594WqXkDJk374Zly0ZoXBH+6uwVpuIttBJhCVgKmIsQ4ke1MAfgSrOuc48x0fAT4ZpbZFtUixLK7tRcfYLNSMYvGol8jvY3X0XIWOP01p6JgHblAEsFq0KpmqbGSjoNwsA/d6TDYqivL8zJBwwb4iudGJxr1hxL0cwOw5Mc8hTzqBddx7hFyNsQoJnbtEyKUMprgCxtoAbMR7DLHhGwHw1Q5bkDuE2TdjEV2eDR4dBCODkD8mwA9ZVczRyo7X93PN8mnaBVtzE1Ka0LvbtCmL7WeUzVjk7nx0hBzbAPlJBih3Yheo5F1pZGCgmvthtUdwHXMw81NIGGSyZ5DS2CBsc7tf3vvOX5T337sVJM9sa1CWAFbWFoUNbSWtsmlQBGpczzHFoVMNpGKsHb3QzwgkptpYyY6mywD2dvfB7TKYXmfPBqjiAX+GzrsHEF5Coz+Nn73dh090bFMyx9qPYFi5DCD5jHV4bIYG55QTfqe/cYCO3n4eZlKwONzYgogwYLNwlf2RlMOQLqljCaToTMunsjctwoabEdlBXqWlpISNVp/T5+j4rBWvE4r5QTkmIQn7Af8+jr4YZEPYN9YpDN6ieNQAw2L0Xjg/tcLKUTnPoXUhjJHdYS1EnbYuB/B/YIdtsiJtAOcU1z4F+Jyna+8Ce/mYfW2g5vQEWQoffwAQPSF4ac2hsccBp9FbJMMwG/UAGuf4vE+YZwc4A+3dugfYJ5A2yzxxUuZ4wWCJ+7HpG/OhS8Hr3IxjQEExGYM7U9QPnF8oU9vUChC4HpI5cBIqWZP9X0X+8rFPfqq8f/de+dqf/AkORUiK6Ig9RwDYm0e3j6vN1poa/CYNslrl5j0yXgTwAvoZ3HVC1oa8qG0GQyKENTrEi36e/YlVHZ2Z79x5QJEykiVYdvd99/Qe6/P++sOQJC7CqEuwINmPuoCrVy5CMkzxPqxf7meZYmALsQfsX4d8IKUKQRidWX/H8upRnI0faLlxY6O8b3CFO9FE+7isoJ+7yJ4w3+DMOsEFCfndWzTmWySw/bHLV+glsF7+o7/7y+Ujn/m5ZwVbP3yAXxeHecX135/+2bPeyfPf+3czArVcpP4zMPWTk/rfzYf8Je9y443fQ0+6zeJKgK+LjpvgU4ghHEKCvVamILvJIdHTk11mM1CUAEJwn+4KyebKKgtWEuBHYrnSo6ZzngdyOvB8F8BXDKQcJt4n/XmfAPwcH3/Va0k1RKVTDibMoqEE+QYSIXlIsWiC6NoTOopdM22ectxkRXPoE0wIrPzTXUMg2mID7MCehQ+6+3HNlgc/zYYUmQP0kcE+6zqjTAd2AjY0HEB488xqsKlzyEexoQnJcCbJUjwZ7chuyKaG7MGiRVh86wD4b26aAnyLK2XfBUJaZuqmY5vuKOKN6/e+suOnwcvjLEU8HwIKN1+BgIybTFQ46aQOX+cJH/+ZDL5t583uaOXIIZKZBcBQuCj4jFBjcm8Gg0qOooha4AsInFSmE4W2unhoEammXj99DkedPOJ+Bfi8T3K4AUjrItIjDuvHrkgR+GVBdHSf9bdDXyyTnUxkAHzuSwmSWn0djLIwU8Qu822mR4CcVqp13UZde1E3SVNCkYEXQyHbyUM01a5No2Mvc+d9Ceyj2Zi1EGrwkRPIkJ+ZyYq6Ey7Ta3P+VZmE1HzrOsOBb7MYAb6Fx1yPQDbdjJ7UnUStgfIqHYi4sGh2ZRMg3UEAJAL8LgFN9I2ID8x9/um6lJSseUe1m0u6txhADSjMGyk9kP2KIFQ5SAJIi5qdXx30/R1ARlufc8Bfo410wKgsAmUHXoAPo46W/0TGlLlyyH5yQA3HEcWFZm5MYqiG0UFHQDsBYApwasYismtmTZS/wFRbBM6c1tvfsY4aCJ6I60n7yuz2aqaFue1+hHxBhjssJWOtGzAbiVNz4LfXSWDT1M3H5kYWi3PvenWbaYm1EeuF+cTcitDTgMBOuzDw/e0d5BD0UTBAYw94ul6nHu+6yZ4AZsT3AIB/AJg70HXHeiadYaoaISPIKMx33CKQS8tSZT0CpHCAcu4ZfGvDGX0A0kVKBr8bRbQW8Vc9GUIClPdR15BEET1rwX08xlbgH9nSnI8x56Ne4wynGrtbk61hPvm8HTstktc3dsvN2/cjWJltwxDjOe/zqIveDXqV+tgLY5LC1CNkEMzInPaYArSQro0enZTNt2l8hUPTwnmuZ3ZY5lrzvG62jLcA2DC8C/MEkDzvra1+eYSnf1M9NcNvdmka68oumaRpwHxbS0PqTWyqdUiRZnTDZQwP2Y8ePoL9NTuk8xvPbZKApYvkp4mspwnYnQTkj3kOBsNmiOxmqxGBDkr2TphaJnNgQbcusszjNplL/4wsbYSXTHPmLDnVsmYzPbMoSJc6vg+714gDKfT67NVNshxLaOPb/Mzcpa4H1hQdAkibZHp6O5gw3NspvTWkPKYnAceHFm/ge+/8J37BerNdDgmujxnDdhOwzzUO0LmfsTYnWZdnBDOD9++VwXdultM1HHo8r2TsnZDnqJexP4CSLfoIzM2zpwDsCbnLQ4KHPcZm8WyeIA6ZD/KoqF9y1rO/zy/OlI9+4sdKd26+/PP/458FGbFAkNvjORjXG5turRH4IFl74cpM2dilMy+uRWPmUc/PMY7G3rJxRLY1auogVSaoe2G+zfAMFnhfm7FtYT/bx3Nfh6szMj0Dio4P7J/Avc8vzZtvC+niOTKIlwD8U+zprP6yf3YQlrpt/DuHBtDKPKfEIzwh5WzInDqnkF8jCoI3T8rXyNQMZhmvyWFZZoxXyEZNEwBM0yDrjH3jj++/jzRpqbzIdZmd/ulf+OXyoX8ffPDTIYFBYiL0/2KjjInWxqRb/Leby/Ov/39HIBwIBH50J2wtwaC85OGZRaX1Af/DAvrvfv3/omqejpocBloshs1iMNMVmGYedSurw3bY8nHIcOjKKJmG1AIyAISLjUUdVoba8QXTajo7hSei8lDS86fvHx7wgvmQvfC+wf7L8GehWDjquAF6vFcMflyTTJ3nuODNA/J7Ab6HWugSKkAdbGqCEcFoaigE5bVW/akD0ldFE6tswmOBp8jEzqSh8WQjUaHzBOA7TvneWeTKARMNcwQ6MDbk9D2Qw69bcFqNi04aHvwBiKNJk7UFlWTFw7jSjwuWjikAk81yFCPAkkXWvcYDCfZSO0S17wLLDKoSMHj9gq/UltdaS++fTbXSekfvgah/cKztFyBwtbskvwr41DlH+ZbFuvwgswIwSVofykIanDimBmxKj0K6Egw+gFfpioW8MV7afxoY2JkXgC8bLyCrivUMAR2DOtAKOYpSHZjRtParbE3VWwfAVxIV/GcEEKE7VuoTmm4Oo7BVTOeVrGtI9xWfZzgMVex9WDhWICsY/SjWlkGt30/ZSDpFWXinHETw1FKGFACfAtYA+LL4PIe4ruitWlkbVuu5AnFhqG1H47qTrRId5SEVOIuMU2TEwmcqfj42m8S3rPthsFS6oND9lUNfiY4dS9vRBCx18TW4N2DRcrS2f3WWZplqJTGxyBjWWSBltsnnFHaurGML1mTXO2QJ2koEwvMfkC/AtwGPz+AxwAcoWufhnDcboc+/RcQDGPwA+GpG/AgLoy1sV94BnrEZXAD8yJsFe64jk/UlsvgtvvVT7zgmri2uNeZQyH2qQDwp/Hg2MR/DCjefge5SOqVEEREgq2EnZ9xUjte2kN3QfwDgGkm7KJx3bdsfK2sptKPc53Xb64/wQUdSQffYFiBnDHNbZ38iG1gFVHWwKIgU4A8tzsVT/ABAZzF4AHzG2GcYBb2xR1WORwHAdfkR7tT1CNrIpu5eE4Os/UESCaDuAqYNxqxh8fPrANURiboY94ZqfacUsPqKPSgzBjHng1+BbWXIBKvKo3ymAnz3pQF+9LfvPkSWsV/mO+jVAdfu+W6frZgfXBdZhKZnAMGGEqFTgxLGsE3dTWtnomy98bDc+857MOqH5eqPU8sByJpq4rZzMlv6D+lRgY1iFFDzebsUyq6vbyGfgrUPy1SaLKGRtwZADX7D+gx172SWLN7u2pEUsCuoHNiJWOcVxjcKn5nobYLuEc+0byyKlDBqkGSMnXMSHGr7pVh4z56yoMjQcR/q15nPZ2RiHWOzeGaXRszjbaQheF/BqltwzLMxOKWoE5xMw6tDOsWSGWCPkxWes5u02WhT43i5nzE3JlgDXVjwCQpOT3H16TFmUwtkJRjHI8B8y3MAUD3g3BgwBqfUDEwAlq1pOF6qvO/NZtANd3TjXjn8zu3SwGu+oS99Ffxa+9BETnU8zz7M73SXKGDu/n/sveeTbel13vd2zjl33zwZk4EZQAgEEUyQEmnSklykLFJ0YMlm2WKZX/zBn1z+D+wqV9miZVqqkqySCEomKSYAJEDkNIPBBEy6YW7o2znnPh38+621971DWKCMKQ04dM0Buu7c293n7P3uNzzrWc96FlmLE4psud81nv/40AQAfxd5j0SLLm9c0+k+2c/mcu7iTHniqafKZ/7wq/TGWCXA5FkSGLT0cGIzxhtrJ2WV7smXzo2GTSvYPDIPjWb2EMkesgL09CJu0QWL928H4Hum8eW4dBBE2mdnBXtPO9YeA9aPqKNoJShsQGR1UTPgPnRMUNQFUahMzhqjEx70JgXN9oXoICjYIcjYl/Ti57ttiCZxQ8bs9JD9d5/8Cw/+VTIFWwRQey27BAnHZYT5Ock4nx+jgJsaic89/2wZnRgtg+wXutE+/dP/abn0+I+9VXD4o2HwY5PXbm5hq6x/d7ZsvDhXDkkLCfCP2Xi0ZXr39Zc7AoKiFirc2+hK1z6GjvY9E6X34cnSOa52OYv63qwXfzuv9tVn/4DiGQ5jg2D1uQKcCiDHNfDhNhyxwDA190TnlTwnmGkPqmAg2SSCcdPuLgvRTLkGyA9eqpaPeMalFt2XwCSaQoUOP1n+CICUk4SUJP+tzjzFNUU6PlPd2VAmHVWixX1IZ3KOm1Gou7VKyQoAs8Oo7+mvJwAOrbJ6mxQm8e1kCYMF11QXvaaboFZcIcGvPiv07pWOXqZMgK82OBpMVaDc+r8QJJmtkD3nzwbMlXUOSj2aQsJiqGNhZt0gqbq30BqrHZdBlzUX5KcOX9ZSlrODg0TZTchKdCkyvalcSXvCOMQym5HgzntXE5MHtfeS1qeyxzpxIG2B5Yjfim6UMLyANTXaSoZCbsGYeJAKjsNXPQ452R1BsensBL86/IQ9aoDrzEionzaQ8eDMxk7ZFTflCj6D6loD2CrXSYAfFmpxLw5mfnlPwUqGPl7NcRZ4G6i0V45MEVgJccJ5JTXczplwGLnTFC1XV4BpZTo8lzBzCNmIWDZ7PnjQa+nYJaDm0DN70WLBsuBeuz69/wVHKskimLQW5W7AHoWm6nRhtI+1AWVsGzCFYWOq7KHKWmVDuGTxk8FPoK4U4YCgx5cNh7oFJjCUEcy45kL+Vum9K3Dv7+QY2iwtM2aBiPzZ+n4tPgY4x1wJhyEtKAU2yEMARjL47ThSdADy7wL8isH3WTjvvQflOYJ8MzU2GNtb5bNhQgNQCvBlW7l3i7QBXnq365ZhQBFrVXIgughb98D4MhcF7zKhza5xJVvKq8xyVeu/ZqYNumISxhLOjKHSiSh+Z2OLQn41tjwAACAASURBVE7AxN5NdNlXbpUd2Glb1BsHeDF6vQ8OAKZwHDkEPGzQgXMNTbDNyE578eG+MF46Jigk1OO7qvlJd5p8TjWDb13HIXrgXYDPFgB/twL4Ue/hMzErGOyJANsZHyGCIVd0/bWI15oD4xX32ciumYkSVJs5lcHVKSf6auTe+eavulg5gkPnlEA/Mp651/pZYQwQiydJFCWIrWrozbRFUbZZOPzPGbfbdDtdB3j30gjKgucuAHVkslgLynJU45xacMtc720ChKFp7x2fxucde8Jn3ygLz7xK9mO1jNzTW8bv0XWKvWIH15fVQldYnFXQkcvudrCP+fzDNpg9z+C1PVzDaFTFv60RZOzq/xt9HHTxOihTU5yZsLlmnOx/0YLrU8M5YjdXA3RkQKsWycKqt5Lpsl7IuS8jf2D21hoOdrp2shcdgOJDzxDJT55DizUujHAb19s7iA3qAM+evX+BRnA7FLO2obWPWh/u+1hXJD6PT8aSca+s0xW6h7U5jstNLwSI3XsFvE0AWe1Wm5kfxyt00kVi08x6GB2jgJ1gydqNJoq2bRBl8e0x96YN8hGBVhNkYAfa+RNqCA6VJdkE8BZZiyu3y/E85JxstlaejE6PNWfo8E/AEk0z1AiNwH4TWO1wEVvMwVWchSZ5TpvUBAjOmwhQoi8JAL21iWwNTcM+9vGPlZWNpvLdb38rzBGUuDR3c/aw32xunWI1uVam6RDbTVCwaWMs1ucGdQrimlaakjUzJu2y+kiD2ij0NQNlfU6MGWOjU98S1p6bdl/mGfeThexj7z6BTEKRVfoA+/aiONRWVQJFO2LGcktpI2Pcwbm5QyZgn7Woh38fv9Sms44dwgPIkAGBwV9YPSjLNhpr01UH0yHWzkV6NDxy7p7I3j/7wvNlkvvo59mYBHjgp3+5TD3xDgb4scGbvrlBhfCXrpTlL15hY0xLtXdf79AREGSxcQ5++HwZ+GvnSs9ZmDKKbN5sz/d2Xvn3vv17NE2hJ59Eg2nOkJ/cZfAFgNGtMYo8+arAfWe0QmcbDCAcSbWQGIT3OT8r2LkL8JOtj6S4bG8A/PwMrQGjWMtCXQG+x3M4gFQaZo+yOJ+SgQqJTh5VFRtWM2KZGbDoU6AvCE85T35u6KMFXZEVyMMuG1WlrCEaztzlOINBSoBvcySAKRt4O5t8pUgK4Jnyo8xUpOzDYlaBNZtyaI/5PUFlOMEYYNiavSk83B1vpUxKZiIlIbAKgJ9BVUAHHXXUbAugbIhkd1szHQJZMyhsjjYkUo/ve0XXWA8dr0VP7qi4S61vauSrpmM8n2yuJEhwvD3slUeo6Qeoinxg7GXu9cG307EFuzr6JMBXH4+W3oDFZxre6mIrx1dZjp7rACyfunUMwaJnAXF0wTXbIwMZ4E9RUTLP9asGqursw0pQgO8wxoNXrpN1FQZrNttKC9HUzdukJt09DBAzVxNFxtGOMie2gZjynwTWOafCzSQAvlp3P8/uo1X/h9DH2zHWokYBfjoPhWsL42WRXpudJw0nAuBXwWTFyPtABdAxD2TwtZXUcSZcdKxpSHlFuvVksbqvCERk7sPOk8yQ2SR+LvT3MKodgJNgbb8P4Htv2fhNqVnagHbpX+7ct3C9DiDMWlgYy8HofNES1uDNZyLA7wZodQJ6ZfE70AG3WejYOVxJdASPBhUy+Pye72EzMZ2bYL2tQzmB8QxPDPeWYLcJWF0TAvywxfSacvx1h6r3j1YIBQ/+Jlj8Fp01DNqVv7kWfL9qEVoQ3sZfzGC4cdkQ6QTQcMriiubRIbOxnoQmVasbZQm/bov5ZAzbladV2auBPjToAzCLXO0CrPLyTbTiMPyD6rzxOe9iT26ZoKkSTGh04q3GNIKrcHWqbC4NYtCQb1MsuLWFpz7XYsCYc0uZFc/DTdbZK6ERRgLudXa4rW14dSdLx64IvGN/dG/MoFhZkYGqzLeBvkx/yBkr4iJZ+lxPOsMkuK8IjcgyWtthkJRrxD3HINZ5F88j+lpgWct12lBrh2ClE5DkvtNF9kAffCVCSnN8DnY5lxSYGHmk9Dx4H3OIAsxnXi9Lf/bNsvbG5dI11Fqm7xkH3NFpliLPDRxVVm9Sf7JKrwHuTYtPHZuiyZULlnViZ+YDnp1dezcAvRvbrBedn3ym7JN9yGD6saV0jgvUuwHDXv8uvQIMIuP84P52lfAwv/rRpVtj0MLnMBV4zjxDgSvjUTtj6eC1g+b8yHmkCYH7KaCwA1ebofHB0jc5WPa70H6TzbCbbBf7QLPkQwO2GICI+E/VPte7hvlLVxkDSLYd8BxlqPmT2RaONA3A+KFOONivnlB8O0JtQ7skF249TZvrBKP4x3ONdgQ+ENSa9aHotw/t/MHASNljHzrgZxoLkHJXZsv29YWyRbdl9+B21s0YvUBEySd415/OIIVi/h7AYh8iK9pl/1jEInJsGI9+Orse0pzq9ISgOjJEmjtQ78X6fOLxx8oTH/5k+ezv/R6Ftivs6TgQ9Vuv0E3vgFJuE5x1NHeXs5hVrW4clVXuY4eC+iaDPzK3LdQTeFZ1sV4spLVjrP0yQpfPbNzkOa0zr04Y417uvw8WHt8kCo3pFUAw0s9csXnkOkTYCmt7F9OGJgKHPfaTTVzqdNk6oO7B523AO0iGzeBxj/oIjULajiGplo7L1csL0XG40cceSc2A8+YC43PP8DgMP85h7AljffQwoKqA2KZM/ewvl8H3vUMBfoIUrJ2ur5X5P/xegPt3X3+1RmDgI+fL4Mcvld6zFCdVh/fbzeS/8M3fAeDjr8sh3GCTONK6sUrthvOCqbZIX2ZXVrWz0cTJFK2azmBn9erWi9ZDOyU6wWxH0Wfw1zwIwYUFnNE0sgoi0vs7Ggy5ySSuuQPi3Q1qABbypfyLkC0B4R0JirKDhI8en8HIhxRNMJifFcCmZvAr5iwwdMX211mCaKLjCESGQAs9Ab5tMyhEDGCaQDPwWoyTAB/drkxr2O0lMyRTnc11BPqyosmgeu/h4c7vNIdNZeX3H1FVgm3HJCVaBhmCNKU6WcgY12YwpKxJVo2DoCN02Ak6DWjCVjFqCCoJivcrkqoDimhgpo+4sobMSngdFs3qse+zcqM3qNBGUZvM2tHHMVEf2dBVRNZFCBcFlI61wLbqmFoxys2MSbgsyaYbTPjuFXsf2vy4xsymxGVWbGNIIcxEBLNG0AboziLqDA69Rp+nTF+nnSNJaWefguyPENIjwU7orLOeIrI0d4KxZLaz+Dl14KnDT/9wgZnPyhAhJGPcQ7cAXzBiDYRjqaRJy1KYtSh2NpwIsC7AAMVWgN37ChcovuygGjaobwL4tYtTZu4SeEVQE5kGO5wK8Am4GAvlQgL8bljHdkBGOlApR7or0fE+al91/9v3cr1aH/PmBnIh57ERD/UA0T1ZC0/mjdcZ+m+zBDbR0u7QugZrDrrw3w6JTuVZL5iMZlcCe9+HA5XMRGR9CBJDDMejFfhaiHoMkygR21m7NjktrcNQkhdWremHL8iPAMqaA4MyrmlfB6LIdPE7SloY0vYTADag7AhN8ckynwv7jq0JaXwkHDK2AKzVzf2yQCHmqvaIYTNKF0s+b1DmUJDO87XAbxl5xyL2eegsyjTNhAaGkHkA6jpmAGFn6UpKt1OfiT74jqsyjV67ijJ/bHBn4fKesgVA6RagVLmO2vA7jfOCAHALE0z7VTHwrj8mSfRC4M9oAOei4MueDmlkkAGi1S4hpzKrWgUYUYQeUp8sSL9jIRx7ZaXzd19031Wv7wKqCJR4Lzc193p7dlQGCdYJbXIfBwQ6LbDqBhWaBtgIKprOaRfq5/L7nX2j5fxTv8T1nJSX//TzZfOr3ymdNKVCBVE6xgHKZEH2AWPaSS7NbpBBaTD2/WVydKQMWJxJABHZGeUx7rRcn8GFOUvHMbO92czPc8Ci8i06ya4hIVH2ZV2OgXkYF7APxRih/25jb+gbQPPPWhkE5Hfhk39EtuYQoHfE2PvcommjZwT3uY3Djo5IDZpvaRbRiTd/J43AOvqRipyDkcePvfvccNmFuQ67WguC6TZ7SP2TgetpM3Mcb3i77/bRdGt3DlZb/Q5ZTetK9OE/AOAfW3jN5+3DYkNw2zK39K3PUSBKAS4Xw0+yppi37NNrMOqnfax3ntEBnu07PKNdOldtU6+weflWWb8+z993w5u/H5p6Ar/3VhqTtYywN0zjJjVJIDSETIdaiz1kRAsUs/YAoFvR9jed9rIvEaAwd/Y5Y3YJzJ1zesP/rf/8F8uV73y33Hj9ZYJSOv0iJ+5kPezxDG7NbhKoHZWHz/RgIQqLD8C3GNqMpVWvRwdY8bIX9CHtGWGRjvIM2lhfbWZoODc8/3y2zWbqmCTHBE2T1JH18zO9FGi3UrB9yvissxXdIhO3xL0dmyElyF8lEIIyimLrHQqVVRAMEbD0cY+U9JYN1nAnQUvPXlf51pefL8usyTYaubX2qD44LaMElDNkc7r5rEvKATniu8j2NPE1/Ld/pfR+4MffKmh8eyU6Lm6LH5YA9jf/2TPvau3f6mP6S/w9F8jAf/RAGXz6LB69/WELWG/Wb9dlPfeNf4X+cTkKaMKXPY5kF2oySH4+Erc7zjkhU+BgiSI5AX4Fwo50SOHkTsAqwHfTS+CdsE4nFBtTGUhUoJvPTPBEABGMlSA4U/Y14A7+yeuQ6Qq2qwLYUSBbsb7KgYS+VWOuAIyBzghYZK3EVgEwk8Gu8X1o0+PjKhmQh1+l15bBD6Buoa22joD0tlqD7z156Ki3roqJlZTooy2wDtCMXrfF96qkKY6CmQU3t3ATqRwEwnFIIFj/TyYtdKkxCrGpWbirtl8JhG4scdH6TXPIdnF4CfJllT34fIZZrJo6/MAJSjOUrWivSTpcsCzglXdqRg8fUplgqQFwFs6yqapLjmJjUtyy+HcAflVnIMg30HAMBN3qlqPWIgIpAUM+Q1nWeL76IwsqDIuUGChREODLUAk+KplKMpoC4uxnkJkRNfnpXKSWO9QYITdh0w6QxYYNyHcOCZDNNgme4rwJ7b3OOWZWnHg+u2Qyvb6waTTLw2cFuAeEHcSfMoaVpMnZy/XKYArwXQORLYleAmpUKQK0eC/WTcqeMmNk0Wz2koix4Mt6DiUth2EpCSgF2NQAv5bn1AA/dPReCyA/5DZcYw3wbfzVFi4eBjUyuJmZqqVGNcBPC1kdoMz6mOHRpcpAIn/WbIyN1RoyXQCM6DwrM85csli5S7mEDcasNzDL04vtoRobC+n9zKid0I0GIBZyHwE+1qoAfAMGV742oBZr7vt9juFW2MQa4FtwG5aLAvwYN9e6WnK7IiMZU8rG/wTgu7yfgJVRLx3abe4wN1ZwuZlbKss35sOZpU2dM3PSDrPdrIldCkZvImNYxEZxm+cui7lNQ68+AsKzo8NlGCLFbNQy1pCr2Be6Ns/R+dKvTSQDN9cW6PI6VMYfPV/ap2BEeSZ2szVYMQgaALx47WZL9gE1u0hEBPi66KT9qr73zuMc13zGFtcn4eFzEKQoCQnPMAOmioF3f4udM6Rs7lU+f+U72YFaMF7Plfo5h+QxrIsBxNUzjgxZJNEyU2V2KgRCfLiBodaZ2SvBrwwC3bd3AG57OAq1VFnMDhvuRfF1FuTH/s5c6hs9U85+6r8rO9/+s3L5X/6z0jG/gnMKzw4gediFNKQNOQbkRPtBLz2uNsiotJSJoTEcWsh8IXnRRMC9yiLlPQD2yuo6Y8/+wvraj2yUxfEGNpmlXaPDcIynm2Rs8+q3mePOF9xytBIdIBhzfRgMH9rllfs043UKwG8QqDS0pJEU8XmYSWR97WwwZ3XjYXzCvQjmvBN2uY0+Aa3jrIGZgTLx6CWkMpU7HHOQ6cW8tOBbEgfyw8ZQZruQv+zAdHcBNrvo8tvBtZ1wT7ub1Kk4blz7LvPwGLB+AlAd2pwvAwSTg7DkHbznzsY+7HVb2b8wDThnjhJ4RjaD57HOe6wjM9tY3ULHzv7BHtYP29/NxYxyBg7w80OTA6gBkP/M4AQ1Tg+LYfoUcMvb9Kc4QI/fBgPffEpWip9fZ97eoonWAgGTGVgJo5//u58qZ4cny3e/9tWyunSbPY6xtA4Ay8m5xd1y4+puuR9P/QZ2pxIxo2PYIhOEHrBP77AuDcB60eA/RIHvmIXOEkKsDWj26BehPbNucnvM6SMCqTGqeLuY1ycdnp/sG4CEbeoPbmJldJOVcSSJwvO3+/AyY2x9wiFjZM1GPwx+LwCfHCE9LPZLLzUg3ftt5cVnXiu3Vsg2ENhp8XpKIfgQRcb30gl3kiDo3G4W0h9um6lvL6N/578ufR/8xFuFWm8fwK9TcpuvLJT5P/heWf/2zbd6ke/+3l/yCHQ/MVF6Pnqu9N83Hh7XdSfWt6vo9tmv/RY6y6UK3JtCS916aBEFZhYzsYvqoGALdK3B9LhNi0w32Dy8bCLkoRXAR4CvRaaRdjTFcVCFy+gsOWmOgp11Y/aAkaFKuU9q8FOPXM/pWuuawC9QrydiVZCZ0obUwfv+lUbb49KMlkGvn6ddYAD8PLxSMiGArQrOQsOSae3sXpvstoW1WnAJ8NXgW5AWja7ivb0vAYmAyQ6h6XJigyaBsU4Q/o4SHZl8gXrY6VVWjKmPzeuWWW3RerH2o68LRAU8HnwCQn3cYUbDTcTxVjvLs+mCjdBJRT2+MptTUuRxH5WzRurbBfjpimIXR+sebXJ0KsPKwRQynZCGkKq0mZHFXVx7OM/oD641XAVGleiEE42WhTYjiToLmxhlMBfWkNG6N0FtMJIhI6nqSpTq+G2fdeVm41PNLp6yiQk+8/mnM5GHu9pKn6N/GlBEgzDnDXr0XjS2ferR7WbofHIeOqaVzCoaXMVzVOuc7PibGU9/py5OVRLjM4r+RwRLMZcjSuLQt3uoFpKRLZDB5qCSBcJfWXlTuqLk54cne/yZciIhVR0+C/DDl18Hnej0mkFtZusS7PqqJUM2PYrsENcQBb/WAVirU0kzhIa1rO3NAD9lSJnFieZ0dh4O68lKpuY4OJd09bF78DG2rBGQGqAix2CuyOJbGBc+/1radWPdpzuN0rIoeFaWxDzhfgLkG4jY7OoAe1X+WxmWAN972Of7spz+KiNYda+1fUHec4jTmEthh+p1Ij9r51lbgLrHOGlV6E91wRC2avOH/eLK6yvovPdg82yUwzgCDJxDPTCDXQRjAvE5AoB1mL0tmFPlAfZbGO7rKWNoq1tZDPsAI4Ga9Qe9MKajI1qBnuAHj+aazz1/6Z4y8ui5cjRGAM2c1WJxl0LH0J4DXtyjsw7IWgnsR5WUhBRHyYnZC6UkPocci5DhMf/dAusC2yAydNgxqxKZT7dWs5RJuZj10tSgE6CiHC32MvfpeI/c6+q9st4ntZaNoDuyO/FW0f9BmVE4C1V7qsG38hjlbga8YRrAz5qROATwEkvGHhba+2i2l05FB3bNZr8ZomjxzHt/oRx/7U/K3le/VHYB+OsAz47hnnLmPdOlZ3qgLCwulqXXN5B8MEbopy0o5lbC+jGkG5o8IJ3aJ+OyuIIHO2B/fnmZZAxrRHKFnzdI7UBC1EPhpUG9MjL3XMffoFVgKpMvOTM5OVQG6SY7CJjbQXe+tbTE1zI++GtllSZZ20g8TunIFOPN3HRP1UpV29A+5s4QdoydzJ82inoHZkbL0H0zZQ8QuUutxhHrr39wHJlXJ7pwah0xJDgiSGmBAHLu98BGd1Ph20HX1JGOYWxjcaxRRoP7zwmsfzNr95hAaVvXKeZlC1KkfqU9di1nj2nhGe2yz+3gMNT20AV6T5ANWFwuTbfnIgOAzXvZRtu/wTpZI87epTaknfdourVYxuiUO8r1j4xRGI+06ITg9HSCa1Uzz5hpcLBCXYQyGn1AleQucQ+vrsyWKytLyJosmu4uH/7AdPkbP/5T5dp3ny+zV6+GdWvHAGt2kGJXltrV1/D77zmlPoP9Aenq6JDZN12kuDa+v8X1dFAr8WQvQQvPp4cNtZWvJr55YnGtU9sd0fOUQLCbYEP75v1OzqM25hokEzmycgu51FXnImPay/vYSOsyz9Iwv9Bci9vnvghK+q2Sz7OynXtoI/A4IJCcJyjynNi26Rn1EcM09Hp4crRMtsH8I2/q1AyEcTiiH8PIf/LfAPA/+VYR4NsL8N1AZO/nfvv5ckins3dffzVHoI2i27ZPzJT+J6eZjMORin87WfxnvvYvyzoesDK/Ce7VbQqQE+ALIjFhDDcHCwzVINu8SQ1+OsoIAgV76IMjlSy7lwD/DqQJxtvi3ZTopH1bQJoA+IL7YF3Fy5WcJUBYMJ7J4MdhlCgoih/r5lYecuH/7jEYnVFkNWXEBZwW3WZR5XGkpBPgZ0FnAvx0xXC3SUApcM5rSM1rK1G/iNgiHjX4AqzgoaVlg4+uAho/CzCwR4Ghf/qzuk24oWo3JtgJuYUFqgJhGba4xvzvFoC1Ehs77+pmY7FdMJpKRyhw9T0T4ON8EtpTNnQuwSxP3QAqdKO2Ufd9q5S99xZZFAtFAWp6m4cWVPcWdJMCfMFDYKu4Fzueepwa9CgxELjRdIqDK9jmcKIR4Au+OWkCHJuZyYJqUw9aV2YSyII4gXal943AzYxBxXIzZj4bQWAC/PTqrgG+zyIbj+lOlAA/7EWjA7DzgPkJaBXgD6DJtaunr7R0De442Ht9on2GZklku2uAX2vfa4DvnHozwD8Oy0s11k4PDh3AiAC/Wx1+5YgULDNjGnalVSYogpSQsFQN35QAyexHcWTaSpqRsblSjKU6juqVTaDeDPAp3JRlUnLFE3I9RvMt1l+sC+VPwp8KtNf+/oLKupA4swfq3M3gyPw6TnUBcja4MuCgHC2COhen72fxowDfOg97L7h2WjpseGXHYo5WWXzX3ZsBfgQvgGiK7o5tLOW6CgtDgxT+jtaXKc4frA3141XhaIxZgNW0QlX+dOp8VWvOvrFnFou50MFAtmIasffarbL8+m3YXg51WMFd2DxqEwFIyG6oTzBo2AccblrwK/BGD7+Oi87WBrpd3k+5VTdMrEHgkRkotfys1aEhJVeAA+Z9p97oyAh6CeCazw2Uo2kCYHMwVZG288a1lwDTLBbOHnym/veq+wwC3ScMCAzQg3QwYAmAH5tdgvNIMcoiu7bIJAVhkGx7yFb4uU72XHtqGGSGfFBwxO/WzH1dpO043nFSioLkzBjknpDyQK8/A6m65iPlc0p0fAjRWbeqHXB29SCbsDjcbEvIqXyAEBINQKbNz8ZGp8rg4WC58pk/Ko3Xr2ORyDyTNR5HQtfPc+Y91m9v4VdP8TFmH3sA3UECo1GZVS6tQXSlJGUf0H1jab0s4e2+75rguhsMpHr7PpjXaMoF6I5oJbKOBAWsoQhQuE+zeVsw4g3u5cyj95ZBuqD6Ff1V/Hdceo6R4axTPHz7+hJWiqy/3CXiOQ7iaDM1NYI7ldmrVrTj1KBAoChvaZ7sL9v46y/w2L5Jj4ANmjX1shbe88hF2ONWpCGy3wYLrCEKY7UMHcExqBcpzN7cctmlqPYY7f2pKQie4x74dI+zpYe1qE98B4x84b6byHLFfsg6PULC1H5uCokT2TMlUquz4QhFC8XSoLneKj9zs4k+ALSX7SVL0YtrzCRj30/w0Mk1F/z0D7HNPBnnPQaGYt63eA6ZZZbAIKt2zFitw5hf3V0urxP43Bads6edG9ku/+FHf4YOr5tl/up1pFI7pQknnY5h5iUE0LXX7YWC8w7Am/ZePEuyZlp+ciSo07f/ezsg+iLWljO4FHVryoB87XRrS7/cIMdspnmsgQVNv9oPfK4EbGyjrTD/zs0Dgoc5mPurzIMtAvdBsjGdzJmX8OlvEKC0sa13i1HIKjSQhzXU2yjiY/11EnzhVFvaaGTWj85/h6Dg8tUr7CO75VGKjB/E4OTiHLVlZG1s0HVIQDbyi79W+n7sJ94qcHz7AH7N2iz80cvl9m89H8VF777+ao6A9pknPw57//6ZMkaXtf5+itw4QOrCu3/fd/WNL/+LsimDH3IaZQ9ulkpEqvbnNjJh11eraJGtTgputKHB90AOgKynO0BYRj6YpcrKMLgnAUAWxh5FsaVyiDxo/DM05xabybwqmpaxkgWOlDRfQUClPCeYKL8TrH0g0swUGDgEwPeA8tpZ9MFCWTBZdboN5CcoqgrOwhc9pSz1ISmLFFrpKn3dzubXxiashrvVpiu8vQy+h66XJ2AUDIceWZmQn+cGCmuoFMN23bpOaHOpdWbdWCk65nqo63xj10fGXklEdk21aM4UZt5HasarVvbBtMJcKqnQqYegw4O/nh/KdFpg4euCOwMZZS0RUHAgaz0o029fFbXWXmM4zFj4WLHnMnwyqB7gFulG91cbZmmPqR2iRaECe65fGUt2z033myyMvls8GM/OUapkWAGkZfCFJ+Ffn8XJ0bjIA4D/RTMe45p4Num8k1rx1ODvANQE+eHED4Dq4GDuoXCqH5Dfw6EWxaqBFDP4jOLWqqrEgzNmjuyp78m9hZ7boC+CjbtuNTL4duPkiceScywN2CwwDIs8x9omYSGVyGLpDEK9XyeKEoDKBjWKgpPHj2yOTb/MygjuvT6DMd1NYu47fmlVqm98NLqySVe1LrK+oLZTzGDIAQvvfed8BLQJ4pSG+PspEVFCJ8uZkhsD8dRjE2BZy+JcOLLrbFpZhoWiTjo2DkMC1mpmR4Af3vJ8ltkidLEREEoOeI1mJCiE2zm29TwkE6n0YPQNAEIqlx0nY53j690DeRH+8/w1QDJXYWbIoN2Aqbl7NINY1pdrQC/x9k2u+aXZsvXyGwB2ZDW2ua8KKx20AHqREUMeorTJegQ+Y3llLfTkOza/gcXvARz1yWiyv0XhLOOtNnmYdP8oLJ9AvZOsTAcSpTn05KsDFPM97qr9DwAAIABJREFUea5MwozGWpYE0Ako1lyMfHjnH1sMWu05dRO9/HtKCn2OLgCvz7nnnJbVj+JXgE/8rO8WbjtkTnlmZk31wPdaDezCBzJkZVXWMRafGdCs4cjMwF3tfVjQRrbGz8+1GitTxhS9M3dBPQO/a1DBvze0KawlQTwA3U90BQt2WUcUnkcXzc8m+qdKB1aLOzQvmnv2m2WPJki9TQRDjP8+ziWNHkAg2ucTOrUuA/DnyLgcUoA8AmA/O4kLjow7gFVHlG3Q2BqOPXZQVVY5Mo51NO9jLBrNAi3sjZoFPp9g3/FvD5tM7cABiGY3YNv3bbjA+TR8YaYcY23ain59jHqKHj7LLEXUS9DXYJMi1Y01MgoaIhBoDjLf+shG9Kj3Zgw32e+OKqvYZt5fYNo3OlBmGYo/vnm5zCGHHu4ZLR/+xEfKDAW4m7NvID7DJhPQ24THe3eDTFDrcOk7JIu0vFluv/J62blxs0Bog+/RxTOmu0qGkM60IcsJBh4//3ZY9DazFtbMwDSfjo2WnvEhcD3FxDSQ62bf0E5TW5gdmtAtE3zPQ7ps764z/7bK/Uhvhuk83drTh5mMDDnSQuZQdyVPPeaejgHSymTNpnuWHnOObLNuF/bXyht8xjwM/xD+8u99/H3lvgv3Uqx6tdyYvcV6B1Bj691OsLW8hJc9ja4GuP4uzsZOssEW8h8wdzYIcE6xyxzmHi5275ZxwHgn+7f7jPU6Zm7VLYbrnc3J5F9CPsmXAT86ebMcRzz/A75WueabPKN1vr9PTcMB++m2BBp/9nAv4ovDVs4k5D0y/Dusw81Ngv5trVYny8TUOMujUeauXy2Lt25BBvWXRyeny7TPFK/87j2kszD4w3/v10vfR96hAF/GZv73v1fmP/18HG7vvv5qjoDg4+AjbEikyCbRgeodW2vx3447+toX/zkafFNeqZn3oNAWMB0mEnC16xNr4wwOmQD4FjaazhVo1yw425uODanvFV4LapLFD8zsoSVTXAP8qo17alL9Pd0bPfT0VxekcfDHwcX/ww6lzghU+uukiDPNF9eeAF/AHxreYKz0n7a1vZ7z4pLc4GVCwy5O4Oz3Kz/0HN+7qW4bMnGccCCSfg2v7Gx0laAoSKT8TD+tSm0H48xaFJh6Fmt310RhoS40wWIGs5puLTKq7TRfEVxYHBqNlMKhRYCd+v7U2KajCpFDONuo9bVBkvIKm83IhHpvXYD3Fu0pYzOvgqpq39RlR12zNoRutBZVpkggwZ1D7Gf5OX6+HYUjwxEAX4mRAD9dK7KuIL38U9bkhnN33GrrvloqULOL6dWe+t985nWmoWrUI8A3mxGJiwwuHEd/50jgBOWzDVu7Z/FiZD5gvtDed8O0CfB7OXjis7KAId2dos6iKhuv6itk+DNzky5DkSkJgJ9a9wOfk4ZBocFPgO8rMjLRaEiJTAZjAfCVVAXKc+4nm6h+uKmStZgiDmcdHUsC4MNkMZYHguLKujOaLanRDlaew03WO5jUBPghsxHw+BX1KnezIqZEouC7AnxZg2FWpOonIGjkAI+iQoCMID8Ksp2/4VOvZIOQKTId2oOmu5CfZQAli2kRd2bGeIbeazRFIxvEl8xbdJnlM07o27DHYX+wuQEbiQwp7pN5G9I3JVKMo8wxRZDONzMhvnc2MEuJUvTTsHFYKx1OtVW1vtSMF+Bw/YVrZevZy2WPtvf7ZgJZ966pqOFQwmQQz2f4p8/YQtEV5BE7SGoOABNrNK6ymHCY5jbjNtEhWJOxNgCxsVIvmusZOmjaCVRgfMg9v/AagI5CwHMferg8dP9ZJicZD5lHApQ2xifmtEWivL+1P5E9E0jH2kgWvi60tbYk+jO4FiQ6bM5kwFo9syyAlZ1X3gc4Y5zNmDr3vLEITv28SpKT5EfF0IcM565NcKy0SjaWrl91MJ5rz9cBwKfDLAlsvAWqKGTYp43ZfFbseXye/U86DW5htU/15+8fIRCaKe2QsWvPvV4aN+d57su8zwD30lau3b5Vtpu3S/swew6gewe2++bVeWQqh2V8ZLhMjQzilAIzDt27DshWU78DKNSqsgO5hdJUzxgzcgOsbwN2ZTfefw4Pz5izaA+iQ7ncERmSQSRXauybbUw32Etw0VHmKMi0sHd6YqIMjY6afqPelXBGFzPm0j56kuiJYUdjCmsN0JTwmT2xDkdZSgvroof5MUAwNzw2XNaY9l+kidvzNHNroivqxz7xY+XimfGyfeMq1PUKq8NMB+ffaQcddwni1+CyKfo+mKenwvWbpZmgtBsQfgo73cCd6gg5TRuyIMxmYPBXygkA31qrI8ah8+KZ0jE9UfqRGbk/DG2vI/uhE7PN6Sw67hkhqzBc5llUS8fUSdHQ6czJQBnrQY5DcbznbQPQ30rmt4t13spcP+HzGs1DPOfsh6LjXWSf+P7WEUHY9nJZ2FqOgteJc+fLg0+9t9y6fbtcvvw6473N88FkA5Cvn9WVl9fLWcDzFAHb7vIi47lVqFWN88zE9zBr+wKNroaQ0vSgd7eWBC4g4GmzpBxrzDWJSU+QPmEj7B5LQNcEzjgmaDtm7llYPMsaWMBidB5pXjOF7er2Y/8geGim4PaYeXzSBvHF72zzfFfI1q0uUrSMMcDM2akyShC2wTVeYy1b9XUfjkT3ML8m1tZK9zrjedRdRn5ZgP+ptwqz3j4G381DraH6+8VPv/hWL/Dd33uHjMDuB/tL1/unyvT0NI3pOIQqmc7bcXlf+sI/hcFfTma8Avg2U9IxJ0G+AD+Z6/DAV4fPl8y00osaVCCeiANakBNARw69sjOMglTfHzbB1JyHmK4a0Y1U4CM2UhITrLXSGEFeMr2h6fYwFJRV15g2iam9D61qOKvUEh0dAhAtyOwLZAMkyUcluydyqSUaKWdIK8GUjnjwZiAg6PMaWgD3AcxsBlLZZIbmIDFtfLZhQHTd5XdkIGu7TF130t9f9g52WKcNgIb2Xl6T2uZO9KRhGcr5pTuLsgg3Ll8ypjLu3mswezL3NknSsUTrTN19wlEnu7ZaGNaCt1vcp6AvEiLpPKNkJCQaSi2U/SifkK/z4DRE0s2E3xNoRIBRMbyy6AnytVC0cFAGxoJBD4+7TcK83tSQ51cN8msgIvOY9+UciIjvDshIwj1MNWO+WROQmSE/i8+OYEypCsVbFOHtoeFUp2yxpx7WdnTtA+T3CAacsxEceVsZOIT7SAAdmSOfY54y6vujTiAAPp8X0gu03gHyvTfns5KvWttvkMs6EHDZeEewbUGjGa+o7UiwFfdvwTJykXCUivvOYr5k8GG2GctaVy+Dn92Hs/5EaY/s1kHF4BuIBDh3TVpgWV1PLd0TFEcfBue576V0Q092g1clYTK3yLGcZ/r3B4tvJidAtZMvG4CFaMy6hSrjoZTHRlq1BCyCdqMC55YgJhh8QD4pewP9UwD+MXIB5+chBYS6PinjUu5yoBML16YjjoF7M1aD7Xx+L+PURoDQylcTBZJ6mDcrDFYZt91EQaENs9AoAwr3kQksfu9qWAPuw3ju8T6u89hbXOcWvnrNOjkxRv7eJgWM60hCdlhzSmfWKLZV7jZMcewEYFOpTmXLhMsKMo2RnugS28ZcGxoepbFRU/nq914qL++slJnH7ysfevpR3EGAcQD6tuj+iguIsjVrKsI+M61uHacA1AJ3127MxfS8rzNd/t3CUq0dzZzVzHr8Oj9vTqZTxzLrnaL2x+ArswB3sz1VXZGrOeqNaoDPf8e8z0DfV4L8UE1VJKDz21ojxjDwLfPG4Jg57uc0cw1aOPbisuDeb+DVAfs82IPsZRfA9fKNsvryFZhvPMZxbdnDDnJuZatcXbwF+ERIMgJw5foPt+loa/dWNNXTyCPIT/Gc06J1CycZA3b7Z3QD+oexLO2zMRXPrtuMsU2etOc1wGFAlO2pv2+Dmd8C6HbZhVfpKKxs2H1KPFFkukWQfn1uDtXLWpmYmCrD587A6AOsJRCYXyfIgsJ3H1C/u7sDyaXXvnI5mWaGhT87WKfdfgZj0DeWVptdI1Plm2u3yxcA+RuM2Yfe90S5/8IU4Hy19FMI24ren9ATzftEWVzcLLNzK7DuDeQ6XPvKSlm5fJ1Ga3YFJ9uwz36LNKkjjCkYcwkcPm+H9XhAAXLf/ZfK6D0XIuNhl40xAHYr6+GULEcLAUgb/SmO8NtfY4yW0a438KrvoYnYUFNvGWqzNsTOzGQfKJ7vlPHm547Zu/ZPBul0K0tOYM0elRlMrZvJpLB+dzBWGCbbdYI0aPKxh8sK9QFXLr/CLc6xHaKMH9GsvqNcXeC+yORNs5/srtJjgoDqQDchyQHmxDh7zENM5t41vOuRxoWjVvQs0aUtAf6+rl2Mo3taxQRGt95mpJAnAHDiTnoQNJeNYPBbyjUyJ+vMRZ2FbIDWjkTI/cMz6YiGVgYYBxYwI/daoaB7n0LxITr0jlFsvEf27vqNuZDr3tMzWM6RKRgnmBri+tp3W8q4DP6P/eRbhVlvL8BX5yfAX/rtl97qBb77e++QEdj+ANq/pyfLzMxMGYV5EODXutx/35f4hT/9JyHRCb08K9NUv5typy3So2MiUF2GmQNGiY7MfXSh1OatcjHwYGrA2sXBFmi9YvErgJ/AP6U1vszQHQLwBZN5+KSriuDFtwzHD+X0IT1IgO/v3rHCDNbcA0+2xaLddABKe8IEiR7ykZKuCjkj5RwMYWIUgV2wnOEVrjONhYVZE+C9yjDL2tsaxWuz6NadKERCwQpXKXD/01LSkAel3aK6QoGkh7L1Bcp7dL8R4O8AfGQTZe5sUtUJG6HEyLdMBj+ZCQdGTWwXPxMMi+yy+n7Ye4GvnxGWnp571U0FE8pBaTYhHYmq1LyDDFBtgxUVmAqwdMGxmDh21/DVzmyNn5sBgoxeJREJYJ8MfgD9YPQFGUoJKhBdA3Y/1v/57Co5lG/qe2dvB4fuLgNZ/0xKa3zuPvOAI5E5iM+rpDYynQL8XQC+XvU1wO9FoiPAFyBEQa8APqZVsqey0/m8ks13fsQn6DRU3XsAMguaBfg8p33YIi0WHbcaSEevBmu57AEh0HaeVixYFrnelZK1aimJdWZo1QGyBqjhoiOTbYCm5t3785oEbDLglRbfLJTgQ4lOynPy+Tg3nCNVgiI/P4K7qvfBmzJRWZCcwatPJGopTIFzICp/CdtLri3WMHPAxmjaBSbyc10q1TJjUUnHLJ6PkDsQegYtBpOy+MjCQtGBj/YRAOGAZj2Clf1dGD1AwyFB8mE0SWNNOL+Ycu3M626dP5T4kE7HigTtLJpqgIAFiae0ndclZwVA08FhPzQ4UNYpktzDFUN7wl3GbItn1yCz47gJhPXOjm7b7hcGa4BEs0xbuGQsWrCJONigR/A8QFA4jJ63BwbeIk8BbDu63LHpEZoLbZYuAryh0YlyjXv55s2r5WWshEfvmS6f+MjTZWoUe0HWQ4uF7WTEZFdPdLkKi9HMZOWaBXQBGiP7xislXO4lPpIsfFWqKIsZdUDuI/HNLLZ1neoMFRmPYK+zUNdsQwaVKcuqdlCnUeyHb24OF9+s9t0A92+S1EVIraypkvscuUYIbnRzy4yOtVctFFMS5Bk0cXvNh+Q012GMry2VFSwa+7iGCTqnGpQvIbG5toLenJRLB+x9bz/ZNZ1qKDY92sLtBCBoccL2GgA1HIEyO2kWtJ1aDwN0Gy5FEMh8jC6+1tVwi8riJJ50m+8Y4r0pgpXdlUrqwme9iUzBsd78yvS41kNY2cV53JUosB4YHiujD9yHpn2AucizIVtwYidUMJNMvaYP2lZurgBQ0aCfVlaq/dQeTUDOyKC3oM3fwDd9sG2k7JIh+MON+XKd/fDemfHywJnJMsDY9+DW1EygsEq2p/+Bi+XmHJp2tPVDaPrPjDBn8F6/ffla2aFG0o6+1793i4LkjXB+2jEzqS0x47JtFp976r1wrszce6lMEtBMce9TrKN2pDjHEHLNWNu2ka1thsHfR2O+NYyrDF7vJMZgy5sA+TjLkAk57QH8UkMRnYeVTkU9GDJgAH6TUr3ohG4vFpe2mW7Pg6MyyLzdhMxpJ5u1TtBxa/46NrMLOAghqRlmrfVQwHrMmcJYDhDYHRFIb3K2rZPBsyeAvXNmWOPvs+B4lWZjBH4hkayIHousnYsH1Z4lyVLLfZst5OZ5NuN4dEJgd8zcdwXtoKu/zPO+onxKJzOdxNzzRfV2pib4OGKDOXIOs7fsYo+7s4FvPsFND2Nj3fviOlkV9otLAPxhAtc+rndqC0kVtTzTv/TrZfCjP5Vj8cO/3l6Ab1X/wh+8XJb+1f83gN9GK+O++8dLq63DfsDrWHcBChHsijv05JmIjle+8QYbcVrb+bL7as9FUpp0FKt2GrqI4dP6OqkmDuLee0ZLF1X0+7Rn3np1MX6kmYc89NQ5NkgmHP9uY67Oqf7SfWbw33olu9fZENhk2ihy8eH/oNeh7ZevkCZjUnTbMAo2JuatLCbXvPbtG/Hf7/TX1vtJNz41EQBfHb5Nbd4ugP+nf/KbpEl5LqFvTx2nh6UFtZ2VHID1cYfBj2ZXWmRGU6GUyYSEBICfr5rFTLlCgv0EXNpkBnsOS5fgI73I0zmnBviZKXAzT+/0ysYwAhAdjl3w2TBKW8xsbhUYKa4ngCobv0FCeqlXzGYFKiuaLGEMLE0wnOo29eAJ4jsP4PiSwefvaaXoRIqy2JQOBROdbhQGGpFW910qIBnltwIkgS32aQHwYRh3dij6gzHyUNfrW41vdJCU4a2KUbMewaYyslraViZY2Afg2wHV6w1wLkPn9cXYmIHQ6xyG3usNGUcgiQyi+F4AfAEn/xKdbvW6D8BuMEIaXltWwaj3V9UaWAyaNp1o7yu5jsA0OtmGN/VdgB8fU4GJmsEPgthriwBCtjHZSdnNlJnI5OR/R2FxZDwESLL4Ap8qoAAYC/B3YPt2Q6aTRXidHIR6XfcTKHWjFY/CzVqiY9F0AGfHKrXeGcglyx7gv3Jtcl5ERkdgSqZEgM8UzcxHLY0x6BTX8uV4yUTFPQUAy3lf33eLAJ80fEh1ZPGdxxXA13EmXGciE+IcqnpJxPXIsKKDrrX0wfwC8AWhFcCvOdmwlhTky/hXMpD6GUTBcAXwM7OkvMow1y7IMKt239VaNYLBfCZZmh6VG/zdplrMLRlxx7RK5UeQZIYlgkCb2tlkCJDuPgBLH83RsJdUe7+7Q/8E5GmCe+sNDMt7qe3ooNNl5x5aZ4I1td8nFMgeklLfBZStLuKMg2d9Q7cR5wVWK1PIFHTgaKxtlo6Q4dk9k6JZ1u4yxZNmr4cI8uy07bMP206r/bhWnVnmFzbKMvIHWXwngXfZx7oaNDDEfamPed/L+dKCQ8rAGJ7ZXOsQQcsma/Qbt2+U1wlalnDoGDkzUj781MPlPOl++0QEG2xtgoMuyOeaw9qSzwjSQ5tTZCBmYOq1nd2V82U853OOGgk3MK8s9spsHuj1+7eE8RXA9/lIgthvxN0oMgXx1PlMbSRzHkfhdsT4Gei7DiOzYxAQwbnPOT4qLTuDKeDvVQGLNRWt/Jva9UE998ECxyu7ZenmSrlBBmUFdrqPef3ANOCWOXIbgLfCvnYD8NmDRePQeD/AFpCpqekm17iD3EfnmM21sK20YVaAdoCaUfOpvVbU2aPXcPxk5putPfDcJ5juYI8M7bnZpu7jyNp5njR7Q14/bOwxX0fYH2qm0EzAuEEzqfk35iJjNf7YI+UUKc2+ey3s7sn6FpKNpbLD81Fm10Ewv0YjtL3orivoB+TCfk/jHDN477kodr3x6tWy9J03yuD5e8oL2HvOkoUaxMf/DHOol99vQmrURHTS6Gsu47Dvl7Fu3cK6dWRqqIxOYLEKA78wP8ucOCpnxy+Vq89dLrs3F0sr9QdzBBe3KbJdJ+jY53xssLaa2NPGmPtnKZa9l/l6H4FXDwHzsY0HDaLtjktDrZbJqdKYBOiT/Whn7bUDYvsBw91Dw+V0qB9mX0LOLBk4mCxYhwX+nsWMyykg/FjL01gV+fg985phtvfJRhyRXdqCVFrBC38LnXsTgVsHheiHFMuvuT9w/rVsMr+5z02yMbM41Wyy5nt5tucpTv8AAXA/19NO0G7Wxg+IvT7SVPanS7LHrLtd6ZUkehC38SwDm4Z2iXOX7zFrylX2+xetgXHfJVPTzNrFrIcGYdwBEPSEhFxDO2ub/5ldZ002oRdq4nmdksFeJRhZhCiYZg+0g3UbWccp6kiG1o/KxV/4tTL84Xcog//DAvz+hybKxV/5YADhH/Q6WNoui59/rax89Y3ynv/hrwfD8Z1f/+2yP09UpFyDyvLRj1wqYx+9l6iO1sq+eFhbl5fLG//462XnjdVy7hfeVyZ+4oGy/NWr5epvfDWChN57R8v9v/7xSI8t/Rld775wuUz+jfeUqb/+nn/rpcz+388H+I+ABJD/g14bL9wus7/zQukY7eEzH4zgIi6JTWDv9mZ54b//3fjMd/pr82mKuwD4Z86cedsB/uc+95ukMefiGIniVBafKUM1kH5F+3T3UJkkImOt0vRhvuNbXQN8U/AVx5cyBdmouwA/ir/i4KvcHAQflY2femvzognO1JRXoKKW51Ra/vDqt+iUVL5/6nxhO+sgPpl32RU3mxJZkBVslYedm4hAVBlBdZWpWfZcliFFN6nuWAAWIUQ2ugrJjkXGNuAJxi1Z/ITNGZgkmZ/Bkd8Jhx5ZSn5IgB+uE7x3zeDvssEmgAz0CHPVG5prYYfSJQ/mOODYuHRxsGOiZ6/Byj4H6B4AXx18rZt2Lrth+rvR7Cj8yasMRFVUFtKR0Ph7WN7VXjvuFuuaxQhrQd1gwvIvQVx4wwNEzTwE4y+ICdCczHBrXahZbdIBMyr2sq53MPUaTayq6xS/+PeQxkSNBwVfRGgJ8AXTGaBlQCU4z2xFNNdi7e7Ddu0SrGujp9tTF9rbftjdPjoS9uJHXwP81EFX8ggDuAD4GThETwWzLTlxkpcOZlNGGIDPgbbHgaElp43MAlhHcyvH2sdWyblqBj3GW8Cf3XST2dc3HnaM8ZbFT5200yc945V0pLbeualG3qCpltiov6+6pnoPSlsqgB9Zrmos68DDufPnrDb9GAF+VV8S80fwrTMK6WyvrVWAH45NSvEcj7QQtXA7ewcwx2RxlduriQ93Iz+H71ulHYvAbBMAny/ZZ3/nUAYPILNPIeO+c1W5ARp8Nfq9PN8BgwK6Xza/DmjAzUSHFQ/iPez/Nlkbq2j31wGAuqfoKz5igyLWwAHs6RS6Yns+bDNeKwTKqwB+/esNQGTkdeIKGUBVW2EtzBIBwxxMqnuH0ivft41520Pw3C+41xKROTSAJKKZgtBW5DdDgKkRPuvy4lL52uJsmbdQdIziW867hy7ikQ+p1W7nT55pBEmMY3yuOm6Y/zu6+5DrZW1F/XzCK0igrV2l3zfLaJFtzD+H1Wgrg3drCRxm3zujggT3AqDkrmPFxQwOdl7CIjTlPj9BTkr1koTJz4jCSgt7vaZYr4x/yCbSeUr2vLnqROhz76Iwf2C3tSxdvVE2ZcQZz7UtbC4Zv2lqGKZgUQ+RwbxMdmSF576J1erkhbFyDveaIR2mYO4baNEPNg9gZDN4GUDa1ENWRv6nHZAmq6tHlEWy/UMGnwBu5DRNSETa6Qej90MDqcUpn9HKM9X4QKnHLsWv4QjFvbaxd3mr9pc49nxiX90ArM++ej2IoInHHi0tl85iw2gNEns1Tc/W52bLJj/TTGOzZkD26vXbWFlSeKl/PjhlDHA/NsW8Oj8B/pgqhzDCL37xuTJ3dQ5HJYKFc9wjc6KfQLAZGVI3ctoDGmPdXr1Vzl+8SNZos+ysUpxMIeoAP3cMEl1YB/RzD2fOXOQa6NvAWHaxz9wA4L9y62ZZIrg92eE57YKjuGe72l/k9+8LuQt9cnycujVB6O67bw4gMzt/sbSemS57ml+s0YV5bRs5FPsWGapjOjQfKjljDnSameAMaZck8jwmw3jEnnkA8D1wP3RCOJGYQ1sHyI1oHtdMxuyAcd7W9Yc1UOio24ZkSCvkQ9q/OtZofnhPknDUu1xDqnOLIl0Jpks497wf05AxMnPdPLtmz2Az4e5nHqXOBs/cOLsB+PY5MeOouYVBic2zcLSy9LuVZ7x5CoNPlucl7XidNwR/R575LJd2inojR9+NfI4CficDKzNsNHU/E+AX5sgGmv2bN29i26m9JoQW+/0g63aqQbD6c79aRp/6RF7YD/96ZzH4su5n/tbjAdJ9tdGprJXCDpnuI4pCTmDLZMRXv3m9bL40//8C+N3nhsqZv/1EGX4af2CMWRvYX7njCPxlzq/95tfL6reul5mffewOwPff/L3zv/T+0gfIn/uDl8r8H78Sn3PhP/tAmfqph/hsDgn+/uaXQYaZgm46ybVqWWUhjWw+n9XAlNXf8bVF1mD3jZUy/IHzEQw0WDzHXJsb7MHidnntf/5C2lS9w18/SoD/2c/9HzhMYL/l0WJxqqwoYKK3ssSMTn98L7osKk9g4xPgC3rv+DBHRbzPoOYWfa8EBKFNDkBVFdwGo2txWVr/yaCH3aJWnCH9UYZgDUB6M6eOX3WwhbQJ8Bu6APgnG7UAP9h7vud5lh1x83qzwCxtMGsJRGjC/V/1/XC3qK0xK0eZ1NwrARGoeT2kmUM241GbriwBsEPjKjisDllBenXsCoyyOMzNS/AkmJbVTMbRhhzupe3WV/D+Vh/p8qGswINKq79BmGk1wh7kBis7OxvoiLFaq64vDvwIOtQguzv7obLFCURraUnKnGwjrvsL64ZxjXEBOMvOC+C9DxlwC0ijaNZULXejfElvb/XFEc3wbzLPXmdLeMpX4xug3c/NZ19nD8JKValMvGdmPmoLz+jGq7TCGgGzFgBAg7sTdTrAAAAgAElEQVRgxytW2cAorjOCDPsIcNDYEMd8Kz/UBVjoG+gH4FNkCygLiROfGc5I1mCEDl3HoJRO+Mrgo5qI1V6Qtqn+vONhV0c7rwqCKubcrqHh4hGnYMyhuNcqWxKZB+dLFfw2mz4HSPtss9i2AmR+htp0xzQkSOksEwA/pAF8vwJi0djrTjCkLMgAKBuGpYVtyjS0tL2TIYmAKguIBZBRg+CYR0dkPda1oESeA3CLIu8AqHL31SGrf4pjHp1F9bE3s1W5G0WWT5CZgZHSCgF+S8h0dLPQhzobXe3SNOqIwDFtTrGtYxxxFi/NAL2Nq7fL4SurQbx0Ol+Zu7s45GwAWjYAE5zVpRuANwxTOAxQe+PK1XJC1uYMkpl9xvwm7720hP89rKDgempqOtb6NuBMz3wBon07VvFTvz07zzO19qAdH2xAEeNuky1lhhIYvYJKXExsltOpnzZF672MSTfyhuus1ed21mBqGe9xWGAsjM+OYiHIn13+G++hhtk1FXUX6ujDRSeDtQDoQWqkDaxsqA53J2YjKrtKXXdcu2nZ62R076qyiPWS8V8NuJ15Zr7CqlfGtYL//Fz62/vMcx3Gfh4xZcXyx5yq12q+T3zPM5ufU6bUCzlArhhHFBE1uA3202ZXR9e2ymt0ND1k3k7zDMbpXMtqiMZrFmZeX5ot1wG/i7DHAuIHHzhfLkyOlVYyNAcUOhaO8yPWUs8I9R+sjxEkJTZqa4EB7x+hyylsbYPIIhoSwfxbYW7msFmGVpDqPsp46U5zSsamheDKSzx0bTCmrazVFkA2UX9pYMV4DKA9JWjbxWFp7uotinwBcRcvlc4HL5UjGG1zjwcA3a2F+bJ5Za5sYrdqs7QdglK76o7wu1PsKfdcnChT902WFlyVTgDP1gD19Y6WF//0K+U68rPt6aEydna0DBO0DrePltH77yu3jtbLt5//Wrlw7iySSkD63Fa4Cg1NcJ991JQcMncplD22Uy4BUC+68gmY7jn29StLc9GErfOAfQaB/8oKPweDfR8ymUn2hTGca7rZ+1otnifzYJPcFoKsgXvvA1edKYeSEAQKzQTD2mE2wVCnZAmlBXOuC2DchL7+yE7M9kthHzii0HcPNptRRSVnXQRrlq81inMHaKg1hJSpmX1qH4nLHtan+0N46/N7XZAXlodt2iWcDddicOf27aXF8vpNajMYnylqXB7jWcwg5ekja9HiWRsd3hPgRxY1tlOlsLo4pcmDNm8J8JEjIi9S0yeWWCMr8R0ChVdcw9NjpZPAxzkonm+j0PbELAqNtY4A854f7fyboXc72sMmfqhBNnAPEGMn4GOwobaqTTg4aXhgJ933/vSvUmfzsbeKDt9ZAP/77+Lsf/xEsN5r37lZ5v7we2X3Oi27q1fX1MCfB/jIas79/HvL+MfvC0Z88U/oGPavvxvSgE66vd3z9z9UrvyvX4Y13yjnf/HpAPgrX71Wbv/eC2USln7ikw+Uze/Nl9f/ly+WBppLXwL88Y/fX5a/cqXc+L+eyU9mEzpik8hc4t1X/4MTZfpnHyVyHSq3fvu5svinr9/55vjH7itTZAO8rjlqEpa/cvWtPrC/tN/7UQL8z3zuH1EMdDOYdRkbN3q/utksBPl2l1MHGvr0cNKR0UygEeC7YuRrgH9n0CpwX0sXXHEyKdVjzfS1LH6wwRboJsAXYEaxadgl+vMWfNkQKrsHWky7r487J1OkMrF8ELILetQQtwVDq0dysprBnMmSqbV08/CAjGsz4q86TEaxJSAwbBnd/gU1/JzAXjAEiBAgWGSYdoZsVKEKDPo+/gjJUByYmVSPbq0V3EeBGk2z1HvLvJhtqwF+GylwbdpMYtjEZB+AIxjthW0Y4nDr9vtJMeMIgkaUzTkkIkYzXoX3VEmUgusz3R2BhZhS0FmxywFUAT5RaGun4bwewUiwXmzugmOtAY2kTnAlCDCvljkaW1lsrMtLgmdBcHO0hc+/105ENdBMxxyfhUNUsZoVk5kAP1l7QWvdTEqpSchBbFgVt+zzUo6UmQQLEvcBRBbAHshecah0EgjpotNjmhww6PyJMEx2Phh5pT06Bn0/wOczIiCJKZYMZxRE+jk8Iw6kPeQd1nZ4jb6vTiYCrQhjK/AWgUzF4If+36LbCE6zJ4E2qAJ87zECDLMRFksreaoAvsGn+m0zMwnUsq4k7FRl+LnEGtALtv3IWp7j+MtIunZ09vGVoDqfXz32BhFq+o9PbM7F4Yx7kzId78u5FM8q5m72DmjAxB/z5TPwGUYNRcjQzMylRt/51gq4b6GgT0cj14bdnE843A8ALCcWj2phyaPotpB2gzT+5dtl7dosBy9zHA3wPuBrE8ZxH5C2CchfwHd7BaDVgmPL/fdNlYemz1Mst0AWkbkMAHhlfq68cJNCRSQ9FygwfPDxe7iHLth8pD1YYUZdAetW4LC1Sb0LrKLAQZe5dfTRDZ2nmGcCzV7njN7yMPR9kFLT46O4tmSn4hP+/cX1lfItGNHr3EAzbOEk7PIlpKT3k/Xu6WK/1D6ykmBFWsX6ipCv1d2DmQ9Vt+EMNFlruLdYQyCoD6cd1xpysOglUgfp6u9zWiV7XxMSBguu63Abcy/KzJ4F+2mFWhXyVlKxU6VU1dqLQutKnpPZhMxinQCW2/l5syv9PNu+Q85wZAzHeydlFsb+tWvXy9yVBXYwHHCwCH0YeQqu5mXtNsHTBhIY0PsbeKhv8ZzbAaPve/qBcj9ZjiH2zFPO9iYKSTvpUio4PjmFzWZcB8i2qa03u9NBsWYHcuFmiibbRlATeGkAy31AmG44zXymxbFNZOnMdLIwM5tBsNZkULSIJNfaivWNJGUg/yQCGhRWq6/fQfu9Pr+OHSjzgq6wzWQWju1ebDBK9mfz1VksPl8rS7D329i7IihD/qOT0lh5HC/9h3CyEbwesaa1gByk7sQOuisUZN/Gd70Xhnx6ZBqQ2VNmr9zCo/1yaRvFdnN6FE0/UkykH/q+DxBA9g3TKOuUoIMAdY376AZc9yA37VUbz8Oc3UZGBgDvBWz2AIr3dFjCuvU+5EE9FgFjR9pCD4gemoW1sZZO9LpkbPrPz5RBAH4rZ8UJe9YpGZUGz+bY3gUEJl3KPc360pvipIn5ZxbHwlQK5I86EuBvch27ml9AMnnG7LFnDrNmRjkTe3DZaEEVcUCh8TZF1nsNpFA0kTLYbyEgPuzmM/s0tmChk1VbunW7XF1fLseQsO/rHinTRzjvECicsO/ZSDK6mzsHDUw9Qt2bAeMSFQb7snXtaPzbCSqivMcOuex7i4zLlxnj28zbvvtpBjoxHHUiZgeF8m1NXYB79j56A7gvt7NGutiXsncEcwEL0wMCSU20dyGG7dfQisPPPOPSyfV88mf+QXngyXegTaYL+4eV6Hw/ev1hAL7My8X/4q8VgfYc3vu3Pv2d2KjiJbgQXLmb8E81wF//7mzZePE2v/fByBA8+w9+iweexUe+gsEH/Oemlyy7Hc+e/bVP/znNv//+FwH84afOlumfeyy8VL22hc++8v23+o7/+48S4P8RAH9h8Uak5kxxd+gtzmLSwUAdnR7Msmye/ZGuV5Mr025aWuDtAcK6/n6An04RCdJrVxUbB4Wjjuy7h1042CgdsJsnm732m7LIZglMtwf6SnecaMLFf9uUZlcNP5+5j7+yLL4Xp15U15r2YMyDbI/DTUYvwFscoLL1lZ2jrhR2aw22LYtHT9E3NlFLIOMeUhEYlpZ2UrQ2oFLTV2mdZThTViQAdaLKmioZkt+Xjfaek34LxxAt9aJbrM4epDsBMKaXw20AcKKm+Bj2wYY9AnyBktrXAYrXejiMUuaiBzDFuTDMyc5n4a3yGsffz9SuUQb/xM8NgF/3GJDtE6gSOME4qnUVNAuyvU6lNzJ/AuxuQJ/PbP9ou2Lna4Cvjth7SMtOAZMaaV91cyXHVvBR23aG00dcy11WOW018yudYZS1dMbfTdOmU0w8vNCBRyGxoRj3qgvKHuC+oXzFpi3cTycZkE6AWidA1SJbAWvN4MsMhUsSh1XomausUgRflZSoBsweMqFdjq7BdEaleGzPbGbVkCn17+rsK+bfuVW9R2x7IQtLOU9KZ1gfdmMF3DcL8i1qkwFnngnwQ/JkLUWMvey92aysh0gP/syWZz+1ZOyjGVSAvrvZmRhHD7LwqycTxFj5bGqAH1IkM1QGZRWD30pqvrMHuUt04NXm0zoIXXQMXWR5lW0hk+HL6zW4dz0YAMR9wLDF3FEoAuBpbdfBhHlsIEaA1ILUpsGzCrtY5hUhJfrkw7Lx2u2y/sotPL/RuI/D2rK/rwPAtmDRDNY3ea630f1eh3n3OXwCHfPDMxcj2/fiq6+WTfaMZ5DMvLS8UGaGJsvPPPa+8sjMULD5K4CaDTTAfX0AQhbWyiqgThkc47gDOLIra8q1kYPYiI5nNEj2R71xB0Bi+pLSG+qdGEGtQb9781r5yuz1cgsW9JVditsZw/snx8uTD54rTzx4Jpx0WgkGGozvYaVnPwbAEuLEvuXnWEOjvMhC5ZDPGZArNVHSwfwNDt69k2DykOD+SBY69pJ0UwrBXyUtFO3HqRiZVLM4rHPW32FkAzLz43xJx7Lc+1qqerUIwMNwoHbYyf3Cxcw7oG9X2400k+xKG5KSLkA5YQ/uKbvlteucDViKTpLlGEVDL0N+C1C9gN7crqWe4d3sUfsDFNvODJYL54fLANmNLuZTF7UWTQSU+6Rk7EUwBsi1JibcotxHKGDtHaY4nsDplN9pYqyOrBNCz72/iK+7ds344R9SrHtCANDKXG2CeS1Ih49oUtZDQTRNCwqm7OUIudcJzHUTQFLg7+/qltIGKNyjBuO1GzfKAgH60RQ/DyOvDe3+ynbZuLVSll5VfrRC0oICb55gHyTlvU/cXx6773y5xDh3USOixr+DIt0dGlZRVVz6fuYjZf5osxxurONyM8abtZfLX30Z3f9Sab+nv6zShakfG0vdclqYty3o0mWRj5AXbbBnb1gTiHtLHxr4PvaJx++/v8zvrZRX5q5GT4kh/r3BXriMDOY8cqAuinW3Zb+598HrW6X/NgQLQa42u21DdGWewU4TJ6FDCkcR/qOCsI4FKRX7TxcklRr2Q/b04y79fy14V47H82iDlWc/2KYodZ+MXDRC48G20Am2n2tu218im1zo5kudJZ78e639aPLbyvzcJoXu1FISiK+3bZbGFFkKrCsnVUzQrOw1XKfeQLP/ZNt0mSBgbCMbcUCRsVlL15x0mUo/tvM4M63LkwgIySt7bCd2nJ0DkALdqDT4wW3W01rfQHkOu9V9ahMOlDxRVEAoH2uslX2oiQLwk3b2ICqNPZ9bec9e3ZlwDuLUQD7G8yIA6CVI2QGDNhHMDh8TqHGdO9QL/cSnfrU89sQ71CbzRwnwu1gAynsEN7d//6Wy8rVrPxA01wBfRl25jI2clObM/i52nplL/HMA/81vZJHuM7/6L34ogK98ZwZ2fwwm3wKtnWtsRp/B4ulbbFR/RV4/UoD/x/8wJDqmiMWkFqd2A7oE+D2MZQeHRHd0mZWVlKFMHXcy+KFEj8O+btQTSozQfNdSjSxG9PePAeS+0sZP4AhfYhv3sAFMm8wudbDRQEgmTscQFmflnR/yQDaDHQ7BHQ5sgdBp2Bh64GX9gGA4QKVMq8WJIbvJbruRvg45iIGHwjx12GySuCVoJXbqJiy49z5tYMPG10yhpNduV8pkOLP4U/AZGnEDHDerSDfKqCeTFj8ZLIVfFPkk9I9D2OYeweDzlyhw86iP31UWohQFlpF7t7jaQrQIeiOQgkWPzID1A+kQFCyvTHVobu/el89SxtVMRi2J6QAIJ1BVbpLWmlnwmoCiIqMDoJhtEWgo4QlWNgIaQW2y9V6rrQjjHr2+YOWNtWxnr847LRiVxAmiBZkRzFWNmywSDoAfTXz0Ek/AnHp3n7lNUAC9oZO3ViJlDloKWipqMKNFZeh1ARi2qdcdxsyPGado0FVpoPW1D5905SwJmyrZSZR6xTg4F6JtvZIkAPge4NCAQna0hbni5wRoj4LE1O07Xp5IzoCQ6/DvBixhK8ne4zUGAOaAbYaKSkmb/tq4d4RMJ4uVU4udf2YXUbMWOR5aGIa3u9cX08k9M8c9vq9uzqwbbLJ1GwJJn40sZvYBMFggcxR2lZyeAPGubqRfNMnp6UD2CKBShCf6bbRWTcwcO9bEwR5AAbmN9TE2OHIudaC7P1GWRNDSCnjSwaIFzNWE3d+pXYYJUFu9L7TNp7DzOpu0EDQ2YEtvXKVIcXmFgsFhCjfbyysrc5CKu8HOK70xkG+gh12V6YMh/yC+4ycU8H7p8tWyCxhTL7+BjrnBeppBjnVf3zQFg93lueUr5eXVN8pTY9gK81nz/P46QcQBhZbbvP8uwL/DBcF97cPu0UGrdBDgKAXT/aaHQsmLZAvuPz8a0sC2loHy+W8/W15s2irf2tspL89voTHeL4+dGy4ffP/j5b1PPEgAbhCKywjjkplIAyj+dE36hAyGgwxhPnDm6QTUhiTlJBrnpT1rShh9H+e3v5eBHCMbNo3KMBrcxzHj2kSm0m7E+eYCfyUjVfBtwByzsM72yABAovAc9CMXOMW+wxeYhjGtitp5uwHWYR+ArXkVOQ6GGqcEGn32yyDYX4Yl3+V9zlEsu7PNf7MmdrQaJTMiOWOjsJEBM0EtZQmv9ekz/WV4tLsM4HBz2IDZBUcaePYp/7UZEs9ynzHo1DjAdqfs4U3uQ4xRsBTuRbD7DQpg567PAUwNWrv53H2+YK75vCEA+gYEy8vfuEkmpLk89cnHCRKYfxSnblFrYZaxd5zGRoBrZV0Ngr8FGOWd5W2u8RDnl9OyqmMOTLddb7eWzEHgp6+Ug2slhVPuAdiffexC6bnAOegYrSEN3iO42Z4vPVtzpQ+JUfcjD5d19tPXd66XJoLL6R3AMqz7riw0Qeco59KtNjJg7JfH7InhUOT6I4g9ZI6vqVefW4hMtEz8U2QKpqb7yuwBGSMyR+2w0UOssT0ahvUMD5aBbRpjURC6pz0yxegD9BQYprbh6LZmJhTVIlGcpKFXJ36chH5cK3sMReUST82cZQY7Ote5x8VZZT0az/jQGigyCQ3smvdYz0fKX822sB91kmnopfHVZM9p6ZlghGDMD9vx3V/GbGWL81zXKJ5rD/WXbf1alFJP0KXl8n5ZZqxWtjdKT/NIec8xvV7Q8q9jUauMyvoALVdjvit7ZY6ux9rM+hlk9AQLAHMyKScw+BtIdWbHsfbkPLzOe7xycwm3IZsB0kwLd6JxAkuVBqdIuKIRn+vaInj2WXsp6IWPh2bs7Q0Cpj1cng7QCNmf4DwBzip7wDKT9WOf+i/Lo4998q2ixP//SHR6kMbM/M3Hg3mY+/0X/0LwXAN8gXdsTHzt3STC+58+XyzirZl/GfyJT96PRIiiJgKAYCHYlbYvY+EYQq27r7+IwfenrAFohxUYfv+5yArso7/fubpcrvzDr7yrwf++6fvHn/kN/G1vx4KX8ZQJd1F0cdAJ9HU7sAueQELG1GZJbwb4gqVgg4OVrRwdIr2cIL+2Dgz20VZ4Anx+zkg+Gj9pLyf4itQzAILDMLXGShzMHDhvBKnJAqu9T4APC2rEL8Bnc87Ou7popLVmpLYFkRzCUdgY8gcBj9eVDT58HSFDOKGDJ6cB76N2T5DGfbK5pguK4CxrCQTMAejifmuAL9LLz3d+C2BlHOtsQQ63B3oC/HA0kU21KY4AP/TgWoRlQWiCZ6+DsQhQyUZYSVsMEmorzywKrQrn2BTVascgmoBUKiLQrpxPcpxJ68I4RtAQfvsy3Y5rFs6KM0KrXzPuWpCG9CZtREMvHrKkdHWJTrCmUarAMIhmn4PBEYyJAF+QWmsts0us7HgGDOntruWkXtc9dwCrz16Q7z4hE11LfwKo6u0ejkcmKrTQy0AwG08J8CkcBSiayZG1r2VZdbMzPzAJ8bts+x2AHwy+AN95qVWm2RQ98X3OBI7R1CqDzpA+VSA/G3fl/E2AD0AT4ANanLt2gG0H4PunmRrRnADPTIw+4BnEKJ+5++xDXlTVMpjJ0mHCX40AJIK6DO7CQcmAg0DCzxRM+ff4fjCldRCYwZEHYhNp6Q7AcTf2eh0c7Do5+fsW4HaxVpTnWCi7T9p6B0eMA5vq8DlmSJRPab+nJOgUgHQE03q6zVwFsASYQn5yAnhyKbTyd2AjQEuJWUtZXQC4zN4MxvkiXVBPGdtdrmnH4jnGYRsweQAbfCiFxx4wge74ESQBCziofRFnlm5s7e6xaNkCaK5PakEP8SsEEX+28lo5zxz61Bkko4ynuvE96rI20eivA0xl9NuZiMf680cwC5CzORlPw4BwcKy3XLx3vNx3VscyQCis3jdpiPPs6Xr5LHriK3Owpnze0/dOlg9/6Kny0AMXwhmrhS8bLYUMzC+zL84h2VLrKiJr5EfZYMw5xHi4ncXeVDkUsVYMVGvWP4qpYZqD79cm1cwjRZgWIps8UrMfOukdsmxkmfK5hqA5QLxFi2E9ywiZdfB3zLTJ3utYIsdiwN2lHI7n0m8/kgUyLnSh3VkGuPMcugmwR2iwyM0BprlHJIWY4AC+B0rL0Aja6L4oiO3hnGjCNWmb5kwbyzfLOXDB2Dj2jshpsHfheqjPcA6wv+4zlzYAeZIQA7DT4cxGxumEZ33oWUAQZnajQdajwX3pptRAnisZ4YhtoU030DzzMMD7oTPltz795fISTc8++fR7ygcvzmBnqbs+dUpotg/JurQ6V3geG7Po2pHvjAyNsQu3lRsLSItw11lh3qwTrGzSiGmPbNIk2ZupgYkAhz0WjvZzRgxz7wR/bfjG78wSQCAtO4um/eIggbENo3C3udW6QffdxdKzfFwuto+X8fc9Xhr3jpWT566ExfIh3vTbPBNCp7LFGjbzeEo9wiuvXaWolmwWWn97wrdz/5fQ8/edHeBneSY4/Qyyv5108R5ITKZ7zjEe9HRQ/kYAOwoYn6KZ1gFdlpd4nw4efj9n4QDZKIvE28zWAfIPWY/WXpzCZhvsGUxsMH8s0nY/O4W8OLTIFnLkyK7qZOiyUziBL2B6iMBtcpjxmEYyhEzntGMYorYfjX4n/Q30sad7McWwlkkfNzbIDJ5gkUqNA1W3WwQkR7vN5f59fnaJmgXWYgsgvN2GaoyJa73V8YDht6fFgWQc87mXeTU4SDXIAGsLR6JdQPwyGQqDzQWCwq8//zr7BXst2ehBMkCjkxQx81y6CJ7sAq6e39RYM8F8NxmGDu5LhVKsG4D/Fpm2HQajm4h3inBjm3myJMD/yf/qXYCvi04HG+LZn38yCl7nYPAX0OD/oFcN8C3E3bm2HPKdgUeno3j32v/5dQ4J9dcp0VHTr6OO//4Xvf5dAL/+XQtzhygCHsaSs4so7+pvfIVOiIDZN0mD/sIP+kv65o+Swf/c5/73sibAF6BzOHmwdLCQOjmMbE2uHtXDoE3GlIViQZnsdtjmxUFi0GahoGAzNb8RjgWYSmZUQBUSAzagADhRmJldZAU4Moz5M4B0C6hDpgFbqm65cuLxDMuDE/9rXTfcuALgC9RTPiCg9StkFzJkEcXLPqeHe6axs5jY9w05gl1FifTtQCi4ly1NgA8ABpghYgwpUgQs3lcUjJpKz8yArwwAMjXuPe2Txq67a+Yv1VagqYcX0EfzrTsAX0ZF1qQCzpVvdkoyslg4U/ZuWnlAR8rfgEJmWzBhgBDsbnZa7fQeqiDGHhk7HA4tPEu7RPYqawEQyuLL8oaEIx5V5BjiPrJhjveadQrpx56SmaAc+Vn1mgL8EABF9oTgwuBMSQLv7f1pzZbjImiWuU6AXzvIaIfaQ1v10KdXwNt/897qwCQtQHMcLEANgB4yMfXuOVd8XhGUCbTNPFRFuRlMJcPqs6i7iBpE1K5NdfFtBFcVWDNTIMDXklNdvIHZnc8JG9fMeDiH0l8/QX4CfGs3Mjg1UFUWZbF2Jjuc/wKudDAKVslsVsW6Z/M3i3XNmNnPwUAtAX5d61DXrzgu0bTLwngBvh1n+dyYcc4vn218cV+xJO1DQMaDFHU39nqy2Lr8NDMWDd6rI4pilUFRJIsV3x5+8CcA6g7WTB8SNbW8h3Ql3V3cKDs3lsohrHor0jJdt8IlHzBqB9gWpBwd1kl4YANgnQeLMPfrOOQMUCcxToBxADN+jNe9rOosjibbABwZ6HbkGGOjg2UGWUgb8/LVueVyG2nEzMB46cUzfG9pIbTF1iZcJ8PwdVxb1pHV/cTwxfJ41yge6wBJ3m8FcHIAgDPj4NjvExRYpC6P0QH4tErT3FkvQG0CTf0lAP4Z9N56ZD9/dbZcQUb3IjKLz79xkwznYZnhrPvQI+fKRz70dJlBGmLWrxPNeSdryn0vszDZkdYMnfNH4Bq7oVM7nCgjxZWZLv7N5m8dAfDTHjbqHAxcO+1ybd1TZjwzG5eZHN//QGZ/VcvDDNwF707BdOPJDKof24jixPj4mKM+B/dJGdQunpsg8BSd+M7NNayt0ScDqJVYdfP8ppEjdeAsdGt9DVeX3dJz5lwZfOSx0nv/gxhzAItg0zvMyq0slM1bsNhLV5gHuL7A3hpkHWyyL+G+06AS9NT+BDbLAngPdOJ0xUUura+XPV25ItvGmJmRtekXc7nLok8yLxqudLCuXfc7yKTsXDsKg3/u4fPlS9+5Vr703deRBE3gE89+g7RrFMnVKLr9HoqlzTjNUrTKRC5naDo1fv68VUg03FotixSiLqzC6DM/NsaRfpxFR48l9VTnCKYdONTQXXeLM6GBdKMNf/mCPGmJMZp9ZrZc6BgqH8b7fgy//h5qB3aRJt3sbJQVZCnjswfl8Y9+pHT/3PvL3p89U7pfuF72iHWOYde32JMX2VSXCJoAACAASURBVDM2ub/dg9Py3HMvlS987WtlFPebEayw96hr7OaGLz0wU4bPEIywH/QDTvWdX8CicmryUuneQ55Khmydeey5PEUQ1qAQ/PrVy2WCoKmHoKAHBn6U+pouA03W1D7ytEPus/A97SQPkTCtKdVifbaYFeJM1olGeuuQ+RX2t2aKug7KOPNlGJA9DHt/Sry32sl5Q9avv22C59VBQXw38rrN6Hbcyno+3VplDiN/G2M3mMJdSXDOWTi1TRCxgGUuZED7NmcC5ICky0H0UzGxBukV5wkEAaROH3KsfoqtmwgWj8YIpCju3cDyc5P5ts6c+CYAf3NDtp49nDllBm6UmogxsmTR+ErHuLAytteMUs5aepTk1A54YPN0rwyw9w2RBdpj3crgf/QnYPAff5fBj5bcF/7e+8vAI1Nlg2LZebTumy/PB+Brw0rTYl1lMbrh1ADfotrZ33k+3G/O/sJ7I0h44x9/M5x21OS/HQDfzbET/9mpn344ggeDkdv/5qX4vHfy60cJ8L/wJ/8ILSD2YMH6WeGOpo81LsjvJvWqvk0GX99lnTeMmsNVhkM9CinVcMvoVi3aU7ITSLj6M1nrkPgI0uLfU4OdTh96sWcjn7QXTCClhV/4lcvgKxlhYXtw7gMitixIVSsYAUW67ASDrwY6vLDtlOfBqMbZJk2weBxc0UhIdt+aAqUM7C56uzfZETbAfUoezFTE/elx7ZcAX2mHxJtFPbVEp7LMTOa7tl7kGu2aGd1qk22uC1pTc56+6jHeVa1JarPvatMFcNHcKCQddxnn8Cbn3VIylAXLFtcJ8AU8MsHNMFkB9sLjPIGyAH8LXaZuB+o0B2wFD8i330BKfRK0Z4yS4NP0f+3Aks/LICI7dcbP8kzsRmyAEKZ9EaBVEi4OHwG+9yjA931k7vd0SAlf/Swo9b38nV610NzPm1nMGuDL4vtzUVQcIL+WATlH1O9nF+GUdfFcIxVuzwDUtDKgAiIzGOq5DAyiLiG1/gHyq8+NOg0BWgSdHD4GagQwuxyOjoVTOuRpNoALq1gBmdcUNxjsouOi005kXhhb5212/0wrRYNLJWJRkG3AWtWfCPD9vCMAl9yt92IAY9ZIq1WBn88mrS8z65XZDeYD3wgLVO6lC+ZOpj06U1Ysvu8dmSHHRnaL+dFGXUkX7L3+4M1myqIwWyemzNTYTfMIpvAEUNWsVR+Z2g7YrjZudWOewkRA984CwI991EZJjmFY2zq2Bv2Aqz70ucsECnZGtWh4hXS/1zHTPxIBwfY2ftlIDdYB+ZvanvKMlDVNjAnmKT5kXu/xby/hyrMH2BxpoKW+jiMKIMLsicz2TZjhWXS60+iCn+idLm1r++XK7I0yu7fOejgqwwQlQwTp3BKfgYaZ+1Lr20VxoQ5QSnT6AYQz6MbvuTSGLKC33MAa89989VvofXvKK+0n5du4qxxi9XjfSF/56PvuKx/8wPtokIUPOJ9h8Z4SHMPiAPeuW8GqmSYLJKOoOWUzaanjXEnwrWGBc8Q5ZIbE71lcbkbrtINAieAhZJAVeRDOZYJd/hcZNejghjUiSl8B9g1YfgHysTqcsMVMNY9RTMYJ7Bv8WyeMaReS8hZ05UcUN+8gP2qsMp8AX2YfiP9KX397GaX7J8VY+NuvURw6VKYff7KMf+AjpfOBRyh8HS9tEgSuYWwR9xdgkBdeLjvrt5gz9HFFFrN9C831Cte0k/rqThxx2pF69APeJT8W0K7vc+2tZiaUhUtWhPUiLkZaodI0K+yJlXZaZxI1CLguodU/c3aw3D7uKP/668/CG3OZrD0ognIJKcsMRacjfFYnAdn1hdnSY4MomkU22/2WuX+A298aEqDobsy83TqHneZMTxmfnAjwuXBtvqyiszfQayFQaMc1qZkuvesEVW88P1cG547KxydpQtmBdzoSkiYaSS2OdpbrAMZ9CnYf7Zsoj/2Pv1IOv/u90vQH3yj7ePa3A+BPkcUt8SDmCZ42MVC4iuf+7/zzT0eNzeT9F7iLrrKzuFgepnj04ScfKNsEkN2A0yYyEje3Vgg0RsuZpsHIuqzSWXbPQAztvUnx2ZtvlHNYUg6iq2/ZgcU3ayhpQOZij0ZPx+xjjnET1psNpFHr7G/bYLNDnnlTdGLnfzq9GWQyjgbhHf0HSLP4E9fDllH2Fs46pVLrZG76qH/pW2ouc03j2NpSK8E8bycIbCVoO2FdHPfxXC/2lZZz/WW/67T07RHUkAVr2iITSE+EDhrYKQVrcB54hmwD8M022SPGWTtM5q7/7Ehpnsa9aAKv/lHeh71qi2eyzhx9hQB8k5qeA7sRW4NAIDSC49YkUrBushG9rPtueyoo8qeI3ENIAuOYwIqyD+YYenwy9r1kqAb47D2uYQWZ04996u+XR96V6KQPviB+8icfCnvN7dcWAfgLkVb275N878r/9uWy9tytcuZv6s5z1wdfK87RD18q5/7O+8oe7atv/tZ3aIC1UM7y94n/gIl9ZbmsfZ9efguZjs2u6gZb/y4G3wxBD5t27G8s9L4HxrHlHAvHnfnPvhoNVt7Jrx8lwP/S5wH4MPjZzj51u61KDTgUBPi6HrhJCurbAfcWnoafunpkPYjZoFKuIfjLw0yGsnawsegrWlMHMyDrnYeNr2SH62LPBF7prCJ4S219FEaGhlvJhg2OSL0r/xa8yUQoO1CDLxhS8xoAPyvym2SbYffsrnlEl83QH/JzMnq+p5uDLa7VfqZ/ftYLKDOJr6ozbAQadfFaWA/WTHaaYnp+Rr6iYpkP2SysifF6A2j5v0rnXnuqJ4ubbhtBs0kCc481OysjWBcn124z6Y9d1QiExv3PA3zBnOCwE6mGAF+rQF/q+jctvOL3B2BG+wX46tYBhQYM8dwrBtrrDWtMrj2L/fLyvECDjnAQChmAWu8M7Py2zKBAsZ0Uu24ujmMczBG4ALiVuwjwo7A6v1IaREqcYCOLPetGUQYvORZRkwCQVUoRWRczGMpWLGYF9ETPhTo4dI45p7TTxMXF65N91+5v38JGftc+DrXbTWSKoqFaVRvivcu82gG1Avj+bjYiEoDJtioJgjEX5AcIT1V/APxg1LMjsQDOKNNDMxxuBGc2aQLsnNrciRtJ3X3KLHS4EfS36vrA8/PeIjOl3EVphwCnAvhRI0AAYybElwGi99LF2GfHT547lxR1LsHwcu9konRYCkcfakvaODA7Yf06dIHxc1lDsR4MqAAFJzDhTWitQysNm9pAM2xx6AFa7VXY8T1+Tp24jL2OOHa4FqAf8WburoMwaausOe/BsbQbZifrcqZniOcBg4bLxwpz7IAmM814U+8wN5vxvD4Pi36B+dBkvwjYxRs8z5sA3xO6YbbQTMlMG4OG3ewebCifjS/3JO2UOinmvHrzdvnKyo2yDgP+IIHEe7qoNUCTsmUDLQKDBvfncm9F2tAu+wcwGCD9f+HCaLnnPLaOAKPvIsn5zPMvln0KCp/BIvMlJBDNXOOj08Plx9//cHnvk4+WARjjo4NNnpXBtkAcFjTmmnUf7mkGb4yDxa/2HohnJNDOrGaulaoAPlyZ0pXI7VRQf2wRM+8dXW2D/a8Ka50TBnphz2uQaJbSNJKdewEuAJ6GoEfyg682gphg8+NtKGxkTmB4Ujro7HuMR/s+dRJbMPf6rh8A/tTn61wyOASI64V0IKLb5yOnHr6nTD3yZOl/5OnSMnMvUp3h6O3QokwRBveUbsPNS6+U3VXslvcJrhbpGowkdv0K2ZQ5JDxu2NwLiboypFSNa16DfNlzfyAgQRYdJ0LYW3Kvrh+zoBEPSS7w821IobQt7qApyxm06vsz0+WffPkr5QaNt0bwR3+IbrUXCdb6uWYDL+VqBwSH7nGuHyWdztk1WG0DGYuxO8dGytoIweYgNo44li3P4hr0wmsEsBsUFA/SyRgMYZEngV6D2oJ9BrmTRpqPNfWVUd6zlyyL5McmxaWLsNw7yJUu3NotH/5v/27ZvXa5NL72HPdlFoDaju4hPNibyiwA/+DCDICyUb7yu58tz3zz22UYiVEPPvtH7I+P33exPPieC2Vu/TZrlnoC1sICxanLfPbFAdh91q3SvjUC5D0Yans3rK0tUzeBZz/ZkbLN/mQBLet+l4yZndMd3HbWUnQiZrx3bfJFBkP70P+HvTd/kvS6zvRu7Zm173t3V+8AGvtCECApihQpWbstbxOhGE/MxEx4FP5z5mdb4fEoRnbMWIrRNqI2UuRABEACIJYGeu+u6trXrCWzlqwqP8+5XzZoWeGwOmyEwkBTpWpUV2Z+3/3u8p73vOc9rsUmu/WCk4ZpItXFNU72DbOHbKapbrT5o51pw8CMTEw7zNoqa/SU2pjJBYKh5vG0AXOvW1ELmYE2HHQOyOhAJwHucTe7MpyayI7Yd2N7i72KS2nDVai8gw0m2ac62YUdO+BShL3L2O35vNDej+Ea1ItcTmvaE5h5+yHoRlZjEW2yH88js6pKDHAfO8h+dDXS5naMDtN9ZDEtUO6nPsIc/QGZmGPu75R5I8BHnWOKNwB+M/NtlL2wipRpA0Lua9/+F+nac998XGj4/x8NvgBf+Ysa9+GvXoxOtj/9R4Z8HttMLSonfunp/xPA9/daqEi/9FtfTf3PT4V+X1vO0a9fiqDh7/pjoyvdcA6wiPLP/x3At+HWuX/8Shp+/cKjtzIw2HofO6w/+DCab/1Db3b1WQL8N74rwJ+PAyp0u8ohPGw4eKLQloi9W5vAsFfM3tltbNLZOhIgIaYSGAUgtJFOoyBUQJhZfEHOpwA/g/ssiygKdAvA2JCvhNY5ZAkCmwyfZcgO7I4JG7ELWxWpcIMSGSAZ3ELKIJsoALRpjwdnA+DrlBMsVqGllsWX4dLWTvY88JgHsF8B8nMg0AIwUnqSLUHVxf6UVCWcRAoAHDhdoJ6LQwVgsqyOqexEA+CHXlyNOadXMPghafIkE8D9NKjNOvxGw6jcWKwAFDLldvLj8wSfSgGi3Xpo9y3yxF+Zja4EqPR3vA6dew64jpDosPmZmekQoMrcFjp8r8XiKtOnatgbbH0AjeJZNQIyn2HYghYa/GgyVgD8Dv2FQwsOcJHV5NkJ1P0ycMjWqLnw1TGXedbmMsuyGtkQgxcDg9xky8JZx8AUcjDw+t07Bs6PyKDIfespLrhBPw9ACPtA2M2anvYFwC+T0n0kz7FWIeZLzoY0AlXHS1Aqu6SrRLYYzEGN1py6PMkQ6fqUi829hFyH4qjEJcW0zdIeAx6DYo43RpEDkgM4P3olFbkxkS4nBp8dOq/w7CJ4Njh2XAX48Zxk8D2Us9Wqcqdw0XFPFfzwvGXw/R7uOY8A/jEsJ/pa5Ww6+sCi2uiqhO6208Zo2DS2GCzbZIADs75KYyhY2FMO4FOL9fjZHlIA58UhYHABv/Mtsl7OwQHua1D/dDMWAJ59xwH5RytAQkDUwXysEtzVAPADSAcE/qsUJe4RPOyytwgyWgDh+2aHYCunYesuwaR3AJB3ed/7G9vpnT088yFlzlIT02fxKNdTAeAf8nmdpOV5ioCWWvrh6sP0LtKCAZxXfqZnIj11Au9IBmIRmckaTishqbIY2AY4BLjtdD0dHOlJVy7ioDM+lNZpePTW/MN0nzGWZf2zGx+n28t0ZuVanqOp0ddeeSY9/dSV6F4K25TrcMxgsD/mhlX+d3arCYAPo567Bxd9RMK2Nvd4cHr43QAuVFYGcmFp29DSx4qLgDYcwQLYu7/mDNoRnXVlf2PNRZ8O23iq0WeOsEcK3Dr0UzfD6TziZe1clzrlssW3ZKZOmT97gK0Knep3abp07LzGq34QxrqXhk3tPcxxMip9lyfTwPTF1DZxFXp/igwNHeedNwq/COLU4afdRYKLTfzXYWFxMNr5BG/8N2+mB+/Por2vhXzu7LTF1WRU2O5WqYcQHHrNZQojnfsGYKfKigpg73qKeWywmj8NR7eUpsbpffHU+fSX9+6mtz64n7oOS+kic3mCIegGjLveWilq7zTDLFPFWtL9ZwWb4Yew3x0825kzyHZhipewTiQ5hPKgMz1YWUiffHyL4OcgPds7QzZgIG0SwCzAhB+NY5P63HAaYy1ObpLZ3iQIY09xvC0OrU5QrwXbPUVh95M0qKw+uBtglzgpNeMd34YcrgbAlMU/wtaywhpdfLicfu9//b04k/quTac+gtVLZybTMH0W1vfMItTTSNcwDkv1NItda//wOCCc4nieeZWu5pvUyRzBTu8iVbPjd3//ANk2iATkODXWxwbXvavbGcGRRfg2u9L6uoXMTZV1t4f8cIfXtmL3OUMAe55GXSUado209JAhWkCGRNaRM2euzW6wEAhkOLZYx3uw5dMVWPndXuoLwO2ecTayouZlfwWAT5Os9nFsQS9S9HuRoAMXoB3rvXBnOqAbctMmMh6ChTqB9zbr+5CahCr1Pwes/27kOINYmXbR4KyFRlRohWOP1bb7yMwf62mN+7IWRT/7Neo6driPMrKe0QmCMqLIITLCQ70DUY9XY688EtW32TuAr+3oqENtyV7aRapzfnAsHTBWW2QgvvKtf56efPYbfycG/X/ww3/YAF+APYBW3WZRG2/eJ+1GuFX8sWj1PBp52fdb/+qv0yFsSuPP0KszaZwGVT/9Zx8LpeW/vJGqs5tp5OuX0cCfwSJzER98nHM899jR7Garl712lkt/+nEq4bXf/+zk3zmOaz+4kzZ+NIu3q+EXQTULySyA8pvV792mMPfho9fJ1vtvP92h1+t98G9/jGaU68748h/0n88S4P8NAH+LznuRTg6Ar/OMQPIk7KU8QHssygz9vd0vAflhG9kA+JnFsLV86H1l8/1eyCM8pBoMawhFff7BwhagPx7Ip5aDzTbPCTeYDGr8ZZmqcFBhs6qpi6YISFnKIYvcArpgZGXuo/gxa1f1HW8WYEXTHj291djr2pKbPdnKWiu1KIaVcotCNa5WcBZMvu9jipjfBaSE7EEAHICVYKZg0xsa17gx/73IZgRILIpEZWpzwV12iQmgyrVlm8qG9EeJRNadZ9Y6A/xcqJw17uHwEV92HxXgZxZd/faBTHBo97Meuze6RcKE8trGe1oma5FtWa2iEhXt9njfYMmCxc/NnqJwT0lTSKDy88kZmU9lRN7usQeowJRfiWZIgIxoMqSbSzD4NqLJRaT7aGwbQU+jKNF5YoBR4nr6aOrldef5ke/Z+RRMtXZvAMew3zRtb0BXjKPzI3va6ORkoVf2Xq/aoCcAvrpVPl+ADzjoBCH4OT6H8OwX4HsfRWAqSAsZUdGIKJp6RnbLccjBn9KmLnXmIb0hmAyGtJAxOY45dIzfD+mQgTFBMUgjfpa7OQPuZZQFhI6T/6pfNcGR16cGP547B2ujFiOCL6RO+0hfdklnhwyJ4C4aXUUgkOVAWaaTi7lD7mUQBosGfc8zR8aDs08bLhS4yUWL94RN5REHXB3rwxY92jk4T2A6m1hrro8q479nF1ju0+6+DwH4G0jfdO2ZgFEcQefeYXYH1vlEBIZd3Tqa+ybGXEeWqtZ4AOoBGUHA+TxShEPATgXmc30D73oAiQFRB5KHUYrmpgn2egEXmyDYv8Q28A7M5vm2njRtgx2up8XGikz1PW0DydRYpHhcOUg/PkS6gH3exYGxdI5C2jL1Xeuwn/eqW+kIdrEHsOv/6s4hgotO9MWTNCu6dHaUeVFK7y2spzfXV1LHpbNIU3bTf/zRu2kJPfYQGYQX8FB/9YWn0xMwrIOAwWYASdjrej0huVMalpurBcCXuZeIKGR40dE6iAMnS3Yds95JENKq3MvANep8sruOcySShkUA6zwx6HStuy538DM/Yg/yPQ2oO5VnhXtVXneu+SZY0mZ01k24uzTDkragfe5gTXQivenDk70HqdE+Adv967NpHY10K11CBziHh0cpXhxg74fJb4UwO8WwotQNo1qeAChB5rXYXda8jayGRgYy8ewX2hMyN/EsTXs35tKDN95Ps+/eYW7ZIKqfBld9SCwO0hyM8xZZIrXYE9SCjMG+K+vaIlAQkHntBwQA1ifojmWh+771SY4L998Ns/38S08CklvSf3jvZloDLHYB8sa4ljEwSh/Sklbu2a54R9bKYC5wrBsRn7Fn1oXv7iXAY+aYRaIE1TgDbuJYc5cAb39xLz3fNJFmTrvSMoHuBwsLuDdRBPvKWHriS+fTEAFF+yx7BNKmZjQybpH7bTzrMz2pf3ooXYStbrpxNzrXjtD1tZUaklNYaHu41GzqxvmzyT5cYbz/9DvfS1sPKSKf6U89Z0eojUFWNtieekdgrHneA4jfBwDtla2NtOe9kYHtgwSQINpmrDZwqtlGToc1fWqiZqKPfJo9DJaxGV1Y4zkYgHINHXx+B/Osx8ZuNOA6ZA2ZYaodsS5oj2uQO0Om4WgB45N19s+1pTTGgu8HfG8QNG2C0/Qb2CGzViNLMorkqOUTXs8z2fGe8JU/AbDv82xPAdR9BmET2Dyf70vHT02lI5pSSXBsavdJMXcTgUSdwGUHFr6N+dGKdLuJ9dhmJ2NYfNn1sB3WCpmzTic/O2vVOZsryP1swOcC2SRYWaPjrvJTe1n0Q2ANUAQ+QAbPRmLWYh3ilEfkiayOc5IeAk0QQJXTvbRCFu786ETYae6w/73y9f8uXXn664+LDf9hA/zHvasvXvf//gh8lgD/zQD487nIrwHwASd6wZdhKfVhF+CXwqWEynZlKzAu+sJnBjW728hkBKCweFD7NpvcqP8VPPM7WgZ6EPin0TDrUSfOBogNQCOI+hTY5kYuFq2puRN4AYBDww1LwQboQSjzK2AV3Au0wg7RayRIUYff0N9HIyXuI4oelSpY+ChLFC5N2Q0lGLLQ7glaMxPk6xpFrXah9GBXj55B3KcBShSBegjH9RWdRD2YCrZWEJNlKFn3mNneLA9hhwot7SMwHgHJp+MQrDWHlax7trnMfQIEEzYl0XZTwGymwfHogaUS4IflZQHUOesDPJY4OL2G6E5cZFIstA2rSwOU6A2AvKIBeuMeGmA/M88C6+ASZbZ/CuDLrPslENa+0zaijoVAPQN82XtlKXluCGJLSDsGB2m5TjraP42iYj8zA3y8/wEzDeY93JwKBj8kC2HT6XPRX573hjndg3l2jjAtYTOzB7xFjmp4zRiEXr8IBsMms/hjgKvFZnT9jHu234Byi2w5GTagFqDbs0E5jDUVkUQwuLNwNkuPotyDA60DvXsHjX6aYa4za5+99P2cQ/zm686jQoahzrqdZ6N1qMXmsT70orEOxdnJ+0fnYcDPLsC1Crg1IInmukUWTICvVMf54rMxuPKZ2symBLjvoulMGWeLU1jVHTzAaxQH2oF1G/2scqpusw2uI2U9Pn/eQ338vkCWMe9Hu19RFy9AFTzI/sMGW9jcDCOuA84qRMpDGt0M1ZF7oOetsp5aAe0ys/cePMDZZg9QMZF+dLpBndZWmsRqU4nP2NRwOkfh4AALRV36Cs/w+/sbyERa09WTLoALmQu6gA5iETmA934VKcYB9olNZIw7IAbW9MUmkBomeKkRVNzcXUu3t1ZjP5rGonGMAsR21tkhwdMJDYRGACBXLkyg0e5Li7DO3/nkXnqXwPbqN15P1z++nd74yUeAp2oaR6bxHDKKl569li5fmKHwkGAJ9k8/cYmMeIDmj6JOJRsOuI1Et9hHhFKef1mLb7Yp73Uh19FS05/Ez8X0OeCJ/+f+4ByU5DCYZ191P7SxVGjmdf0C6Oo+VtIxhO+tzJ3osi27Trao+ZCMzi57DqztCXOn3E+tw5URtN/jOCA1p4cfP0zLs2vhMz82PZxGxnDCoaFsC/TzEVrzNp55Yvyamvwue+93AlaDa+ZWFMHzOac8f7MaJ/YxeLCEocXttHr9PhansLSQMnZ2facCS15ZSiOsi2e6R9OT/Qis2KvWKYJeAqxWCTC3d5D9sG/34lYjIbMLOXCoiQPjIdvay1h85ctPpSrSmt/9+A4uNvU0SQBzBRA4BZCVMHCPsXPxkYXLzL1NslHdgD97HFT5+QbSlRWCkh3GaMwzborC8yfH0yIdXB/gtT6xjpPTdgtn43aahfk/QtJxdhx//K9cCp/8ngPGeYnarc1csLqPyH0XDHt4rjtdJDMw+u59WPAt5JCcN8jAmpHARIMyLWGtIcPScp7reuvmg3T7xgOCGYYUickJDZ7GqQk4f4WuzTzn0lZHurTfk8rc9yosdMPquAmgvk+wsrqxnnaYo+uA6l284wfxmPSZP3iwlu5TUFwzqEd+ZLaqh2swuCuxB1h02+KzO95J/UOMHTax0yNj1GTsp7lPlnG92kzDBk2cSfZJ2GFurbF3VpQ+suaGJ6jD+N56WkO+p+XoAQ2j6jpp7VM70N2SJmZGKZQl4EEavXqewL6fwALSyWzqNtm2Q2Rve7xGy9Uu9p8RWP4W7r1OoGQ9gGSjFpqd4IwuvlzXLezbJ2ZjwvWO/g1K4zjUKrh5bZChrpONGSCI7GbydmMDXGrtykYDNuzDDNVzoU5g0cJ+ZoC8cLiVRvjdfkwHrLV6/vV/lC488ZXHBXRfAPzHHbnP2+s+S4D/o+/9j7R0fxjAOQN8D6IM8NUydsEy9ACo1DQGwJfB1/86bCzVhGam1VR1LgKUac8a7mCwA+moJZbtzUWuuRsuQEIHCVnkkONklrqAuxEUBKjhEBPc7wPyGg18QlfMYVez9bv6wqL7bbzWg02AEPIaD87CKYfNLPTp3IN2ijZXMgjwT5BqZgp057CJlbaWYUEoeCNroeRHdq3IJDQAfhTcGhh4QPt6rvWR84v3+gisxnGegVzB3At+I1UfIF6gDOhQR1sw+B5QjTFpdDH1XizqU4KRJTqy7zZ31CWHjdcCadL1ZhuU5wj0Gh1PHW9ZDmVVAmr/RMFuYNssFQmJVukrmwAAIABJREFUSdQG2HjJbFlm7hvByqfe3ZlhPyoAoHcXzj4W/4ZO3Xlh3QRjEDrzLLXJAL+wFDRLwOdFVgWpxcgw7NXfAvg++5D1cH82C5OpFNhbgKqUxToJWUSBuFKrIxjAYwtkmXfqKs3w2On4ALmIhY+Cqw41utpYFk494arTmHvxLAxyuP8CmIVWnrmmFl/W3YemrKcEsI9MgK4nIa1wCSgPyrKsE0BoM8WcAvy21h4yP9gaKvkJwG3/BJ4vLdWbYCOjuI2Dty2YRZ1UyPSYVrczLXpxi7xzAyrBnUW2PO89OltSBBuF1SH/z9kg54bMeuP+cn8CxojDrhPge7qCJSKZ1crtxfTwk/tpByZ1AL35Lrp+0kA4kLC+bVSoxaJrw+wA/+skMO6hQNuGUbsc8jrU1PkyKJA97qEI9RgAsAqoWZgFlAOgn+gcTv2waWuA5n3GZm1jI71/+wYFkKTRJy6n3925nqYYl1dOQUYUw80gT3hxYIJuqviEUwhX43vVjAFg7NTPo0+FQXgvmv1OgocT1yVz2UI/swtd1tbYBI1M7ybz5nsEEB817aZn2gfSM1xLzxqWuPz8yGeGtvcCrOUzV3GHgcH94P7D9G/f+TB9DFh+/Tf+s/TWD95O73xIFpo5e6avNT17YTo999S1dOkCvw/DeAIwNKgJa+DC2cm9M0vYXEY5aDT4EvjXbXBmsGvGy/ljpksbYG0Cjfx4Tq7byGzi3tJsRax0hcXYOqIUVpdq68NSFRb5FLDo/GlCX+x3x7ANjXSJ7FITZEA7loUtBDUt2BQ27bAOKELeJ0BqGYCBfW40nXvhbOo+6UhHSFKWcbgzEBpEIjECg99OQ6RTahn2AZXtBFdNSLyamillbQHgN1OAq9s6nx9bRrhlobPWsMDPhXBow+ay+vHdtHb9dtqgA2sF+cbBQSkt89JNfMiHkPj0AvJakF7tE7Rus9/smSmi8LPK3L569RJ++rgtMZ4GmLs8/3XY3m0ycyMU/f4Mz46qHrI2yEZoJjWItWY386SJLIJZuiHmAlQuU5p7YO0vI2npNgOEDr2G484Oe8Em63ZpZSn1UNDbzr1e/cWXUv1sH30P6Jy8SOD8kM+FcW7mniawlT2Dg0wJy8jdJwHL48hBFhibuwQf1DRs02Cp0n6YNtvZdxjbr62zpum62gGw1vKxzDXZcbWJASv1ItkZnUTP3pXeXF5P1y3kfriKvoi1h+VjN8+nq5f3JvAYrPala1X6C1SYu2S87Hh7BLt9gl9/HcBuzbZ7/o/u30w1pD1t5V32fYrF72+lO8iRd5G/NUVGEBANw93D/CCJhgsoXZzZtOq1VQiPWrpweTxduHARCVtX+uCd++nhPL0fYMpbYb+neCadnE9bI51pHdvPE34+go1t81+tpZvsIZUNMokUcLg9enYOGwhdOw+L34el6VT6Scc2kpjdNDNEp2jW/ildazmuCKp300MCFG0xp3ETcv4eIn0LO1nPFtZ/s9aXzOE2AswyxffKrbrJ9NXtXcN4tqmh56haXF1hD6Pp2PAQDk/0ZmiFWKHLto3kDHRPkeQEAcZ1WoBcYzwWT7YA+ydpsn84asSeffW/STNXX39cuPkFwH/ckfu8ve6zBPjv/+C36SY5HwVIMuOCMoGxLiGyaso4+tggBA6t4aBjsyR1+NlJx3Ms+25nICSDaYOgPZuksIobLG0UgpGeVVush7IyjmAqg5lWCy1MzKA+M5wFoAnXkNytMdLeavEBIwHyLWo0jce1NWwsQxNf6J9lS3O3XQtj0QxHTUEvhyuMaosWmKQzQ56TO7TGZ8LMKfWIICdkSAQ1oTfN3XdzcymBfXaU0bFFxrfRnj6sKx+B1xyu5ALczPIGmOdzMgvekCbJtFo47GtlkAWZGWE6KvYmiCJg0/lKkQIEKmWyIZROcBQtIinQDUBMaMpflr+jlJ+Vzyl0qaEDh2SlC6ey8yy/yRKhxr0J0n2OzUW3XkGrRcVxT6ETL7q08nvhvqDzUhHgxLD7VRDijbEK2RZg2/lVwz1hX32/Rb2hVQfgMycGaB7Trc+2gWChcIkmXiH1AjQD7rIEJUtjdEpyruSOvLl2oE7KWimQm7UOC/o5h40o7yfb6fOKLIjSmiIDkoPKHFzG2Oo6kk0lTTXF/USxb8y/3NjM52khq0GG7xPFyty0WbBwOQHMNTcPco394cUdX/qZaxNKsandjLM+nrnDIHRYF4HTRwedixVkO55dRY0E6peQFnng2ejsSAaf1xvQKVez5kXbyCber52/lwSvPOuT0DRbU8KzJ5DtrhNQo39d+snttE2RmoBxm8JZx6kH1vytjz9IJZpGCb7f3JqH4DtNV2FXwRkUT26mSwPDiXZB6Vz7WPqb7UW6u65S1Neefnb8THpt4hxMW1u6vbSSFmFKl+fuppkL59IQzKxl3LLpFa7xNq4m9+fm09WLV1OZw36ehj4jsHol9Lslrn8YQKeTjc2FOH/TMlKhB2Qq3liaTS/0T6VpgJ0hndmZGtfdTGq9BQZxiwBCT+029iCO9XBiuYP04N39tVQF0Lw8Pp2exsv8AGvPWfwlm5DYXKHQ8SXcS/o629I9ag7+DFeT3196kJaYT7/wc99If/PBR+nO7FIqA/CfGulIly+exSv/KhrpCVhSwS0Mo7KBcKqy7gC73cKKMvcqyFIbw6PGs5Z5jzoapYQ6fYVRJ3+CDDB4N2iEmCgkPDpjha1qsPdk98iW6JIjqD4wOLZmxUXE+jWLpOQnrFOZj0xmHGvoSouUqNU9BRa/ctCZFmBNK8eb6fzV9vSNb16AJR8Oq9sdMhh2MLX4vhPHGfs4+KZmZAW4ZgbtG2oPAQS2fCYOLnQhOj5hrhFEH8GI2qisiaynqb1TgPgh82Hr1u20+NH1tHTvPq4/ECwysW473IuSxBrXvcjavk3n02UY/FH+/WmkIq8980TqPzuMZn4j3bhxLy3cWQnrzXYIpkEkN1eUdMCM/093bqUFCqxHAPqTGAkMo+Hvg/nvGxpMA339OOZwX5BNOvOcEAzusH6iJooAfZ37W2PNDpIBKN99mNpmYPJ//lraRAu+/ADN++Jxung6zPrpQou/kUapSRhg3tXs3HuBtTrRnIYIjjoWsb/c570JHE5ONtLWZHOaevGp1HVzOU0ghZnsggTrpuCTfYWYCykUQRWgv3lwIr1NL6AHFCGXWacLmys0s6L5Uv9QmmDfdq9okQ3n7yOr+xF4b5M52eEZ1MlYdcOKT5KFItpOD1gr18nenPSvIK2CKUd6tXh7Pa08JJgh2VTjtUMTA1Eg3ookryky2ej1KYoeYJ5cIisxcXGabr3jafWD5fT2+w8oPEVTzzToZl2NEYx1MrcOeqnpwhpUt72Oh63pR7/zBtdcSnuw6vWTatLa5Co2os89fzGdIwhaICvxfZpILrEOn6C+5hpjMYizzg6z6B51DPeW2YOQ0F6cNjPWz7Vuk3VgLhG08oapmaxPG45J7W0EVGZDeG0TWaUq2U8tjJsOzVA1I1mkxoIg7phAdxA3JZ2TmqLxHpMRou5YQwbWmBatriHVACfMu2ZlZbpyIQd86Wu/iU3pFwD/84a3P/P7/SwB/kdv/GsA/sOwpLMwKzZ0DpgA+KR6Bfi9AAZlLdpkusHqpmNhlwz3pwC/YeMHg8ri2SUNL8jPYDdr0+18p3ymAz1ficyA6VLBkZ7tUUgYGe2M7gRjjSZLWc6RC3az3h+Ar4yEH0TDIy0tPUz9BYnaKEzzgBXFyjLJyivxoFCIQr8SkonWaGIFE1cw7ZmBzcy1vx/yGTuRwnSoLQ/v+kKG9NMA/8TrKLIfj6QwweIVRZk5cihA76eA3kmVPdSzXMNiYQOYzNTFP8brZPcUaATI51mE/l6mt+gW6y2b9ozxlsog8BBACGId31worONLQ9stIM01EFnrnn25G3KqXLgLYAzJTtaTe32yj+GjXQB8xzb8gQSvfGqWR8UDiq8c9CkjyBpwC4iVueTCVTMkjm/OBPjsLf7tgu2NbElUbhc69dC/+6xhTBnL7EiT7fPM1oT/f2ifuVZAlsGl7HJIArQOdEy5bvsn+LvaTsqeNjIb/xeAH1mV3PXWe/VPSIwACV53tg7NVqvhw8/4xfVw3UqFDLp02mk6Rrt8xPog+LMOgYshfY2+mMLCfb5H12IPIFXhAOESBXI9sE+d1CJ0FLp+IVWW9BiA2ORMxt/6DwJoPOp3YGNdrwdmJ7guw7eSxdhGb9YpALbKFomTsi/RiXPrPp7l95fwDCcAIYbZ5aDXqtBgu4qLxL6MMvf0FvuBhbFncBKhMSW6+R0s82A2N+fTJDKNW3hz365vpzN0Hf368HS6CgDaonnQ23fupptLq+npSYpWJydSDT963Y9KWBfaNGmXcdgmJd/Ode3w/rr3KE+pbK4DPDrTmfERGD7kc1GAfpw+nJ1L/742m0ab+9KL3eOpT3Y+rGIBzRTECvR9nicEvAZwUHgwtLmAeZ01rKShGVAwzrwqIyOYpfDxkCzDE09cTM/NzBAwoAnf3Ug/oKnV79+eS++gxx6YHk3PPvl0+uPvfT8cPibIYj4x0Ys141SaPHMunZ/EThMg5XxzbQnwo/xTYiDWcp77DQbfJFZDkmawGo8m3HQE+J82yHO/MfiM7GZMu1C45/011qeNenTIiUfNOGTbV12j/E1BeK7byGvRfXDwiDfS7hRJlXvdPmznGuO627Sdpmaa0yvPT6ThM+cD6Nn11OxXdPE2M2tWigsJmVE4RBmN2+2AWWajMJpYncL+nwDwdYZy7nMHQZqwogNcnfKsq4sLaf3evbT+cI55xN4KsLcg84SGRzZzqvGwtriXTTtk8xF2gC2Tkrr8/IV05iXc9ygCfe8/vZfuvn2Lbqjs4WaRYcXH9NW/OJF+e2kufcD870Ff/RTBy3Nc35jZTfbBrt4e5Ct7ZFyQbCBXNItUJbrY5/13GK8K59AJ58/EARmhO4s4+yBXY0yaqfGzbqRzYS+NLjG2BCZmAqj0xoqS/0Z2ttYNWJ+haJxAo2UL0DunJr9K0HWQWvp5SASFwxM0z4KlH6G2pclGXnZJ72Lvwcbz1IZq6Ngr7UPpBk2gTtTRI29p5vn0MkbtSHKOcclpobmUbnZ9dAa2QdY8wP4hYwzuRVrUmq4BoDshTCwQX+Dni6M0qGtV3iTAbU/z99bT/YU1XGM40yF2rpKBKrMHV8x+M26YJqUncat5cpIaKOoy9nHSwUAnbb5xjzqJvbTOvrPDvqdNbgd7bo2AYxeJl41LOwh23vlXf5keYLqyyXgNdqX01NhweuLSDN2AJ9MYNR5vMSveJsjaZM5fImv2ZdyIZvicXfbPDyl4/YQAxwZ0ZyamuE+eEcGAtQuR4eQz28k6dpEBLVPY3cPzMhPBDs+zJOOjMxtz6pR7N8jchcnZYQzbCaDOTNCrwQZ+BAHklzhAtSlm/7b7LtmIrBWw/wi1RgQFHQSAL7z2j9LZi688Lt77gsF/3JH7vL3uswT4H7/5b6hkl8HXgjI3IZJCVSZgR0MlId22W7fIlgXoVwd6XjvaCoDC5SFkHFk3F243SiTYoLLTB0EDAD2kK7g7+Pvqi8voD7tIpWmR2BmAi5MvAgHfo2isVHzPHWgL/TqHV50Dy86tquZzu/cs8TFAyLJ423ALsD2IlYrIyJPOC1mFsoke7gNdJMFKo9A14LYMqa3AbY6lbZ9gltRgdNQF0DYaDWWmrigq1hGGDbbRcTUTclme80hDH/+VQX52xsmSoCy7yI2IPMRzpj4XYcpih7412PTcgMw6g8xiGyBZA+E1IetRrgS4FzxZIOrnhF690Kk3682uT7re99HgKQOJqAcQ4Mc1N+QFuYNsc9hhZrmWAxtBTShULEotxqMoug0FshmKADi5UDfcg8y+hGTF8TJDoQWnzxdwYrFbFFrrB66tHfMBNjfcmYruxBGvFXNCgB+wiHsJpr2o/XCuhI9/WJ7K3Od5lgF+dtHh/z5l8LXhK5pchfSpKGKMewh9fWSBs4uSdqvBzCvR4QDnYMzsbIibuBaZ/FwL4WvbAVAdAJAS6+MYW7k6ANomP8e6KcEEH+nooFWoHWwZFxS8fBjZJyVjuGx0osvtw8mizHqINvBKcgRE4VAFg8fhZvv2ElpVwgP0yljU8Ts7BHgGgiWuo2Tg4bUzX7uQ0pUA93W01/XZ3TSPDGVnaSO1cyC207q9xn1RnsazI7NFsWAVNw055x219HzXy74tMirYqwLiVklzDwDmt5EbyJqXeEBjBvoc9Hd57w/v0NOEZ/fla9dCmnXE+pdN6+OrzjhubpGqp8nQPhqBbQ5m+uYEMN0HyIxODKdxsjhdfh5gr8r6e8CYfUgjq4k6wTiZH207m7nfNoDMCdd/xKTqQl5jV8wIxAD4pzvaaFoAzj4h4GWOWQi7CqM/f7COFGAkffXqU+kaEol25tL9zeX0xzdupe8sEPigP3/mFeybcUL593/0H42c0wW8xnUYGZ0YT+MELWdw6BmwKzvjFs3LIvhSCsgajv1PMiIHtLnXR8MON1tk5oxTDhIt+I2AVjAtSI8aHeaUayMSSA1rWIN/WUflZ9n61UWea2YIRvl93WJOBfm8rpN/62LulmdRHlPsXKegsANg1YYpxX4Pr+s6SqNj7dwXdrnj59hLYOTNPhXBekiDlCjaNC3299i+iqDFe9d+V/kYjDFf6kSaDmCl2beOSTmd8tVs9sgsK3r66hryCfzyD5FS1cga7dIo7YBCywOkHVX86KsAsxPJCPa1U5joCmx+3+XRdPWXvpzacPGZ/eheWvrhrdT0EKCMNGuDudEJwBuko/B3WE8fmEEEhF6ErX0GtnfGllZIS7YN+BnvsI/VXMEgE2a4gl/oOpe/RfBmwe1IlbqcBzSyWsSsYwy7xRcJes71pTFuvvPmZtr8qEKRZx+N2wisuY8+G0yhdbdGoXyuF1kMQc8iq3mZMWRd9yDTOfPkUGp5ejzkRZ14wPcuk6Uy0wyrfYocT2nWgedp73RaZC7vrC9QCL6GhSlNxSDGmpVccp0nPLcD9O+nbEwoXdI91vd11l+FNTLD/H2dfg1D7A8VZGk73MeNmda0YR8FAwlqbrYIOh4srCKBsulTa7qIh/8o5JoAf4OgfIx6hdfPT6ZruEkdNlXTKgTCYAeZxzdmkQ1t0f0YSY+OaJz3FrmuEyDfbSegwFlnlK/05wvUb+CqxRwcIRA5Dws/gMyrh+xCD1K273Luvo8d6xYTcxRi4Ct42780Ocyz7k436JHwIc3y1qiT6aDo2E7QJaR9fRQTM0QYAbCfQbB1daCr72CcWcvshsTxOMLBUNhFd5f5dcK9tCEhO6SeZJMmYDXO5D7qDvrLEEaadgRF1sJeqTuajS3d5x0fDSgA+IzzMOv6hS/912nq7IuPCze/APiPO3Kft9d9lgD/5lu/A4O2EABGgO93watskkW2FnXaklybzA7Bsf7ZbExaZQqAPwX4mUkVCDbsDfdhUhvaebXUbubqxFsEdCzoXjR1erJ3ubmr++X14ZZDRC8AitS3/ytYU5l6D0CLZrM0QabMszK7iMQRasGlP/eABGz4Ugtio5GVnSMtNkSi0859NOkB7v88LJXnBFi3WDUD/Bw8qGkX6OXOrI17dIwE9eHpzmseedp79Mf1/hTAL9jtYNceWeVFQr1gzmWGPUBV2QfUDICvJEZXmNBucqPR6RJAULI3AQyQaXSBRPQI4PDfxD5MiYoBV24appRHlw4OvHBnycy1ALehQ2904M1gJIP8GhrrluJUD3lIRE45g5JlB4WDj4BeYBKPwAArPyuzGjLUhxw8VZsmReYj348A2fvODc3UHGePb12ZtPcM+ZfdVYM9F13krM2p+usARvneIjHiNUegVeja0VpqTaijU9iHhtuS9oK5SNF7dB40AP4ji0ylUoJNPs7xiutSQhFN1jgEzDwQNGSLTxsYqYu2GNxOm7qJ+FxpEU+31VIbjVnQmB6Rrq+TMpZ6FeDXGVP9q2Ns7OQLUD3hNc1kxbStbOYwKmHL18MBqTb72B4KpOvrMJh7yFT2tRTk2rvoqtmNBKGFgznoYJ6n2TfHoN0gIzIgjBygqRWnGqrP0jb+3idorA8JAu1b0IKc4RhQvk0waHdI3UnaScMfAODbmE+tuHHo0tShPlxbSpivMtmQQ5ovtcMknhgF8SFlteQ89z2C+Vm8z5dgKUsEKhNd/ekhloPdsPJn6XraSTC/jO/93OIinctr0W0T8pYAyO7K6PuHe9LkNMWWXj/z3eDNwIO2STir0MmToGCYQ7mHa2uyyRc/q+vY5FzRWUham4chw+2c0xpSgGmQaXR3wO/ca15LJzjDvIr045Vx7J0BP8tkGN5dnEt/8nA+XWfMXnz16fTU00+n73//nfT9N96k2Pc4XRgbRNdL4x0kReNkGKYoyB0AKDlXdHRiGkRAKCh3EWfnoiwpdC8TjEetCUAjF7znrJMbVBTER8YlFxXHl480mu4VDk9RZ5LtcGuwkUqTnNdKu/y8cApjrz6Ohgmw3zaO4zO77UT9Ac4rWJI2dx+n/ou4r1xB+z0J0B3IIKoXrT7FEwBfGfl8/UWqMQiHXGMlge9elQuuI0sRPzSDprOYMjYBPpISg3jm/jHPN/YI38QAn7lb58sGakdIKXYWNnM2CQ/7KsDUgKANd5hW9rRj5WfbG+mA1NHoV66loecuAtwIRD+aTycfLtFBuZIeUBh+elhJk5cvplnOpEWAex39djdsfR/zfZQAdogza5M9oypRweUqoXTdHxC8Vgba0wZM9A5F2QZX/ftcLVKWxVtzQWxceAmnnFen0xhWj51o0Td/sJz2ZwmytVYGWNrpN0qqbFI2gVRoGqcc3bLW+CwkOy3YV77y2rk08MqZ9MncndRcOUljNKDqpFDkuBvSiZe3WpyOdO6UuobDvsHofbCP9r9pGYmNXcdZc4cEvvteL0BZB53e3da0SHD7Pj9bxSb1PI/gmzy7cebFxtJm2l2opp9cxF6Spm0V5DIVxrzK2G0S+FKigMQFp0LmyCQWlHWIlDkaxw1zvn9jhuZaaPp391dZc4zrxGRqvg24f+dBaqHvxRHP54gz/xTyYgcJ2V3qFW7iKtQz0Z6eq+KF/xHOi5BjfQz0IO9rwwUlrFDvFNJX08es+R32js7jSvqZqd70NQKKgb6RtHLSnW6STfxw8V7aIKipMD/6+3DRIrM2oBuY8kLrJuyey2fHdDILAz44JLNQPUJ+tEejLdZpB7VK9W0APnVJW+y7ytv6yTr2kSUBNRB4kblB1mNR9RGZEHa8kMNFtp6MxwS++6999TfTuZmXHxdufgHwH3fkPm+v+ywB/q23YPA3F6OQVTs8vbUFTWo6y0Tken6Xo3Onkg+LhQAithsH8AcAKvTWDV/z3BG0UWyaHWUC3JMC3sNKS/21Z5OtznuRI/SRPtWTXebJTVgGWo9fmfTo9lh4gIfjieBF5paFKqgKO84iHR4FaoUeNZitYMQ4gKMZlp1QM0BWYiTAtzhHcOQh6y0E+Ax/dsE64MqmXAH+/Ux/R4BfBALBumdgmQG+DH6DmctseAbz2cs/2O1g7TPo954E2qLKnBVQ3+7hmS0fhcxRHixYALAYeJiKN4jxPssA/B6YG4uUo/BTAGBhIo4k+9rBRYBhLYNnvp7xurPI6GfWvgNQ2ak+WieZRx73maV3TGuwR4J1/0mWOsB0IO2CxYt0PdfXCKoKWYDjmDuoZqtKx2YHcBrMdwCdHHx539H5lMMlP19xtIEIc0xde/RbUF+ci3XzqOQixdx8K1/bpx12Bfg8D4ps64Ifa0H4rqWj+ntFRAZBjosgKgq8iyZXuUtsDmAC4EdQlMF9NNYqwJXgPje9spgXyY8Ain9VKuUAdeE0MkyHx2YkC/tIBQ45eE45gEzLHDs/tD5lLcS8MvtkdsRFZsM42Kz2blyEaCBkqlisKNNfV8pDZ9AqTW1cPzr7tNpIrJP5S0BQ5sDupGFPC3M7+jnw7yG5cv4DMNs4yDjdUxUGrz67TIEpc9WmX9YpKDlSusRzPjADx/UguEjtgGTBSwQLAljW4IEFzsz9A8DkdTq9tvH7Z8g0TOF81Mp7WP+xTfBgPBG9EeiSuXBQwWNeb+2xKGK+uTKfHiLFGeJep1v7CEoIMNBcK9keh70/OzUedQQWwXYCpLy2jznI39lbCx3+r5bOAPLR85OCtxjzmLXdprsVjHA0reOe93g2MBFZLkXx5iGgwWrpOvew1XOQpp+YSq8+eSlNkPY/wELynfn59Mb8g/R95G07MJu/8vWXYbUn0r/+N7+XZslGTMOCnhnHyxvwWWavGuV+ptARDyIVkE0UjZurkwmU1Hf+hE1u1CLlrGUD4IfEJf40pIb+Pdd+RO+NCFwz4Oww+HWPKPY0142gXile1SDGeo7YXwgsCAach0f8oJW6on4sUK1poCI11bFf5O5T9wTdXZ8aTINP9qfOaYgaOtUawNl/4CTWWw5SQ44T4D2TDHFt/i+6hedAJe+LRXfe/K/xu+mkk2DabBcZIwrMTwX5ystcr5Fhs+socxSkWQWMrt9SurMUHugddGEtjY7QFdbiZQCy2Ui09ycUnPY+cz51Mu5N1I/soQuff/N2uvHBAz5nO01fuZAOsUTdpji1GcDey/u3zDE/F7ZSHy15t2HrQ3NvVpk9tM26od5y2pnsTptYUW5TyG2g3UWmqmWLmbtykHoJOMbwtO99gaL/qziR6aD1w400++d3AJy9BOJmhZmj7Ke6edVxrqlPQxRNcQ2M0+EsrDJ2qxfPdabXv/5UWt1fVp2XBpG2ldHaH1HUbi+OLtcYNpEC7wMyKKfo7tHcpRYyLq37WJTDfB8DYj3pNvnMPeoNWPlpm+d7mwBjCaZ9DOeerwOEZwj6NuY20ubsVnpGEBJYAAAgAElEQVSPzEP7ExPYetbSOrKfA57JNk3MVmHK+8hc6+0/RianGfnS/QezNIirp5fRq1/jfo4ONtJ863a6eu0qGZByqpI1Obm1Fl2OUUAxl9kXwQDbBBwfA/C3r/Skr6NZX/zerbSKLWcnn9ULVoBO4Z55huWmNNdcTTdYl1Wm0CBZtG+d7U9fvgTAx7HnoDyWlpAxvjl3O91ByrXNs+8hyBthHgwyL3XPaQPgl5DTdnI2uLeYY5R0OEASt7mLgxCe+xbnKuU5xZt/h31zl8/eJBPSyV46RPBkc69jLVN5dZWgz7qjJgJRjUPEBocQGxP0aPjGt/5punTptceFm18A/Mcduc/b6z5LgH8bBn+XrnkHOp00vNsBuJ5f0Yodtk6yUIYi5Ad0hywDLgTKoVEOgGgKOdsDZpY7M9OZ4Wax647AYSvAN0ugdruEXKSHTaYHWUY0XPIoikMxA/w6LH04xhBl52ZC+XPiKATgx6EmOJbVE/zr4BJgPTcE8hDSplDgrIZUECRT5nUr0dEN6PSnJSpRRFl43EfjJw+ygq0K4YIWcA2iKzPHoVv3PsP2MUt2coCT7R9Dox1p9syCN0B/A+B7mGfm3PdRR2gwokTB0cidS+2sauOmaMEZfuf6xjcAvmlygamFfLCdSCB8hrleIYP8cGgpQH4uzFXiY2MpQGV4wQcsjy83u0ZTKvWZkW1oAPyiMDgyDYCJqG9QXiJz7/gHyM/1Bt6PY+LYCPDN5Mh8KyNpNM9qsxAYVORn5DSMONnagiwFy97xdhxWL+l757mhi4wgQ0BkhieadIUnId+xQ4tAy2JlwP2BXvYy+AaDfERYGnIfGeCbybBQliAjagEMCNXW2wMhF2dHkMW9Htm0KNx5sr2nbKq2m+HKYMDEQTI6NJG6S6TxcdTYR05ybMMfrPXMSgnsj6Jhl9feqD1wOvOULYCG8e4mOOiETTWgVCd6iMa+xtgd7+LtjgbewmGzEAal0N4AY9hFDq8evjpJa+fJGYMY4M/PbVNfT5HfCS4hVbzJVykknbt9LwJBazIGutD7A5QPWC87gIleihVbCQIEZe0GoqbmAZqCfE1atlm7f4yUYJC/fwnt9iRpcLM9dgetA9iNpsJvHMePGh7qHcjIJgD0MsN3duhQzgF7tn8sjaEN3ljeopPtNux+W7pEF8/pcRr6MMd1VCmReXOMf8z9/0ltHsBfTt9sGkklG+nosx4RJ+BarTLPVFmXBIVe/R0U6QpYtVM8QENv4IJmAn/3Xtj5mXRhdAggQACCI8tfUfj518gy3jOrSOOjX3vtRSQMw+m3/+ffSTUAy5kBPOGxPGzVlYP9apAi4KkhXGaQBblnubAt7nX+CPCtHWgQHLk4PNcOucbzusn7Saw2M0oNQC0rbvFtSL5o6qPdJeMeu5mZjiA+AHvKzmyGpxwL15Ye7ktJQziKAcJOkDyUkSmUqE3AOJ1xOqS2o5z6zvQHg989QwYWf/VWJR+mHmiEJfvfXDD1bpXBF8Qumrt6x64LGBLgGywEwI+v4k4iO8k8oU7iBJnXEbr/42MdftibAM55f3Ko2M9wjToFKR7jW16hiHV9DoBvx12Kp9vIlNTZ7+3HUPKesT3cB8S1jqCfP4MlI3vpLpmoe2/fTDcBnoc4pgwTFB5Q/L2MT3sXDi+XcXnqwsGp9sEi9Rj+n2ca5BLzokJmoN39k5qMg4sjaXuyM21RzCnh1MaaO6Zj0+RJTxqh6LMdgN1yDsD+PEXf09Sh3D9K937v/dRRQYYUnbEr1IowB5gTzcyNU8xdEoW1TdN0ad4k+3RvK5X4nW+/fDH1AfQ3YORPmNOlPebKww1sGemgzHM5psdClQHfMehp51wlW9xlxpbO60pRor7EfZ15VaUwvNYPeUDmeZWza5Xi6R6A6UuM/yXkgHtLSF34uj7dlw6x/GyiWZkytx2CiA2KiOfJmjTze5eHJ0nakCkd7MXeUmeZGgF3S3qSoLrE3+dZpc/QrXngDJmT20up9t49mnatIk2idohmaE0GbtzzbPN+Wr/cnV7++V9I89/9JC29C9tPnUsv6xkFYZgqrFBYu9V1nD7irKywti9THPvL2H9em4HIQI532jVJkNWbfkxx+02yaIdKzJhqbVx3L/tit6oBwH0HMp02zxazWTZ2A5hXkTuubi2RhawQwENmsB+0UWekGYIdJpbY7yyuHUL2aBq3bvbSUTUgZv3YwbuDcfS83DvYgYzoTt/+hX+Wrj751ceFm18A/Mcduc/b6z5LgH/vx7+b9iqLYb0WXvNseDLYAp5gkmRasTWL4itARdn273xF0yu7J4aGWfAkKM4sbUOrnvXlAK3Q5JMuNFVIhK3XfAcgtROZjhZ7SiUEKMpRwoUH5lIJjHZvnaEl9IApmC8PySiwBWD5Gv477BlDT51T8xFoRBdbC0iFh4IqU6Lejw0/usMH/zRkGA0XGbsSCha9Dxn13H02e1n7Pl5jwNBPQXmhn89680KTHz/LAD83QpIlzwA/vOe9Tg9vg4vsURlA1eDG7nzKa4PB5/WRVSh896MRleQ3v2/go0RHeYh/1Ek7DnswkTKzYRtZfHmwhlRH3Xp8wXwiiRLgq+XPnWNzKJM72gpmBajaimaJT/y7Y/1IW5yzKTZPath8CvSjkU+Al6KDJ++l40vDHtN6gnwf1jeYXfB9DJ4yexiBAtKvqPWAKWpkiWTY4QVjbuoDn5ty5a+GprnJxmP64OtAJAiKgl6CAiVMyjV4dgH+lbKEBt+mUkgaCCCd4/nZyKbKzBaBpK8DCHmo62CS3ZwKkC/osmgCCrp/gGK6EWzeuATbwJ8Idi3oCp90slhafarB5/p9ujbpMpsSnUg5rHoA970ECG1klqJGwWJcmknVsJzcBwRo6+e9O1At9jCQ9YfRauegLZGJMQju4GeCdlnFE/XnfjafKcNNxBxa4DncSD5++720C7s7RrZgii+lOfwfDX+QQNFwpoV7apeRDh1/1oG3waY5p+xA+wGp9sswjtc4ONXDrxJ8bAmmDWoIQloY3157R8A4mqnot0kc47oBYKnyvt0W/eLBvzC3Rrp8j0ZTQ+nJc3TxhIU9VJZgZoNx3wUIvk+NwS1YyPO4ER1yoJ9is1niPcsWzCF3MPAq62kfsrDs+S+4d935rPU7PyAw7Kb51TMUF56n6LHE9a9z+N+mA+ZfzM6mv6bb6A3mXnl0PH372afSEzS9+sM/+N9TK4B5YogGWID6lrBnRSJB1lF5wyggUStSg8/DxlxGYmHT1JjLrEVladkcIBfSZwmeoL5Ra5MdcmJ7KTJ8rZEpxQYQlx733rA/tUic+XQg+WEMZYExr+EyKPxF7zzWG+B5ZxmAd3s11QSQPLhBwH/TAHOcRlVlwEvHMAHzoAWe9qhQDumCYM0xZk1mMg3m3MfNIiofKhh8g3atYnUg0aJUJj4K2n1OsSHmLOdxywDLRtMCmNZ6J/eL/ATArxjC9WQdUJOZJu6j2XVJsLZFQXZlm/lNFHOIrtwi21MCRH/fgs4Wg02zffrIA4iVim0sVdLyjRWsPZdYYsdpi+D6XituQaOd6dlhOqDe3Uqrf3M31ZCW7JIBanHdKvciI9DC53YSAB5fHEvV86w1Yk/v1zqXLQK6yUQG5N4m2QKatA1CYL04ksZeOZvGabK2/r2b6eh9akCQ85wifymTHehBKtcL8w5RTc0xc/dCP/aVfal5lcCT+XWRxk0TdHOtINlZNXvBOdKNG44SKmsiNg5h2H3+qxATNTKzBO5lCQ+7QfNVYhyI46LnxB5k2/J4S9rTaQaCapfxL5PNukQAM2PjKu53ne8PmQ/7gPtuGm5pKruEnGkde9TKNrJTAokxSDo7Tpf6Kc4d66PwmswGmc8LBGP9nEMPd5ZpenUhzXzpRSit5rT341up+uPb6Yhx3+P8rnEunEDC7BDxHw83p+nf+GbaIaBZ+s5HNAjbTL0EnIPsq97rKntVFeeh6zz3BwQ8z1Lz8SvPTadzw5pzSBCNpL3mgXSd7sIPkCad8PtHEjkQNc7/LvaKTmp+ygD8aF5JUH3CdyWcB+ypG9vrBG7UePCEXXclLWHV3LP/zOHgZCH/wADBhNKqoqt8nDtabSIbbIXc2IMA2UHWo73st37xn0IC/Mzjws0vAP7jjtzn7XWfJcB/+JN/hzZ++VEzqcOwfHTBCOoFbTJ56FpZkC0AOgF+F7o2/eTtBhtNpQSjjzyhc4pa0Jv9yS3aRP6D7GOfKHrP5jwcEm025NFJB0Ci60MGhTbJUueMjEeWn9RkGUs02d4MQHP0faKmO8B91oxaBBsp55BzxAkbQN3MsIA8ACrp2OgkqwsQ1pfNXnsAOxsCKXEptNyC+gKYWS8QVpDGCkGLCl8zKM/BS+OrsFAsNLh/G+AHiC7s8bLvf05/NwB+sOeOmUyD4CDUMNndJuvZc3YkzldlGmx+JSU3uq24YQWjSdqScc5e24VXttp9xiQyCYJCAyEtSRn7biQ+AqEGg5/Z+6zlFsSegvp8fwF+sHcFwA8ArRxAi0433sis5ESO2YG4FjMogt8A7vpaW2wt4DWQ4V7MRsizKEkQWPMSf937bUZjKntfwu1IoK/MSqa7pWjyFMEHuskMMjLQEHg0AL6Ml6xprgMRGOWgKWo2BFs66SjPMTNlsbeWrQCrXBthtiUHV2ZFfOZhX6qffjRvK/TP4WnOM+dQbC8hzRmdgrmCvadA8IjDQuArMAu23+Jy577e8RwyTqESQa269GYKi8sw8L3Y5XV0wmASREZHaA64o+omxahbqYIkZo+0vnPAQM1eAK1azNq51CBNz3sAdxmgU2bc7A1gxsLi5n0kMDVAsZ1p99C31mxKs8BBSoFjN2xeCXShLt+wY9emPxS+tphNs3kSa7/MGJkaV563z0DMLy0B3IfSM8hZSgBuO0qGcwVZi50t+VIdLg7TqNI7OyazVnpZ4/YtoA8RBy6pc+wY1wE/dyi86yM1eO3SOWQveKsLxvgdD2+LmtcJGO4xDzcoVLaWQFu8buZov+u5qK8QWOouZcMv5UTyzac8o2iyBiegt/opB/flS9Ppyxcvpx6e8Q6Zwesw9+/PLqY31tfSj/idJebAyNhU+sqlS2kSz/u3f/inFBDSpGdwMtjKJrsoM659uPGMU3Q7TDDSJUDgM9UEx/zjmYetMGPmPHa+uB4bDf9Cflfo1w3GzTyGvC7r07Jsj3lo06ouGXzno28UwWWRCbWg3noS7nOovzVdefZcmqZLaBcBRw2AP//u3bSM9/wgBY5n0GG3dPPedjgFdDUjK2ommJTVlCmwIF1L4DpuNrFumVdq+E9jP8/SQgOtXP5r8B05xSAjXEPxHl5+1BKwVuj5oKUwnZpY3xSZ8/RPkMkc84xODZwN/skQ6Z4VZI6ZWjzQV3DXWVpCnrFHsSSXW2L9b3NdBqvdOKO0W+BPQesRNZ6tSFvKyNNAmOl4fok+DvfSivaSMPgtfW3pPF719Vvr6eYb19MKMqB99p1u5s7A2Ei6j5zDQu3h3oG0gQa/draUxi8wj+lTsYeTyyJylT6dYm6v0FQKVh+v+mbAee8ro4B0LGzp8Lr9Zzg6nQ6lcWpGOmmq1Emw1MNe0gmRpF//Somza1rXm/bUDeDu2KqGS00nMp51ooBV5kYbHXZL6M63QO7Xe3Rra0lnN1vTBPIdG8bpjmQA5vrrYH5Y42IhOqdm2mSZLJFB2kRmY0aghwB+jAB7GEkgy5tOvLjQYANdZyxa6AjrLrtGk7HVdTNfBDfs/wM862NrcAh0+y4MpwpuQHtYgA7D9A8C3je3NtM0oPiFn30pdWGbuUuB8+5f/CSdzpFJ5DytSNLYAJJzu3aKBOyXXyAjMJnW/+CDtHt9LvXzvv3Mt333BYuxyTwsEo1e31tNT1wdSj/3/CTOQgQbBAvH9V5qbXDl4j43yTIeM/dr1DjskVmRFCsxf3qakElxX85RA22P9KitYS+vCvLJdNoBWfmNR1UPjL+FuQvLa+khXYjLBHSDOJS1iRM4OyUuLCEqgy1YcezRFCyTgaxCRP3cL/2T9PTzX39cuPkFwH/ckfu8ve6zBPiLH/4emwPdHvXlDtcTwYupOBsxmX5WriDgVq6BGwEyhE42kTKpwlYLbUNnnqUmwUiFBrtgewPwZnmDAF8Wv8aizADfRleFH7m8ZtEQSYcRwaakfokNXZZVYPPIfs7PscjO9zbl6maoNaFfVqh5aAbzLrjKmmQBSzjpFAC/jUDF4KQ5JCqsds4c7ztLOIpOptHNVMji/QjoZdsa0o0i0Ih7teiyYZ8YBG2AbA/uBpDM7HCDSc9gMltU+mv5u9ctwJcV1hUkCtlkkL0GGWvlP56NkR0AgBXZFQOFkMYIMwTfJtL5fD3SBZg+HyU5bsg52LGJUqkA+A2JjnITQQQykpAp8RmCVyU9MvgRXOVgJhw83Br1FoYpiQAvMhuNwsBc5OnFels+a9ndsMZs1BvYvTWKmBvp+2wNmi35rBdAd8lB3iHAtweB7H7hcCQL7rO102WAjZAiOTA5tZ0dfGTlmHOwwNpA5kLbHBBGsbIHLQeGEjQDSDMizvMIvJx4Re2E8WMU1ArW7YZr0S5zz34O8Uw8gPrG0ujo2Uil73PYtsiEWyROcHFEgZvSnAMA6D6HselgD+9uist7AMHdI8h6Bsdhj3p57rjY8JpwRSH9frCznnZhqHY3aYJDit97jW7G9qMABJcAnn0DQzxHmgFx4LY5Zq5HAZWSLebNPuz3zuoqQGoDhnc2ghYL1+rzaFdvYluIDV4z63A3nLPIAKHTPZa9FwyyZgQXg6zzNl4zu7qWlgleus6NpKf53B7A6y6Zhi3WxRYA32LJdoMxgrZ6b3M6R00CvCuMKe4YPJ99swhIZpbJAtzHTeVdahS+eumJ9OLF8x6z6RA3jEGuv5svA4ElMg/3cAD5y65qeggD+uuHg6gg2At4ZuGaBBhr0SFLW1TmbCdZBg/9GqCuBkFA6ytYxuM0hbzj2688ly52D6TK2mpaIivwPvr692Yfpo9giK9T5LuLg8bTV6+lr164QpMs3IDe+Yt0pn+EcRhNp4xzC+SA4UMXgdQoxYhDFDx2k0EThAa811edtSPraOAdkjmJDW38ovt2LqKPGhRhMt/tSpvxvZFxlsKFlM55abdRi72DSZDBt4GgriEkY3iRtqht2EQ+8aUr6eqXLqdB/M0T2ZfdG4tp9e496ptw0cElpwfMbr3SieRCNDvCrpRiZSVgB4dIwGBV93f082cvJhBrYy04t1pDWlhIEt33ZOAD4EfInms8ckoipx+kY8JauY+5a+YGkA/gP4aBrZttCRtjPuOAf7P7MM9Gp7Ij5sH6g/v4td9MFRoVuXalllYoLHe9dgJie3uZP/jS7yJ5K7OHnjtzJk2cn0ltBCbvv/N+ugdQXApXrqY0yTM+Xa3x80/Su4zDEaDxcgsyUGRZH9C7oYsq4GHm81wLTPRIc3qKZkxnJ2Zgv2tpCelaM9K1Y4rRR446Uv/oBA42ZA2oZO1/aSTNUOty8Bez6UJ9LM3Q5Om0usbYbfC9wvgQuJQHKFwFqPbTyfXiAE23qAuh2VTvFn0mKDqtkVFZpBncEfUGvUiYbm4sp+/0E2iTtftSfSQ9SZ1MC/0mlMq6p0YjPYbX6ohWQPOxhTlsTffIZiwgabIwv59ztY/sWZl97hAt+zYkQzrgFWr2kWfpMqXevMJakqrqtqcNIBp6IcazZQKXHfR2W8idWte2U9cWxAnzbJT3fvmpM2n0Z5+HIKikzT97Nx3cWGa987ugfOBA6oMo22klW/L6dJr5mddT5Q+vp8oPb6YBMEMPxbUVu9qyp50M89xnLlBMu5bOXe1PL10bwgoVzh3SYRed/yYAfp2ATcxuIFjF2naXa9dSlDCCbBQ9Qsi4KxOUzNDdSRyhEaqB8goZoGWIhj3kRc0EB/2Mp447FWRqd5H9HDCPRkZGKLilyRd7S2cUrRP4iwc4z9tbe9M6++AK7ki/8Gv/PL34pW89Ltz8AuA/7sh93l73mQL8j/4AtpDGN0oJbKIDONHlQ0AhXlajLNgPpaXOFdpkRqEtRZq6f4RHvGnyoMuDuW14qsf5xEFmOs1C2x01f6FLNXgQAGdpTTDYsuX8fJ+0Yxx0BcuabQj9jSwTiRbsatM9ICONnAtHZfD03JbRM6gQdOdusFkX69/DR537CUabw66tPBh/jw68BBayyuGCEek8AWRm2fLhKqjMzHXIa4Lpz4DXIlLfP/vNW/ia2WudYrxywb3ZkE879mb7O38v+8BnD3VlUg0df25wk/89u29wtx6sfGaw+dyXYye4zp+Xfff9/ezkUQQdPBtZ3ew8k33dlZXYzKYLHaksusGPoEl2XNZRZt8OpQYrjS66gnzHpGEBGkc9B3lovuN/FvXmmg31yTKeXptzSstH54dstsFjBuQGgxnk22FXIORz01nCYu4uAH4ZQCWgjaARlsY5FAXHGVbx2ijpjDlh1gU6MjOmFoTxpbZ1TxZfm/IIU5wP+1xbthuNORN9GHRrKBx9DJgYJwuIwZABlm2CksF6zkKA4AH0SgkoCBs+R6fKySi8lZU8BJwccOh7r/sEtUeA7NaoD8DKDvDZxNrpm5hOo1MzgHMOauU0Ai7tM113zIF27ReZa5vrFM4hIQkfcwIYmbwOWqt38LphitQ6GLcSB+oBr9ODvI4/+XE0cMNWknvs4J50nLoDgNp98FE0nWoj81bBzerWjTu0pL9D11gKZlu60wjjfogUzwOxhGe4mYY6oBVvE4BWOf0NBbJ/eLye/hmFvc9dvYrm2yBGG08YNwrabGKmRjasaK3TZaq51obQsYtk1wFP64CRdZ7zndWldDTSnn750lPpLPvJDvRjV3d/6tDDnizCNhaH99mH3j/sSf9LXy0Ntx2m/36vI53Fr3yXw339aCtyBb00FzqmQ+sizWou4JO9gKe9zYSaAVoPjvHgRw/8rSuXYO9nInto/L7KNTwgg/C9O/fSGzynewiGp2fOpF975TW62l5NH775Zpq9fSs01toqtgN6o/kY6MogYpAizSF8/ZXRdBIY2rjvSDAfsiykh+5dzCH3kEOKmd3vDkjJHfszxqEtLF0kJ+w+m12zMiGS99tuMjPtZAdKeJa3AXSadAwz8EfbvotF5DYgdZN7qDCOM1coDPyFZ9PV5y4zr8km0HV1a3kutfKaHuVaHbmviYRBNO5jnTcT/PBm9M2opTUyOWs0G5Ik6cW9ZACmtRuXpjbrnmzexhqJzrtFli53ss5uWbkGJn9ZMH5E0N1O1qPpVNtSpZvkbwBPdHNiLaG3BlaGUUBDDkTG45AM0x6dZLcePiCzNBfZpupWLd0H/B7hNtMzClCGgTVjuwNYP+C6B3G2ufL8WBoeukZDtfl0+8YH6e48drG40SDxTsezC+lDGrl9l+dQYp5/40E9rQHm3+qrpnNLh2kYrf0DAN4RgPvFK+fShecm0mYd+8636V57k+CQYLqL5ziCFeYIDm8Y7qedF7kOLC+foPZ19C/upE5qF3Sf6oCltnFSE/Oc6DqfY4DxvbGuVJvAArpG06V7BAFcv8Xxe2SsHqiNp1C7vdaU3qPpGptP2Ge+PE9H6XnOYaQ0Lj7HXhvXbgkaJC6nGF40HTSlNebryhQAHemVGb+2vWbcnrClZKz3KBx3Pe5zbQf61xOAV/eQn3BlmlkYuO0yb4gY0zhZn2a68rYynrvY4z5cXU4bdNM95LN1uXqVLOLlr15LfWP96f5bn6SHP7ib6sveocz9Ac8FgowGU9WZtjT+j38mbaPT3/r9D1PpIZks9o/t023sPatpCHnY2ekXcTSiAHuELrfUgjQTvK7zbCoSPMiceii69/xpZS+zti3ktcpOzQ6FW1Yn8043O4I+WX76fxyAJZTQ1rjX1UolbTA/DIm7yYqekpndROqzBWlwwFrvIrgcwxd/pHcIiR/ZBTIEW9RZnFRqFPMOpLvYbi4iE/pvf+N/SF979RcfF25+AfAfd+Q+b6/7LAH+yid/jP5vswB4dohVxyzgM8FHylIvaRaWB1zot21ypeuHOmmi+AbAD+D9UwC/0fRJQJSZLDyJASLZOi7LZUKzHUWehWY8JC92l8tgOAcAGeAHoAz2SLSWZUANgP8IrOmI4u+pj+YzlERk/3blEoI7WQAlGQA8XHQE+LK3wRwBUAJsmskA7DcCkZBi6MRR6O/NCIScI3PscTgrP/H3ssZf/WFhdxe1A/7RASezdQ3PdGVFjTHyZ0pIDFoafvrB7JlWVAvNVxymbIJ6/ur8kJlrcbI1CbkzVqMba3xiBAJFJiCyGDn1Hr8P+irZsTK89LOMJgB40TU4mkDZAz2Ck3xPHvKyy1EQXNRWRBdLP6s45KMrbTTqAejpcFJIrzLzpxOIhaY2Ksop//D/V/MP6638xVtqjYZc9kcA4CPTcZwiIOCedXgy+PS9lE3kBjwZ4AtkT2ClwuqTKbKPVd4OTip7AHN1+IIwEx2WLRSlg5HxCZcou8ZGX4DCbtWAlWuPTqJmp9TpRo1ERArxHMxodTJ/BgaQ17TDogN2DzlM9/FhtnGLzdj8PUGNRbLbdNk0aBiehBmbOk/qGG/4aG6W+z5EEKQUi/923Jxhu2jvN2HwawAhhRk2h+sdGuE9zkb32bqseGWdz4aNA6DHnCaAiCZuaphDzwvAWVlJs9ffS9s0nMm9LLrTxsZ2mrt1L52Swh9E/DzAwaftalXgzhwTbJo964Y1O4ThfZfi1vc6jtO/IHs3QoCxi8XkHiycQN8AN1zdDeqYA91kjHw2bTCJPVxzaKUpAF+Dwa9YDMvzGp2hcRXfxwG0g1Hw3ZkePlxKy0iSOmDIT2Buv8+c/NOh1vSzgMXLNOjqWSOIpjlOBVZ6X1aUz7qFBnemcyC1AJMIdusAACAASURBVLqbOfxHKrw/hclHQ+3pmcuX0qsEUx3M710lUoztHlm9G2ub6a/mZ9OPCMYWWQNX+L1f+dIrNObpT29977vosVfSxOhwZHfM51uPqra3m8DXWoEBvroBdGaAXJvSH84v5yZbVjTuk4TIDfBysbfaeU0BGmszZAYNTtymbmaY+LJZ1SAdjbsZu1b4bBulWV9wiJSgyoXssK9VeN4HXPvYJCD1y5fS1WevRoH2ie5OlTUeOQWlPosTzQqYl64JM4Bmv+x1wvPaZV3ssEZWl20OR2ErsopRHIPGxocA+8wjMxH6f+Z8XOwbjT/ZAqDYe2Lt24DMLtGMF+DwGO39KQWjPBReTnahiULHJsA/e00o9wpnLIFmXZkXEp1NAP4mErD1BewzOQN6pwHxUxNBaCzNLaTZe7PRzG8An/pLL59J586/ELUq9258kubnlYdRAEugWb23gCTlIM2zh9S530v0f9juOEz3uYTRHdhlCl2XCdArBIFjZwbS5EuTqdYKMP5PC6l3lgAtyI1DZE/I3mwoBWmwO3ma+l8/my4OD6aJN+dTnRqANiRo/mnl+iSkmtR9sJcdAVC36dZ6xHt323dkE1vY1b3UDRg+Ys9dQJf/EIlQfYSghznwES5ZfRAZTz6go+w86xwWXQvbQ8kd1m8ZMNxB0FDmmbSyp+70daT1sXLaHTDwZH3SRXbolKw6jcfqBH8bsPWbmFTsMrZVz1vOQH6TgnrtoQ3YzJbV0oRSSK7jkEzP8bjFpvtp9cZcWpGkoD6uD/vYYbrbnqdpVcL6cw6Av3h9lWdL4ymCgx7mhp9xPNKUxv+rV9mTJtLiX11P2+8usEYZT6QzvSPlNHGBAumB82mR+zieYi71uncyz9HQtVMH14lDVRvZvsAczFvrD6zXkMKRNLCg3Ix7iT02aoNY44dk4bwPe4A4TjX22Qpkinr6cIRiH7PuIogHgL9kUidZ0xEyPD1kW3ax7txjP2slI1Fu7U5LEC/bvP6//I3fSq9+6ecfzfO/51++APh/zwH73P76Zwnw1278RzZKWIYAeLmIUaeSkJlwACsFyf7MAny1d9qq2egqu5xkgK/dZH5cweAL3AoNdlhfFu48+/G+Bg8eiRmQ5iLXrOvMTDQbm3VZxb81miEFh1+AuSY3UgsmrQsoOopmUCmzrkQlF2QaVAhcG0W/ufBVaZAMFZsv9QQNQO5rmjxkBfhuLBGIZO1raGaj0DbfYwBpwXdRoOu9+m8N6U22gcxFrRnEe7+ZjW8w9tEkhxc19PpKjswUNAB+SG9kcWxW1QD44djTsOXMbHp45cuMcV0WIuXC2Xyt8eWINv4e1894M05tsE5Z/pQDrEa3WhlwgxjlFv5LozA4QKeqocgs5ICojruG9xdNx2T1uAjHwKCsXYDvdfCcHAffJ9uJ5sAxy35yY6ADwLlASGmDXZLV2XYC+uy3EN2SvREOzrBwbWQAZO9NEYSTjgCf4m3cEAQkfsSuxVOAzyqHXgPgRwDhuEZxs115bXql5pl6kCLwUyucx0zQkgG+YxZe/joBMZitgOlODqUerC1LpIPratmViuzJ3m8DrOwEbCYB6QqHxw6scxMH6uDIaBoZn0xdpOnDmcdkVMi8ckAty183iOEZRDaL99wjaKiiTzZWtMFO39hkGiJIgAbjd2EckTkcql9mnCOA1NbV2VAEhzKxPqP5B/fod7EVTHMrANwgCpIvVWE7127Q4XVlI3Wi5bXDrZKSEuB2CKBp4LPB+n1oMfvoWHoNgGJ9wTbBR4XagCqHqP8t+IgicJvT4DJjb5keQLdjqy6+QkCxQrq/AriUoR4b6MG9Z5/GUQNpCJecHeoDPpqbQ09bSzNTU9Fq/hbp9xvBZGJlCMNYoVhwFnCCqSK9APrTJzRs2gLMfykNpvky0gIY1ydoBqTkZwRpzsWx0TQIy2mh9zZfVVj8GsD2nfWV9Ocbi+kneq4j1XvhqSfSryIzGCCN//Zff48eBjtpAGbRfcKaBAubba5lpqeXov9+2P0e1o57owGNWR7JBvth6KTT6Zp1vwoiwjoQrfgIOuO7NUbWaLAGDKJdT5L6/L4OOWbbxpABDaDvbuO9T8LW1EwU81+ioJM9hECrk26f3b1HafoidqUzMwB8bEa5l5NahXnEfLOepY4UgrH3nvfDNtRgjDVoUSxShlMYd8hLaiLok0AH0SFY4YnxATJSWvAarOWaI4F+g62PPcz1W7D3n7L4ucu1tUPul6chFaOKFYDf1IQ7VAuAlveJhoiG2Gb7JB2sFalspO2V5bS5vAjAf0i9xgnzfJQMY09apgHZrQ8/Tit8VxbYjxvSwKX+9MQzL6UBurjO37qb7t9ajkzxEQHn1gO8/+c5xwhYawS3/RVqONgjNtS7IMlqZixl3ys6r2gf+jKe78zpozeWUjsMvj1ZDMxOzcRSTFphbVVbNtPZL0+nJ157Mo1usTZ+vJAGkMTsSwgJ8BkL9xLzPNZMUYmDxSe5r0lcdShG7ZvbITjlOphDu8ydO30UnWMXOc75c2tzCcb9KE2h8R9cpJZkA2iqpp7FVFe2xV5l0NjBfOgY7AFQUzOAY1AVoK/saiB1pX6ajLXu8lTY99aQxiyxLjc9x5X1MQfLfPVTWNul7z9jUqOXxRhf7Xh1VvvZl89i/wkjv0vdwhys9zL78bUdhSxI+CgGpkViOviI3gXvrSCzgwgj+GzxTDN7W9pP4//5i+nqz7+WVggQbv/R26n20QLa+dY0ffVc6rw8mA76x9MswP1ogM/HVafdPjgw8r1kBrvAE4eRUWXfDvtrgniu1Y7VNebqvps5z7LEXOpF7qe5RNTXWdNDYFrVYY7zzCL0Cus2zldrzWK98TPW+L6yRwtrdR6DMDqkSZpBnHd2TOZrnb3H8+zX/ot/mV56+QuJzucWeH9WN/5ZAvyVT/4EHet6LJoAj0b9pHGjELLQ/YYOPzTKWlbqaqNbR/FdgK9PfCONW7joBFgvAKxe7mrc98NpJltLZsY5g0ZPo9B1BoIOlFCA4Qww81tngB8BgAenoNpGMVxHyHk4GG2QE/8GQNL+TIBvQJEbIsmesVlGd142FAIUvcTV74vosvQkA3yZf8GZnxESHK0+Cx/3AN4GOwXAj0AkZDA5WPGeG0y2v5fHQfCVZ0/DPlOta+4AnC3nMsDPfQO8lvgMrtPmVF5jg6mPok3tIovuuY1C38iI8BxK+oBrKxqQX2awAKoqS2J8pSOVKMHMR3GpV5XHtVEv4U9KRROwfM25iFaQn2VGuc7AGM6xMVuS9fORWY1Aw2BL69I6yCbGjK+s78/PPhftZgY/imYFJDZX0qMfcN/J4e7fZYW9PCU4AjWfSwRMzhG0xfFeBgr2L8CVQoApeN5Gm7sDGKzpoqGWPsh+nj/Pqp10twdKzqzYIRgWH9YqgiOfWUAYPzM78Bg0+BgdUyVjZTTzFpu3AfSP0fHUALl1u80agABQ7WpqoW0Vq78tQEcTz3oQYD4wPBpdgIP1jSJdAb5BXi4ads25VnTcUdZmd+JdmCWfdwnGeHBkKI1MzwDwzwEKYeM8xNHF7wNCjixe57NPZGmZI1G07bj5WFgfe7ynjLsuS012OWV8+2DPbGa1dnc2zQPy9/DKL3OY2tRLn/dRbGwdmzmyEotkC6YHptNLuHPI+G7bmIbOsr6fOuyW8DzX5pHAQ0ta5pZNa+xSfQpI3QHgr5Iut+tuJ0C8T1OqXjprnptMJZjnLVxVHtozATQzjlOInVg/RK//EZKdPqKOIYS/HyCpuU2jpAutg6lraDDd6jlO5zEJeoZCvTl8ubu413MUZo4QPFwYByByD3tcYx3dcIU9zfHcwar3beob/gzP79sGizCSlygafv3FawQWE+kBjLB5qXL46ROsMic6dPrSzpTn1o3Mog+w1ct8yXNI/XnuXeHeKdTvAuC7F8niu76V3u3bcMu9Jex1WYzUiTSL7NmX6sxnGcdDAH8LQe04ziP9ZBbUGR8BSJXTWFDYRGHm4GQX4BepEOCsjY6p3RTUduPk0lbC1cg9pU4WC9bZmhBumOCQWglA2c4WcA0gY9aoA9en7qkLWCXSq/WQpklL8/zbMuCW5lJDBBd9ZmkbDmNaucYm8YjFbwD8xs8a7H544ruezQjGjmImRxkanUsB+McEcnVdzhSTF/1FLCQ+Vc7EHLbeZHPlPmuXRk/6nrNwZ5GR3fsYJxeuvZsi5/IQBgljZF2efTJdvnaORl7b6caHuOYQ6J0y71fnsEC9Tu+IpfVYN+2s4WGyCvsA2x1rf9wLeFo7WHaejFI4fW04dVHkfXILpv7D1Wjo5mtOWKfrgM8FQGdb62567fmJ9MzPPpMOyQxN3qul8dsE84V1rdLJ6BsSIF+nIJs8URCKxeY6TkZl6hy6sN8s40dvY7vlzpa0aJ3EWbJY7MV31xZSaY3GUYt7qbzCc94lIOP9MNbJDkTIKHWda50iU4Vk5hiby0OCklYzega7FSY+WQsteVbZXheY85UC+HYQfPbwPAa1weWeO6gnqRDY9cBet4GCj7mOCuO5R18A97kNZGXLmxvp6X3YdT3lec2O0h6Cj7WfLGJvukFAQxDvczSgayGr8q0r6enf/LnIcN79wx+mzR/epoB+IA08dSEdTXRQf4CdLmviGN/+Pq7dYmmzyUpnOuxIrXOXFqmQNCdEKW3MvRMCAjvP7kFi6L7XgV5/hKB/CJLDjs1q8t2DDAI8Ww45S9bZH5pYZxY9d0I+8W5pg/veFdsQ6FpWW3KvZ9/vI0tSRqq6yviusadIMP7Kr//L9PxLP5cP6r//ny8Y/L//mH0+X/GZAvyP/4hDBICvVjMkNNkmU6tIwVPYTyp9CWArm8wy8TsMtF/B4hcNgR5t+AVYbzDUuekRDFTB3geYBuAFaHQDKyQ4wWYpqQlGOaeBHwH8wqoxwJ2BA8hFoBJFhxbYep1esUyOVpsFwM8dcQWBGYBaYCnA14JRPbIHd3DYXrNMfUh0BNAC2CztEMRUBXCymGxM0TCrGBc3lwACBUsdzHDIi3Qjye/bAMn5e1F8CzvUqA0IkMt4CPAFduGvLkjmOsuCC1vGe43htJM7xEYgVmQZZJEE3cHgx701mnMJ8LUBln2O3Hi+Fu9ZZxo9sPWAL4KquB5oZcF2e2RmiqgkP9hgqRqZidz5t7BW9bmGm01+ZjrrxLgEm64MxayAY1EA8mD/smwgsgehp89uSHYn1cJT9q4D1w9Bf/yR6QfQajkZ8jGzSoW8K7rn6mxD2tWMhq4jezCWusJEY6BwTM3a+jKfoTSpHXmFhbrO81wPki1EHffwA5eFlCbiWDCroPWac920sv0gXAuCccH9AQeNh7pdMP3S3ecY+UDFzsI8s/6R8TQ0PsV8IxUOyGxSb807+5zVSGfbT8c990KwHmEHFm6X9zZ1rARANnyYYrGp85dgMWXwOTAdD9LxFvDK/B+Tuj5GuiHoP+I9amQAdtSeq38tZGgGgbFmCBw7LdSl22OzhXi4Tiw8mMfqbittzi3jKX2YRpAYqMv/AJetZZ7hy+efSa/x+ztoXrdgy3bVmEeWSEtX9grGt4P3PmIMLIbt5prL1rjwe3s03NrGf77Kwyhj7alkua2nhaJJ7EEZ630CsV1rZxxxrnWHsf0rnsv30du+hsPIecDtd/dXmAYt6cWuiVTCvnKVItqrdPeUpV/eWY3i5qmxYewwR7EDpEASgLBJpqG2wefrhAOolMn+yele+g/V5XRbb/SDlnQel41nr10A4E8CMJECAeLDIrgIsmXxrYuwxqdE4NILg9mLjMhmaa4Vx9ccndlPewh0Ehzo1uFzDielyFLZbCmDeSU3oJ1g2XV/OpZVtQcAa6UZV5fJwRIAife2cJvnp6TGhVWG+R0725UGkFT0kCVpwoucODya9jVTrBj7MPd2hFTtkOd3wHhv4+SyvUnHYqQiu+ieT5m3wzOX0vhTL9BcaoqgFDvDxdm0sz5HPUc1DeO1PtivmQJ7CHtDlvTl7439/W8DfH8ezeJcM+E8lm2MTwDWp0DQZnT4Tejwjyi71vD2lLmrC4yAMlc3OB4W42+l7bXbaR2HpSMsH7fplXDnvU/S4t25GDPnazuuLO3jOBlNDaeZp6exqaRh030yPxvzsY8tLR6lmz9ZSjt3FkMe41kxjHONeYMdAXPU1PB37CHro8jJ6ELrHtt+3Js2H26ljmW08NSCNBH43ea1t+hlMdp9mn71qel07fnzae5SOU219aYzMNon91dYd5AxMe65DskMcnsBJmtYd66OEqhoY0shemnzMJWRptgJepm9qnJhMD174VJa3jIgWUmtNOjqoBstaSykQbjEcLmy8Haw7iRYbr16BstTMgN9ZBloVnaqCQUBuY49rWs8WwLZNcZ8iUzNnmSYdTiMSg973LAAHzc8OkSk9WacobjGFrILJaQ+G/3NaaFNIw2eLAF5hf28hzVznsDkkDWygovRKnNw9c5aqvDVVGWvYl89QHaUYMPbr2JD+0++mYYvTKTqJ/Np+/15AtIWpEolrhfGncxYP7a6Lcz/3l6unTlbZ32VtaxGeqZphmRT3c7dkD0WFdsU7aiJcYC4qQHAS0iQxugmPUSBfwTDjLXgXtvVFvcPfm9jnyJpxgx/KwqZdbiCOGCabbP292wyyP6itGiStTe+xf0SDN1BqrXIPiHT9cu//lvpuRe+APj5wP3iz/9nI/BZAvzVTwD4OALkhk0wgrrJBMDPTKs6+CiYDCAraNUzOX+3VbtpR0FYiC4Cv316EIScIzTR2WkmdO0hxcmSnACl6p6D+civDW19yC4Ktl7ZQTQi8p+zXaPBgVhRP3AZ/NCMqzP330NiQ3oPAKz/uofuo4PJ9F0B8AWSgjVlMAFkPcjCEjED6GheJVj0kLWDZNGVMppNcb2m6wXT4Y4TANExySy+THCAclO4sjuFNKdRpOa/yeD7p1EM692a5TB7EPUCMvIWLJKGVaYTTkWF/WhcW3jCZylRFH76BPgdrfri/Q04wk1FgJ996b125TcOps9B7BydZPOP4t9zR97sA+/rGz73bo4Bd6NpVr5XNeNxzeE4lJt8xWEfX/k9jgEtPod4nrxBo7Yg26rK7vuuHja5ENjnaZfdLti6EgVTPp/cTCt3R7Zw9VD7QwPAIrMjaxie+Ep9orEagElZAyCnqjZexB7ZAZxFlOMA4No5RAKIm9f23OdevW8HIxqNKfHHBUJdsYx9G9ZrTbB6zQATgb7zsArI3UdCo7TmlC+ZPO/d4Ev2fhsmrYVnN0ETJbWmsrx1gLd1FM7TyJhpTVqMRRRWM0g1W8/j1b6DntZOs10URPehSR9H5zpz+YlUwlrzECbWIOKE4uND0hPOgVOKcesW+cKGHjLmNYsxeY99GHlT1c4fizi70Q+3ogcW5JslKRvsApL3zHwBcDZv03SGpkItMMAVAOMnhxT7MjQvXXw6PUsjpQ0cddTUO7dc+1q7KpmLpmSMnTKoZtLs7YBU2WybzOwDNg8AIAZbule1dappb0brjnTDjBCfL7t8bI0J1z7PnP13/X3pBzhufHtxN72AnOcHh8tpvKU3fbk0hn0nrCL33AsKqnHP2xWCEoD1lacup3MEQq2ABlvaV3DIWJ/fTId8Vr+FhnzOdSQu/9vmvfQJGYMuXEdeOjeTXn7xarB7W2sr6OuR47AuzF64jqKZmU3R3DtY7+rvewgSnU+uWwG+8fM+z8NakS4tgPndkBKGDh9GNggOM1Ym9NxvMjHgNtCKlads5SZMu8W0U4C4vm7eO4JWLYqbALcwtWimB0YZUwBZK4XotOhk/bi/EJgCaJoiG4Ski5qNbYpV93Ah2qKr8K51CTv2IiHDwPOeYA5NPfsyXuwT7CMC/Af87hxuJdU0hlf+EPKPDos63Xc1A4iM26dfDQ1+Y1/New//5absWhTg21k6sl8UfdPM6BR3naMjJCZmLdDnn5L9Clcy5Y7WYrFX1tEL7W48SOsrWFwSlCx88jDd/NH1tEFnWIPvThqrdTM2vVND4XDWS6Bz8cWLNHSCud+YZW7hqLMKwL9O99X7m2lsPRfGN21zBvAMamQt3XPcr3bLjO04jC4BzSlAtoc+FnXWetvD9dS/TeZ275Tiy3qaA8BOY536a8hNLsKgz11G5vHEdLq4x17147tpn6CgiZoDtzGfr3U3XQQjZeb5YU8b4BndPB7+auzaYeY76a/Qw77yf7D3Zs+Rptl534vEkpnYdxRQQO3VVdVVvU+Tw56FzaFnSEoySdtyWBd20GE7bIdtWRGy/wo7wo6wrAtHyBe+cIRpWpIlRsg0qSFnRHK2npnu6Z5eqrv2KuxrAplAAkgA/v3O+2V1zUh2aFrsNhksTGBQXYXM/L73e5fnPOc5z6mxVueHOtIUBdIjrMcGErQTmlF1PNpJu4sG93aadk4h/QP09uME1PfyVSx1zR4SsJDl2Ueu1cnEG0Q21Idbj+1max346zPXmhbRWL/GfVc5KxASEgxQF2RgQVAXj4ZC7gqSnz0Kf9eQNx5Tj9OFVr1Gk7p9tOtnNyDHsLXdYY42yEjYTG13kbVG0LiqRG8Htp33H+H3z/3aC2nqtWewOUX+tbyfFslGvHdvgfU9REAKMEeWeITzkVnTYxR8HQYndpXnP1zzGlJIcLgf6sS1a5Cqp1Ico0p6kCOxfiUkdnl+zahdIiNh4TrP6Yh9eE9PfIgF95dBxpgYjmLjjrTB+61R57XHfj8EbrmEXesMAVGLYP8DXHvuU6R/xN7xV37jP0/Pv/hUovOpAdunb5xH4LME+Gs3/0kAfLWDApN2gW0w+LK2LLxyMJvZhUXWPCQ58S0oy/99HO3MM8AreOI4FHITmgwwTd0GkG674QgEWYAyvm0AL0Bz4WY3mQwAs31hIND82mD5+fuQ5yAXki3zc5XthBsQwI5N7UmA3wbZcaiGTAeQodQoCn0zHM0NknR7yRkH/bib7LIy+Htac9qpsyiUCzZPIB9Nq7ITju/je6sT9L8/BqFZe98G+NFw6gmJThyU3EBkOQrpjSOp7MeirzbAj+6XyoZk7mXwuc7Qwit5KopuLaSSWbS7p4xeuAAZWPG6ANRkIATjsuqCe9OhGWRnz+voNRDsdbtoN3tih/e1GQyuyQxI7kCbgzYlOmYJIvgSI8tMBpun8w46b4BmPE8/RTYwsECuWwgnIACBwUw+7AlqcGHot4kTYDRniHIvg7D/hC1vWsBa3G+8SYB97o3r0Z5QxrPJpr/Lzz1ddJwXvIfNiYYK9l5pkungk8gE2AtBBskchFaFBI3MbUaSn2Sq+Pbf7TLsnJcFd73sAhAt9FOSI4OfO/XCLMFYbwKA/TkIKJk9M5sL8fRCt6bDomwdaDhsZZnV4SsHa0uJdgBia7CYe/yejbB0oxlGl33x4oV04co1tNPoZRnTFux9SRBoAXGkSExF626DmxCBkADfsa/j87xKut3rGyF4GrLbK0GOOmOBh5a3fWQlbF9fxV3qCK17nS6jDdxudpA91WD91JFPUsxaxmJzfXEFy8nNsI60mDpsRM0QhJwNnpY526kMim+LbI+18YM9tghQs5ljDatxAzmFFn+C4kE1yMjETbNE10lZw7vsFb8zOpzeg2H7VdjEVwF/t/bX06mu4XQa1r0DVk+w2ORzNzEJqHQfRwB0/uwcVnlkSkLiRJBD19T1DWQ6rIs+nEzsYPljXDT+PoDwJjUTY7iP/MrnPpe+8PkbOBYRuADwdepwfeeC8Sypis7Hgn77A3Bf/WjwLdi3cDpclmQRcfYw6PX+/dZ9rA3wZRsDAMYWqASBecT79A53A9oJZHkUK0s0f0JqMQTjOTRocy1tii38RM5gcy2cZcT1XUhpTrCgtLMsMJJ9j/WJptpM6T4ZjxrN0TZWqP2QuceVxWBXu0QtXruZT5PYFk5duwG4A+BTKL+5+ogC1aU0jI/7NBKUYdjhbgK0kIdYMFyA+8fZyMiu5r3+MciHDfY64ncjYLXNkv8DjOKsc4QDUGsfv34Ybxtg2SSvfX7kDDGP3pqIDTrcLm6k2gIOR2/eTQ/fvZf2AJSdPLsBugqPn5lKw+N4wTNWHdX9dOWXrqTBc2P0S1iOeowlgNuju4DVR7vpdKMrmjOtkZFqIc1qhRSUc4j/7fUxF6f4XIzqD+7X0iDMcM/pqdRNQNwNcK3RfGoNQL7H/Jod7ExfefZimiWz0ZiupO2XTqWzSMtG3l9Ie28+Sq11elQwHGZ+Jcaq7LG9rnXmeUPrTJ5bE9mTGcR+3nOY7MQ+rPwm1o5bF4bShfNnAarUxmA1e/CIYvQ7y2mNTNo+fvl79rCA2S5TqzL8uev4+A+mQeZnInBoYkdr1mKYDJd2nB0E0PUTCnCdGWaXJN4smGct9Fjjw/zcxS3mgPvrYv13qOOf6Esn07jY2GeDz+3kTFvE4WqH/WSUPbSySkdY7ou0FT0lkFjB3u8QPC6xv9ym0L7CM7+GO00f1qA9r85Q10CPHOoCGuspvfPGTciE7nTlyhmC4248+Rtpm/2ygoNRFRcq/1ch8xT1b6wjyaI95oB70y51JLs4+XRhB2uGpezYkUkdRFZrgLavA5vZMva+KkC9wn7bzb5XQ/6079pkjg3gOlRi394iCF4iG7BBQOy6Pse+PkWwgldous/ec5sanyYBx1d//W+m51786ieFoU8lOp905P6yve4zBfgw+K0GAD8KHgVIftuMyCRYBnkCfNOQet9lkO+fTawKvAprRnWVBbgP7raQd2SAXzSE4nRrW64Vif3M3mf6OABhbgwD+AmbykKqIoguZEJKOsKJxYyCTXiQBAQrLXtk0WkBkneRLFiU6QHbdq9pA27fq81ye19+Z8eXXEwZ0heZYP5skab+5TYKabed933U4Gut6LesdgQQ3ItabsFpLozV9jEHEO2wlIWffQAAIABJREFUxzEKZ5yiyDYz2xkVG9i0NfjBmPHX2S60kMv4F0oCgv0V4Ftwm0G23K//poQgy3Ry8OKw2A7e32lnEwRhjrHdVMtshrnQOUKmYBjjmuKysuY+imVl5kIKlOUs4SQEqJZ9toeCsgxBe8wBr92ahSgCzhaYBnjROCwYPnGAs6uw4SSFar1Bfk74NMPc2+U4A/wimOC3DRL0U38S4OfQJGv/xasKg5QZNQX5Fhj6Z4NGPk9LzKF4T8c7SwkiKBNsQBUdCZQ4GPzvmPMWVlsMGzUk2hgC8DjkNO85NDsEw91CFhOeD6G3ziB3B2mNHSQF7bOAhlkcQfS271TKAZsuyFNycAh4bsm6W3/BQWVavsF8W98ClNI4Sn9tAZZr89TUSHrxhefS3PkLHG58BtkBm0NxATHvrR1wRKOoXOmUAF+NPAW+G2tracPmZKxdrf8GGAPj8SODNEDqIBmBPhyLTgAPfbj0VJEjlSzqRHvfxC+9Q4cp2DfdPTbuPsJObymt3punyg1GOKKSLJlruN64lj6DNVjubplusg8n9g8AaO1jW7rH/ek4clQ9SefHqSnAlrGh1tcGX4y3Up8GLjEPGZfvT06kBTINv4n7yRk08zoR9bR6YA7RS/PnPmQUdSz79tEJXz4Hw3p+LjqgWsNg7cKhQQXX3bRGhnnu2Jth+F59Nf1+fS3dAyhMD0+mX//yF9PnX342zT+8xzXuhDuOBaAW7jsP8hy0voBiR/aOXoE57xeWuLy39R1K+axN0PWmjwzAoL7z7lXW1PC8lPi5TmyepstMtBIE/PXT1fPMpQn0xYNpA532GsWWBzQdGgQEDWFj2AsQ1TJTu2K3XZFkBzUJsVYBiC2Ly6lhaGG7aEBTp0hyYx3mHsehnW2CXECf/Rucm8bxFk8PT+FQc+FyGsKN6QhJ0AHSmA6yNENo+qnjxMFKuZzF+BIr1ij9JIOfKw4+/goix2tC91xiYmWAb11NdgoyADqwEB1W3LVxSDBSgi3PNV1mMyWLdG9kfsAaL99fwZd+OT14+0HaW6IHBFzTEWdALwD/1IXTEYBt3SWwhqI99dp4mn7lbGr10BQNR6l1goGtedbmPfTssLjbBDdL9xdTkwJS3Zwkk9yvj3Bhaozz7ACz6SOcmxrc1TTrgELjI9bSKs43m4B8JmaaRY712vNkhmDPe2DlF5HpVK6xrrm3rh/SQ+Z9JK44RLW0wZWQMosaLla5P8wuQH/TQl7kKUOwx4M7SvSUe2Ify/PtOIM3/DgF9Ky7kxoym/vruF7dTytk0ursI3X2jhYBXv/Vs2mazOaU9UKTgG0yGJ1kpgYpJO7D/18GfwdpDLOQAmEbEXKfpsxYW53OT/aCrW2yBATHVd6vl4fdha/+IR1mOwjoRrHqLFPgu4Sr0D2AeZmuuKfYpwa5BomIA0B5F2uuvG09SUrf6sCtilqS58oTuKLyd2Q3TijY7R+cSL2tkTT/9gKZiq10/cJMuJU9oOHWBmtEi80Bem10uddi0dtSgsaIbCL983ucxmTHzPOtBu/P/3oHkIzx+uiLgAOYE/mEAKnE2d7Lmu4H4A8yr/rJ1u+xRuuM94FZNwII54D1DJtMonXm6CHvO8RcGmHCVWj2V2MPuwfw32EcX/+N/zI9++JTF52/bHj7M7/fzxLgr7z7j4nK6UgX4CA3iLLYT6AfrC2HQnSbLRj7XFBrkZTlZBmoRRGi3Q9jO283cco8/mOZjmCPaLldpCmmzc4vBXvPn7NdpU07skzF62nrowNUWuwFiDTT4HVoqSjbGh9sQxa15iGxsThHeU52J9HVxY23bUsZbi9uwEXQEO473o9FjwLRAMQCQ7vlCRZlMHN6PbPdhQyFP0YHSoGSOQV+yDYMAPAj42Ag8FgPXxThOkJxcMrwZ92/wNF7ECxnGVNm27WfzBmMnB2IhlbGMf5eyHRM4VsM7EGawXWZzU3gYffRaFYjwI+6hEKmwxsINGzOI9NfBoyE1jb08bkJT3hy64wUwDk7hYS+tpACta07Bfi5iDd3zw1vby9QCZVstrINizYLmUI82yLQiI8Tphi8wUSGFCLGxWZBWni2Ab4SqlwQG8EKbJTFc+HaU4D7cP3h0O6j3b0ZAJn4DPDNwAjyYXy4Pp95v9Is3VE40CKAMmPAoWHTNpnVEywjtWhQ29kCeHr4WAysL7wWbDZbOTKjY/EmBWCHsOhem+y8DjUGFFsw5vO403TxWZfp1HpqAscSAGuXzhgAZzsoKhY9CoDG/WilyFjp2b8BKF0iVV6jONKCS4Gq9QLPX7+aXnmFrpHIVrY5qJWDwB9Hf4BQM/OMIvNVBFEGQg2zCEiFVpaXSN1T6EuBml1mFdT5TFBPRWfUKjUPYxQAj4xN4WwIiCGwkIVswcLWmzWAA+4wAPk6c66X59lYWU/z791OW3cWAE5byHCzrGuXA7ZkEzGfCyDMYjqzWdL2+9yXEpF93keWsJvunmfRy49iOSnw2OCAbtjQiee0y701lDydmksH1GKcpvvu/hEOHjDxe7tch5kernGApk0HWN6VKHp95cXn0iyFt86P5bV1bEABJXym/QsOWAf9OALZ2bQCs/7DraX0p4cU7DIXR0Yn0m+8/uX0BYpsH92/w7OFNbSTr8QG91Ix0xcSEgE+EjiAdrD3OuvoLsPcs5Ga88taCDM7vay/IYC0IZdWje6tkgW5MzbgAyBcsxBchnKgla7isX79ynkyqdRKLjMWjGmVuTyOfpu2BwSV7jO5W3i2v4WJj33KeWC2hrmO/eM2hah2BN1Ek40BEQGHWUGbteV1GWuEDFYfmZGxM+fSqXMXU/fEHGQFRdXHNeYTGnCKlbuRLBhMCPA1Moi1X4D8xxkzn3FscZnJP0bQfIL+u9PIMTKNEkSWs+bsjgXODRjcDea2LRNKSHSi4FwrZPYs9yBVoQdb+Lw/WE+LHyzyvZROCAp0UTlgfvdh4Tk5d4qaDtjdB8gzqA/puHCYpn7uTBqeQ7ZDsGfR/94KOvObNHNjrdV4PnXmzTHyFxZYLoYtyJc9Kr0P5ujojUVlC5Bf57kPXOb9aRy2SaZhGWnQHs9imiDklcvn05WzsxRw96edSbqfTtFA6Sy2mQvs52/RbfrOUjomMNeqVc96nYcMEPUBOObztrDO3EU7X+XMKsMcV1jfw2TMMLRNH9DRtgep2uTgeBrClWsfdvkuAP+j77wNyH+Ai9UeEjlGEkebaTJicwTiI6fp4XKWjBosfD8ytM6HdKzmdftItZxxZslMitnw74SgugSY3oVo2aQ+p4uAYYDAeoqu1GZDamPdaYdlOsX8GyFQOIRceJ85t/AsXXsJqmYo0O6wCRjYwOLVAYp6jRveGDpMKzzXUQB/iYDp+DxjeYEmeKOTyIIGU/NBIy3Sm+I8DcPsh7FKALKJ/LCL59anRAc2vpMmVof40XtWrdPZeGllLU1On4oMQ42i2T0WRZnAYoCgQG+qXjJXZqe7raFCllNhrx0EpPdzBvUQ6IsDFOXWbA7GWPcQFJQIQmwWt8v+WJfYITNWIcAYJNA8Jss1TzC6jUzui7/+t9K1pwA/1vPTr09xBD5LgL/89t+PIlvRaWTJ2zr3YGzVNVvV3pZJFEx1wc6HOqLY/E1VZxlMthnMzH7R5TakOko81FpnX/cAucFiZLY/mH6lCtqmcTJlBj9nENpNr2SN45BjIzfdGaAwtNNZoRIscXwTqXNQC/D98vfC0zx0/QVoNcAwEVFIgAxPsoe6h5Ot5jmUACO7sGMGG7k2IQccWTJSFKB5rwJg5Ux22wNA6Hyj/aK1C1nK4njk4l6LT/2KgspCnx/ynmI+KVEVCFggZMZANtZ7tXgxmOI4PA2GdPjxurK9qcV6YRFW1iko1wCEAw3I1DHRqz8Kh6OuoOiGa4MnHYXCAchrzBIox77jhM9rOwPFBRcdLNsONrL78YxzoxubjrRlVVFsW9RNHOv/rNNOuP8oQbJjssFS9tgPLb+2coxFu6DbYK5PmY5a8bAatSNvLnzNvQ184EW9AI+0DAIaBCgOwMJEu0eBq4wyRab16CBrjYAyFjvWou+nDX3/wHgUWVuHwVMK5xllLQek+Vt2p+Q6TQHzArSbSiIstOQUlH2H5T2C9TxQA69m1OFhLLZxO5Gh3sARZml9HSZqKj1341r2NCcY2sXSsmTtidDHzwuOl/tQZ6unPQBkiWZF8zBdB7B5dUDgxuKd9NLz19Mvvv6VdAq3l+zyBHILrYfWrna+9DlzfzpGWYfAe+/BbG0Cmudh39ZwGukAxE1NTqZh2tAbGu36eRzOFl9b52ER3OAggIGUeA9p7l6AuTal0IBRtKwF5D5gchdwgno6ddKdeBWN9MO37qYGGnlBXQP9d2cVjTosJYMVqfY+gK6ypPoW92RnZeacjhejMNYzAAw7S9bw51+v7YC/CMTIBhzrMMMe0Yt8oorU5ENkBQ9PcBYCLU3DIJ5ibJx7u8oOAIhnAH4v3bhCT4C1kNHcfTAP0AU0IDeyoDzmJcPVwJ1ldnwCnW4r/UF9Pv1RfSs1SPv/6he+lP7aF1+j0HQxbS89IsCxwV+Wxg1bcCsh4HyP+h30+QTFUXMT+0cO7l2LTdlyQKXmOgOwvjrk28DM9R817qzFIyQ3zVIvXYHL6T6scrO5nF55bjj9yi/fCK/zNcBag4yLMyO82GFaw+hLwoXn22EhIs/ihLltl2RlWPswmPs0VaoBhjfoE7CKZGNZUAtrbqqmCpgewMHG4sMe1lz/KB15nzmTpi7NIUv5HPsFGbS0wXsDqA/5bLTaJrki4AVcJwB/W2755LH3eA90nw6xiHA+y/TadVayItpONgg86rDii9RD7GMP0xk++bwOJxeLPXXEOkGi1drtRp6DxvsObC569A3m7x5zvkJgOzR1KrJam/QpqPIx3VpSUhg89tzpdO4XnkkDpwnUscNsAiIXPlpPj95fTkvovHVympZd39qIgs1NmNsGc7qLzEgVK0szYPsUhx7Ps6bZb/ZoJHV4BjvKfsiJVbrN3tpOY61epE1zFLkjz5mhpmCcgPw0PQuwa+27R6COdWanmn/2vSOcasa4TsmDPdj2HtaUzdGOmEiPWtRH4MxjE6wRkOgwjlESOo/6YeIJrochN1pkCZoEkLW7y+neN36cbn40nzaYVJu9nHtc8yT71mn2r7FTdFvGAacXqd/BuxQZI5bvGCH7yGuVlB0wV3awpm1uNNgQccsiUN/SLhMwPo3W/hma5U2MDSEfoki9F907UpbKejP1P6SzLUT5NwdZNxS2TmISMMyc70QXX17dSKNkmlrsOe+ZEWQ92hzx7tFOWhkhqCELMs494euUuvjY2zf30pWXacqH49U+AF9LYXHAIQFhN9nE0bHpdEDQZ9bOM6NGzxDPas+eapVuyGE6sI1TFGcbWUYdmPohZHrZs04IVnqWVtMIxdhVyIjDEdlIe7vQv4AArWH/ErvVQ9hUkUWVyI7scK5vDrADDlhE34FWn4AS8mWdP3/5r/3NdOOpROdTRLZP3zpG4LME+Is/+h2YIwC+kpuQigRciQKxsO5jc/Wwla5py3EeW2IGcPf3gsN8LMsp/G+K389gWMZVxvcxuA9GurDJNLAQ4IfMgQKasLfMoO+fA/i6jeiV2/ZZV+sYYFhw7jfvIZMZbkCFNzifJRuerTKz9CTceTiIZY5k+INtCymRoDq7yeyxGe2aWi6KWXV7aRfSZpAeyD0Cmsg28GcPfwGTulIP+pD+8AuC7banfe6+WoydLH/IRHJXTJ9B9GmNf8/2nWqno6hZnXkw5Ln7ZW7GpTQm6OBg5WU7/BylS7LZPtBD2EP14A2YUsGaYNSvcAOKolwP3JxJyc9Kv/esvW8X2eYoqiiQlqn3lyP7EPglWMrHRdC+Tzto4H3U/jqGBhl7ursA5AT9flkTYCDY7uTZyUHvtfQCDAcH1eHjFhID4egX8imBbARsglsOLLTc/RRfddFYJ+YXqX/lHgcEaILKw0JbHw49eOyXAXWOp+lr3WZ0oDm0k2wwsNBYBJBWkCpp0YT62KyVwaXyLUD8ka45giz97s1iGJgqrwHg7cr8La/TjGgvnblwLl2/doXr8voB9DCPmvQbNEcdhUEpY+g1aGG5CXO2uFKjaLBES3gaMmFfOTfZn37lK19K15+9HuNyyNjZUVgrW7NH7U7DPpujsArlXgik9E1fAdg/hG038BgmzT0Ci+Y46VZkV1AbB+m0YxA1BMDvNzAEdw2N9nHwjgLyB/ld5DrhcW83VfzkdfbB9eMQlx9ozrT1ISDq3Udpb9VOkowDbJgHbAcsZg+FeXpXC/B3kTA4D094Ps7vQQoPbSwF1oj5UbNDLSBfvXgn2QaD432K5g4pkFxAd/4duugOo6l9sRsWlwDC4nl9zn32Lz3/bJolrX+fjr29BNfWLhgo7PK+22Qw6jB92wBhQeUooKKC9OB7nbX0h/VlbAWP06uXbqRfvvEiDCHsIpIrdfZRuM+19jHGfYXszTqR0OWHBC4D/JyRdM/ABcgAj6DJ1w8hTXJX3KMYMfqCELk77t0E4AeAvwVkGndp7LSLm8+1S0Pp9S+hr54aTYe86QGAPXoLgLK7YSK79C83g2WRORIH5Un7ZGdk10swoHaMPSFoYGrgJrOdlpBQ3b93jyAV8EdQ2mehOGAd6X6uIUCGMnHpdDpFJ9fS6Wu8B/vyCUFti0wukooOAGg4a9mAC3DUyTW0s5+xf+ZN9PF+395TYw8vAH52hDKDx5wgKN/hereWmI/3YMVZBh1YJEYimLURhcIhEyQLhsSEx04WAzC6TP0HAe8Bc6LMnKpSgKAV6wFrRbmN882mRV1IVc68ejHNvXw2Dc0BmNkblPh88MN7jH0/ge2pNG19yBJZgaU1mnsBsulYq4a9hJVlGfDd+aCWSh+sE+RwvQDxQxyeDs6SPplivQCOm2vou2m2VsV698Z1ulBfHUsnPLcB2P7BGpaT766n8hJ2thATe2TmhgCaXRIRPOt+nt8xrPkm87DOntENCO7WDQeXr2kY9yHOi3sE4HcR13RxflyCyZ8DwNsYy8Zw95EY7bJP05eV50xgwngc4hB0zJ7UCzvenH+Y0gcEPQ32NRpoxfwE5Cvc3KBWZoVi171VxpEnV2FdDyJNOku9ymkBNoH8EQH9JlXBTSR1vQT0x9TZ9DGP3ygTKFLcPYJL0xjryoLkqrK7DQLAe1vpRwQbY2hijqjz+IheBktYbpbPTdBteDScqHoAz0s/3klnnyFIwPdfFzQteM3U6oTTIsvQT4qqS7eecJqC3JNlZ5xWV7EsRQ45ZcduHXYotq9wvZoeWCgvmdbD3jsA0TC0spPKWOp2UlsDm5JaBMobnCPbavshC7rIyqr3P0F+tLmylVbMSpL5GOM5jLHXrGsdStH/a1/7T9PVZ3/pk6LQT1+Dv/L7N9PaP3wvDqKnX38xR8AUX+0VCutenEC7S0oQR4i+gsn8NO5o/s3fRhuJ9ZUHlVIQgZmbt4AtGPzsadzexJ8E920bzJB1PNZpiu5y0Wr8DJCYu2ratONJBl8Vi4dF+30CzALaspNM0RArNJP5YM2dOZXCGE7I3AsqxbYGBx6yFivmg0Vmta0h92dYRYZzz8cHU7DWutUUPs+um3gPwEE0iIGNZf/4uJBV/oBryE4wOTUdFoEha1EXSxo8vOttBpa76sYFxt9n4G9Rbv7rLIURxTsGASgU+QokZc98N8kO3lsZjiC/U8bLi/aeC9mN0pxQDXGgGhwpP8njZQGw7jtAA14bnuoWqJod0cOY9/UzzTaoj3TDzImZ+L/4mTMohaQoPqPoiBksfnb1EeS4YUe6vgD5uctOUXysX7uFuIIuvk0TCyodX68hniM6SccuxtbuS4AZN3WdQ2SjLFYEBUZg43MURGSZWG7Co5ynl6ZTnRUK5QDxFjCXkAscwwhaV8ETDjmAcYJgoyOKUQHCHCQCewsj/cfolwBoVG4QbjCMn3p3TU+cIsf8/hHgqsWksEbDsfe6w92nAJUNDpFHixSrATyffeFGunjhbABv5TwgtKgRUUbi2EUjJJ1rCL50zFmByVpcQ1ZDUPQAic8S7Nuv//Ln01e//HkaLKFVR5/a0g+dTzZwcb4oU3O8DP5kSpUvKQepw2IuUqi7gPf8IWMwi9d3P+/Rth7d5zr0kdZhx3lQpbCzN+pwmvj1o709fYrCwwnmxxBuOGRSOIztRGqGbW1jhULIxXQIS7xzZzUtwOLX7q5RXJedXEL7y1ztJg2uBl/XoH2ZZgM9rXf49xHs+WY4vA91CoqAhGxLNMRT2uVQ8RrYPKVP9yfK6b1qM13c60nXT3A04n02aSgmCXzu9EQ6MzOLbKaKG8wybHYzLS4vw9DynO2NwRgZAK8BtLu5lxLzpwuv9++l9fQD5ChNANkr555Nr527RmaC9cP9a3Xai0WoRdmQrwQ+1qrkzq5mmWRHI0NmkboSPGcCe0tdWRQBkG5e/awrLRN3kRBYOB+1JYxjGa0ymC5tMf6rZIv2DzfT7GQfgeAZim0BfUj8jglglIidMF8E9rL50RGce9tgTmwgl9CFqX8Ir/+Jc6l7eI6xGAnv+73NddjvD9ODD99LrU0AFM19+gj0ZbwrXE+PGT6AWt8sDcbOUmRLoW2HAQQZko5j56gZB9da26o4O+k8yeD/NMB/8kwwCA9mX7vYgpw4YI3VuO7Nhe10/+4qtQGCc4q8gwgoGta5kqJg2Q7Oyo2UlzDPCZr2CfyOAcMlyBYLSanUjJqabuQqLRjpI25u4tmpdPYXsJB9Bv23xaNIkx59uJZaC2b9AIPMmUMyRY9wq1lHTrNHY7cDAH75Go3jLs6mI4pbt753nz0BuQbQeJM36IDVHkJe13tmOkHVE2xiQ/vW7TRO8esJvvFDrz+bKlen6CbLdkeX1/Vvf4i+nTXOPfVaXHr6TJqkIR6tnKJbd103KR1jWIuVy6fR8xOAEcx1acPMfnAL29MjMjYvjNE1t3ciLZdwBwI0t6zg5X43CD4tOiXkTnXkTi32wLHJ0bTyzo9T/Xt3AOa898xYrGX3+G32g00C8W32kk7kasMA5AnkL5NkJwTqg6z7fkkag3ckKgcUdh8hdws52tsP013m30eDMv69aTj6h3A8sW7NiIzO76Z3cLY6IlPStdWRlpCHPSRIOZ4dSGPPTKVR5EMDXEfnPZ4lhd8XrlIfg92mctddpIg7ZteRoU0RmA/QqOv+/CP2b+qNlBpyPQ2u+5BzYoD1aV1b47BONqs/Mh5D4CHPADFCLyTNKLK9IciMyuZKBL1NHKiWyb5ss2e5/1sD5E9KC9IxwckqUqAVhDzVmfF0vZdAigC3zji/9LX/JF28/ucY4K9941Za+8cfUDGerQGffv3FG4FOFlntRXTCN+hQSEfHTxvgP/zB/8rhuxaa8E5AoSyVMpLAc4L70PVmP4RCmfMTALXNIrcLUCUtsuNOmA4HyLeQygNRDehPAvwikBDoBHuv7CCztFk/n1leAUgb4Es+CwLNGoRO3aYk7Z+Fi0lYBsKUhFtN4WYTfuPKGIK9lwfP/3Mz89D2KwpRZe9hYYNt5if7byFt+Viekznr/BXsfSFB8qC3YCxkL2HvmDdmx03HnV4OJO8jXudrZODbxa8CYsGC9nqh6S+6ZCrFUVoTgC5LigxmBJgCd987EixueWyMkY0ICZRjnf3wDRQEUbtIUOyOqk7cAlCv0Wvy2iLTECKtDPSzA08O7aKgVobfFHxkQfI9GWREYBCRUjsjkf3wbTfu6/TTNxsjoBdM7gJmdwPga+/pp+kHngOEDBS086TbIaCqCotvYWy4jAM+dE1xinTgatNDmraHAkF/VgROtHsv2Z1VCZjiCB2PuM9we80RU67R0C4S3bpOMyeAbudJTPaYEwAM2dgIIAx2yzi8UKsAGwXBk/bWlmHy8L6GHT8ieMhdknUosYg4O8RsIQ1ZAjyMzU6nG688T3HsBP9OIGExrlkHQTi/70PxYD1kPOqAly2A7iMkGwtIEpaRs9xfWE3PXLue/vpffT1dnpuiiJLsC2x0tOmNRWYBtWlri4bVwDu+jC1jbO2BbPidR8to+jkkR8fTOLrxfp81B6bzS9tGv133PTq+8HctgOMuh/EYQHOOotWJU7N03SXZzvg6N6uwY51ImlrNHQoQF9Pqg/tp+b27aeHN22n91lLqBEidEBybjTqgqE0nHWVWWhTqHGRQYrGpGny91ufo6luHca6B5nbsb2BRswwtwckBYMjn1csUfIiXdhOZ0+wR4AK9+QKuOTsApnMjw+naOQqYjcCsDWDs17EXtRjXou2q+n9ZdAIz4q5UQYLUqeMNB/o3keh80Isv+cxU+sL1z6WXz10BSK6lLjS/ZmcslPfaNcLs1T3HxldBMuSsl3VJBvHqrGPlqDMHvNR5Rtr+2c22h81K1yd7WxgwVggawEqpCz02ZifpEMTRAZC0cdYEBY89giub/EQtCAA5BPSsE8kGNqJNHIFWVyiiRcbTh8Ri8uwltPQEJqNncWxBvkBgd7y9nhoLd9Li7Q9S/fY6wRAuI1wfZCtgCYcvLA278NnvxLmnDHg95pkG6SF54boPmZ7cr53C8zqX/wxpoEFwEBb5qw3sHxsquD8YjMcGZ1Yx2xabddgk2NyYb6Q7txfIAEmG8J6uu+IzioqsCJlrMLo7dGbtIIKzML3F6w/INrVYJycA1RIuLrpk6W7VQU1BN6Bz5PJ4OvXCTBoH4I8gobHWYIdC4+U3YfJ/jA0ooNLymgbBdgnr0E7W2jFj3/8CtQhXL6YGmYW7f/w+Eqm9dB9gvUAB7xDXfgYGuJ/Ovn3nJ1Mv8hzSoKnzPpp71ufYuVOp54W51EvmpW8dffkbH6Wtd+6QKbEDdim9SP3NhZFJgkOlfko9j7GXRYLFGqhj1pZrAAAgAElEQVRSf1J5FmtOGpadEBgOc3EG4jXtImG1e5DHbbIu1mGlB+bG02mA7R7di7th25V/+j4shTSGzG0fx6ud799L9ZsbqXqWgu1T08RA+zTQWk0rOH3Z/GmcrOYs/R6GcfUaJnu2z95X5jor1MV0Q1h45OzjnrRJ0HMyDrN/h47ArNl3u9lT+Dzk9mmAdeleWOYzBtlHFi2Op5C28dEOdS9k4DyHZug4+8xoGr5EoyuyH6O1cppnrC4+c4G53uTZbgZppi0u5DluUb1ptHMoLSNptHZgn3M65HmQNFUzp8z/BmvK7EcJ7dwoa36OJnYG2zXqn/TjHyJinmBMBzfXKGJhrvDnVWoIVnGoOkAqZ+d29/9exrhKrcoW++ttOj43qp3pxSrzhvPigI3myr/xn6XTL/85ddHREnDzzYdp/fc+Snu3kFw8/foLOQKlcwNp5xqLCNspAf443dtkkwRjn8bXvTf+F5gyPK/1lEf/JwMa1peCEXXwat4Lnf1jYOt5GrKErKvObHu2cHT7FzREg6KCwc/gXmY5A+62pWQw+IVUpQ3wPWhCQx9ddbP28ycAfrA+BdOum4yynGDss0wnlCQCUw4pdbRZw020z334Xh+72si/ZqlJ6OL5t5DosAkrz1FLa4HtXqHBb+vv2wx+yFGCsc4SnQDavlcBbHNRbJx0cWjqma2cIPzx4yKzvj5s9DzEhbqOjTp9gX6k/vm7kCwKVDkUTfV69HqQy4QWYFz9quBRoGrhbC5KzR+T/2x9ASlYgIZgNO4pwLmsoiy5+n5x48cSptyFN/937mDrOOX7bINxsx1Z6iTbnx114jXxjAzsdCLRflINdxE0AUCV6Aj4s+mOEL/Q+MYzFODngtZe3HTMfISMivcy6OhAf10G2Fd7hxlL3B8AAYLxXPQN6xbYgufIvDQaMPNhJBFZHccZmcmxPvqkg31FFEOr01ayw/uEkz3vFesB/e4+ry3DduGBkWqP7qWdhYfR4EqmSHCfbUqVjNktFnkOqXAbbF24foWCrWshNTrgMPUzjTZkZg3WwkOIA9Ii2BqgZWWjHqD+4eIazD2OH7zfr//mb6ZXn8NbGglDC0lBpzUgsuw8w1zrotc8LDPMmIDMDqDbSAhq6IwfoE19+4NbaFr3YePPpDH18ErHGE/XgmDUBznIgTlI4a3PsIlE6JDxGR0bSNM0fZqYOk3nyVOpAuAoYTM5RHOprgqdJNW7AvK3Fx6l+R+9m25/6800/84tCiT5e5B0lT3EGd3Ja/qVqjh/lUMJ8BmvCg1wxtEKT9CBVW32+voWjhmwo+ESxQ7A7+pU5FcFNLANwFJEVwYALe7X0o+RkbiWvsp9nZ0cQN5Ewyfa3u/hPrMIiy8DaKdmiwKtGwjZEk+wG3lWP/PlkODjO2jfP+iFBcfC9Iufey1dP3MubS4/RKdOJMC+ZrF8rw2QuBDBsZkxu9q6h2VP/ALgW8juMxHIWtzPfVgDUeXfK3xr+dnk2TkxqwRYZQic8givp2lVNwxxFxqlim49ukhZSMuzjp4Odqvm3ps8vz388WuM7Tr66A1+Os8GKTY988w1CmWvpuowtRlIXsx6dPBcDrZgqefvp6Nbjyj8JNPBXLcAfWgENn+Cs4TvDkDxMValCOgiqDJgzDLA7Mbk2EUDOvYW8nxFtvSJYtviMGpnRP2Z65wyKePittGX890Aa52gd/FuPd27C8BHC21tRzD4AfJ97qbIzAraw6KDZmpmk+y5ke1Ej7kOZWWHdoYGoO/L4jcgNDgbxy/PkJHAEWYITTu2jzMwyENIQg7IBHz0w/vpg2/dTIsUim6r62Z/PAV4HuaBEL+nvkvoy8dH0/qP7qX7376VlrHTvA2QXkKDPsb1nyGjVKYgtETH4K5pPOjH++joPJpaS7DisNYHp+jjQNMtaxxKZCiW/+jN1E0QZibr/PR4enZ2jkJuO7/r0IaLEHNVGdUB+87BxbF0dBrbS/bfCQKeYRpsLQFY3yUA3SbwKsNMbwLStwgELwHap3C7GR0nyMWNZ4dxXaG3hO0dh9i3dt5fSlvvLtPlejRdvnAxXKneXZynAzX2kb4/9Ps0jLoOVycUymq0YGBRIgvXQ+Bo0fYxAH9nujft8BlzzCc7vd5pbKR7R41UYRxOMZ7GKofMn8Y0pAqM+tHtbQL8eWSJrDOeRSf/1j1FzwKKlydwB5quDqc7Hy6l2WmcdMrKb9Db42zVwrGsxHlWJSPR1zVAQzocv8zIW5PF2HUzJ6zPqcpe8fc7kEK71Br0sd+doZbI/Wgn+vWwNgHufZxtvdQ4dSvXgaXf41xdpbZg51R/2qe42axhlWnXy5w5IAOzRNC4hBRzhud2o8kMR6Zz7t/7W2nyC7/2SWHWpyvR8fCuPcAO7Zu3U/2bDyLifvr1F2wEOGTr12lx/Qyd3+Ym0swM6UMidA8bAden8XX7O/9zAPwuO3QSlffgIa12uw3wAxg91otHpVgcVgI5walWlJltz/7p/nNkA1hQbe/8Lg667Dv/McAPoP0EwBfYhR9uoU9/EuBn1j+70ASgBOC3dd3qeiOLELaMMkhFBQAHcxvghxwmWOfM3uexzHUB3ovstBcePvd6egfApzCMdLAsfs5SCFyfsL30MIvX52Ji3+Nx111BvYA4mDHJYQ5xGXwBQwHwvaacqVDuYREov8h1hc5XtrBw+NGO0yBINuyIz1fP63V6On4cbOjiYuMqNJCAKwG5ha+Ox+M6AT8vdPDIINhcswYegCjTaFAQAL8IeCK4yEFcthYtuthyTcHmt4tjYYaiMLeYD4+bmAWDn3WSKpIMvHS20clAVxvlLIfo4wPgB7kO6I6sRK6B0Hu+l4KqgYHhsMzs0pceUB96/cgO5UZrMu5RcOxwRCGI7LaBqRpm2NFoTa/eQ917LhiPYsUIZCwEZh6oveH9j/k+Aeir3+/BqaFsAzXmbUPrQ0EQrP/O4qO0u7IYWv2AP4WW3nXpNa5zUM7jvCHL/fyrL5KWvuCo8nvq9QX3HEgerFEozTzjQGogHVnnoJa9vzu/gvvOGgD0OD177Vr62q98LY1Qh6CO2XlQdi7w/Bs1C3zRlDP2AUQ5mM2YbADmFpZXo1B3Ae3tPbTYe8yV0QmkHBaTe3jyPPdk+rkvMy/DAPwRdLkGwodIIOxgOo4d4PgYnuPjp4LFH6LQrgdQXh7BQxEpSAR0pO+PdrZS7eZH6ebX/zi9+/Vv0cYeBo0CxmMtYAHYZTT4NunSZuZI201dlLjvfrpyTgOUyjznXTIXa8g3aoANveTVA1J3Gf76yrHK1ozYHddCcSQB73Yg8wAoXKNJ069N4mhNsLHO67s7gebM6+UVOtoyp1i1zDOAtQEacwZMzBvjnCGQ5Bdu9bXS21grdgE8vvBzn09X6ai7dP9WGrI1AOPqulCiU2VNCfBdk90hZ3Mvywy+LjsGxgZ6ucFaHleDS32/Be02D1R73I2uuw+AVYEdrQKuK0gCuriPTvayLgNKM2Z8rpnGDuaLDdRqdP/dghnd2kA2AuCtIW3ZpdEYiu80eHYqzV2+TBO1Czz/UdYRQa51QIIeg691NMyA/EMkO/5dL17sfaNkEPnsDrIndLWiFuAoVWwEGNuJLlYw4oy7yzLqcAiEpC+6tG8s4MRjN53A5VnuGJIc9wD32ci6hrYwAL6OU42dGo40a+n+R2jwH6ykBvadFsMHg2887f+ZvTG2txBzr4QPPWNAwCaQ6wGgdeIj3wLou5d0ycbDtDfXLeoG8GFh2UlB9sb6AqFIK81dm02jL5wOp6UHD1lT37mbbt1ZS+u89yga7hkKdkdxrRlCgz0wR9E5e/Ctr7+Rlt56qNEO0hiCZR663YpnlLYBmjtgzms1mHtY4gsEhcOshRMcWQ7YJ/Z01mJO9BDc7n3/bjp8+34qc41TBKYXZ2fSuSkkOQRYkYFkPW6arSNTtkVgrvXnJDLcIX6XfGR6QIH+D2xGRe1K31FP2lqgTgTN+MjoUHqZuokLp4corh1Ih8zHh+jJ11nnkwQcDZpj1T4kq8A6vnIa21A+5z7ZnC3mV7eWmIz1qJ1teTQbDTNlZHUJlloEG2xANLXbp0swaaXzY2lrVJeorjTN+2o8cHtnHYkhhfE8lzJjuAswXgHE92DtObpPQTK1B1v0zqhxZh4D2q0LqEwyz8gGXMLW9MN3H+LKhZPOsPbRZELJzllwq/+pCe0+9nnlSxbZG+RLgtlI0sDcfdzMYw/76yoWn3aQP0Um7oi1siexZeCtDJPrLGF+0EV2Z5Br6aawuEnwUJ8bSnU6Hzf7wCTMxz6eUTf1L/v8nIfMOCE7cQPH4SGyYpf/o/8qTX7lX/+kMOvTA/jRnY2De5sGF5u0Ca5//V46fMCDe/r1F2oEWlM9afUyZ+i5oWDQpnDhGMHaTqD6aQH8m3/yPwXAF9grc9A5Q5mHO3pm8LMsI7Tt6ioLRb4s+aENJ/DiFuDbnTHbOwoGtaDMLH4UlgV7r+dx1q5mhxc16pnJflKDL9sdmvnCuabtpNMGz8H4UGh0oBQhtPqy4JnJjwxCAHxlN9kJ43Hmo9DOPwb4Mr6B77O9pV8h67DZVchJkOiwCQlIM6gGJHICRTMm39xDTWQZNQZKYTKYj9PSS7QAz4CCb11qZPCrOnMI8P0txy8At1aJ+sg7smYAbBAkiFAqxWbn50W9gY2QLBjN2Qs/TUY7bDvVxMuYBsDPlqZZtvRxd1nH1MM3Mi4WoBZONsqTYm7lR1EA+I/lOW1JjveRPf8N0rKtaKbgcqAjuI+CXzMlAfBzQBaBYjDzSnrQq9vIiHEW8OcMRLuugvfUi1KtJ5u5AL8XyU3u+Ot8pMAu4jDvK9u4arsa1xcOP3EpWfurjEV3Gw20Bflh+Sqw9lr5TINPrUkEooJ6LUXJXuk5b/aqi2sw5DFzIuOkB/QxLOjB5gbFjYBr5DLO/VzrkTXHR8z/haV1AGYN5ns2vfDqC+nU7GRo1kMGFEWwWZqTG6oxv7Y2ATvYWJJuvzu/lh7A4G8DdMcA17/4pS+kq89cjIZA5QqgEI2580nZRh2Qsb2O40mrkQY5/AZh3A2o1P7fvH0PB5UaANdmQgBS1nQf7hzdRZbFtSrLvE3633oMA7T2GtlHjjDCITwJwB/Fwm98BI9xrCp1A6pQpAs1T2OgydSBrabZL7NGRzi+PPhn307f/+3fTfe/+14qw0JuCMKQBFX07gbglwxmiqyNBcuDZAJmAJuHrK86GYc1QMYu92XDYZ9hT6BFwCzPsZ8sSos12OBZCvDv0owpUST78sTp9FzncARIy1jrxfrnue2QETFwOyAAsRDZRlVlgrZtNfkWzPIoOvm9JUDS9ztZ52OT6cs0unrpzESav3sTXTLgnrFy7zB46gcAVA2OtP0MgJ8dSnqYJ2XlOQFquXaziQRw7knuFa5510s4RLFf9cHcDzK2ZZ5VmdqSbjzwUwfXhD47glADePaAZgDcPRhsXElggpdXAPg15XX43B8YuFtXUMXDfijNnDuXpmbPIiFBRmXticG3dkHIjJp0s62u34WlpTspg1pBl9wDCD4BqB4D3oy8Xa9luzCbNTF4DjvhzKxn17MM8KMgNhaf07cgDZ4E+MoGi39r1yL5/CyuVoK2TQHkAnKxOx800hJAf49mSZGB8mEXAN+uti7XDnQnh0CX2hLnip1PzbCZaQB8lujmzCYa9SCdsOEWvHchxZm5dC6e9aMPP0wnaLFPXZhOY69SCMs80Wmp9uF6uv3Wo1TD7anfIBZ9fD+yl1kC8AnkJvXN1fTm730zbVBPkihWbnA/e4D3qo4wl7HghInvRh++8ehhmv/hO1hAHqfxcwS9FOj2cT6fIAWrAaT3ydxVkCHVyQR0UlA8BdM+A4B/ZmKM5nLUVmjtyGPfJKB4QI+JbQtEq7oD0WBrdjDkUvPM54fWq0Bs2IW7RqOpLubeLnVB1/m9KzSSmqGQuIdC0lX2jUWazlUoEvZ3GzTs6oedni1TjMo17jHv0hgyM6w9lbr02UiOgOsRtpbq0pV0hXsXtT0wWmmAZnplAp5dOiZvsr/NkNkYIyhYhohY57qQ2NNMCixgQzKsNRs8i5GjMq4+NLliTq6wDjeR+ZUhA7rJ0GEXkC5enSQogn1f20NyT6BBRlOLSwmpAz5bS+shgqgu0imaE3guVCEaNatoKqW0YBmp3BDze0XvV+bJGHUNYYdKIKadpr0pStpFS7wwdmWCvyruR+55HXQfbpL52KYbsZmxPoLGXkpNqMCN5n87kCOnaT42uFRLz//7fzud/uU/pwDfA8ONewsGafttWKY38GVdIUIJavDp15/nEfDgORjBZu88DgKnutIwtm+y98pzBiiMCZlCYa/4Z30f733jf+QwoNEHOtsqntMVnArCfUX2tigClUlThpCdbWSyBWc2ZpKBzs2k0DgUPtwZoHfyHtEgpl3wyU+LFrPDS76fXIT6pKNMLloUcGYwagouO+nk8yV/LlA3tORmrdoAPxx0ComOn98D2PVz2m4Yyl9kHrMkh8NFZ51QtWSZSZboZDDaluhYEGXBotciOxcZBl4ng2cxcliEBkjNjHeMWch+Cn9871GQzsGpn7Ye3G0wJdj0PdvvK94NKZS/H37rAAnGwdcqzhLg255bi8tg5sP2MbP4BgJi9AgICub/4wLoQmZTzJ94jmoOlYo4tgUDl+OSoqDWsQl9v9KbbOfpEAlYDFTiHrxHGLJgqCOYeKIDsWNQFO1Gd9eojRCzGQQaWDlmBgq+l24auiMUzdTi35Q3qW0WOGeHEgF8NEST5guwrpVnG9wL3P12OmVJTvyOQYBAX2YzMk+AG0BvCUa4E6u5DoLaktcQAWfb7clsDey/zkkAebWqAURU5gNW9gHkhxxMBr8BZuK5YVFIuv7RPF7aAJQr155PV68/g4c52TgB/uNrzlamBpIW1u7WNpFeoF9FnvOAlP8yTFoF8Hz+zOn08597HsaLcRlA59tHATEHaARDFltSnLm1hFxo7QGWdNU0jo7cTsvvf3grffDRHeYJmtupadh39pDJKfYQCv0AIc5Zn4Wa8F3dZfDyr8OuqnHVZanG4Vi1cQ5s4wBjMkSQNQp4HJZkwJ2pBQLrH55JJewKk7IeGPou7n3n/Vvpnf/td9Mbv/MH6KMPaXtvB14AMP8edSfKmczaaJPJ2A/gST9JJ849ZBY1shfrsJa2urEjr7k1RFfZApKZOtg7CDOIFMIMiM98uDfNnJ9NZ2HxumHqtngPm+M0+B0bqeqhb7CTXahgL+3ozF60ybMUKA3D9pkBegj4+zbTd31gNP3ijRvpyxSdrs7fpQlOdppRgy/IbwP8CFhhTYPBL4ptKwaKzrkINnORdpuYcN3LgioD6aSwtp+AZoBr7wJo2wjJAlxlYicAmCOcm/ada4CPOjUTAqJNXFJWKKRc2TqgF4HF5WQ03K+YP+4PE8goZs5gdYkOf3hyNlWxfjXw6CSjUdJ9CI1xqXGf5wObGUkq/o9CymMbWElKyHrGpmM3Z6VBrBD32dDh5b1Mm1j3HddqG+A/CfKf1OBHWB/g32yiY6IUjfMB2Zgyk0f3Afg3m9QQ0LyIJRlF+tbb6KDD9Zzw8I5pzNDBGDS3CKxhhU9wkopLUbaktzzgEI/EdETTKOsrrFfQRnRUphmp19ptJElk0Qaxfuy9OkEDKSQjsOT4q6blH6+l3XesodlK20heqgR0l1+4nmYvYtOIV/uH33+TYJvPRMZV556dT53M077pKcgGnpuSIlje5l3kKO/e4RkAFCnWHjxPUe+FqXREVkQyqLwFs4xUeg/WepyBn8Ut5ywFuiNkrU5gkfdJT+kgc6Dj1hpIE9ve7qnJdDhNB9qxCp0IbKznmQNhwNp0zUyind9iHxrsHkxzFBBP0Zyrwro/5HfqSIq2jgjoCHr2sa/s3GilYXTm/ZxdVWo6evHL7yGoNEVcIYCvE/wvIPnq4rX+r0EgUwNIHxEQjxI0DJ4aSQ1qejYJhPqZw9OAb7OY8/SVsGlaN6874Xl0Mp83yVJ0EaAPsp7G2SNK7N07yPx2qBepMwl26BA7PUe/i8m5tDnPXkPthTVm/SyyXgLNoyb7IBK06iBZQ2oVHuEWdMB7SrJYv3OMVKkLnfwwz3qA995kj7Iz+QBjZpC+RzH4MeNZ1ZKaHb5JPUGT+XbCPnbCnlZmPg6S+SiNZ8tTmxv2ERh2Mc9OuJcWe/UW719lLfSSKfvcv/NfpLNf/NVPCrE+PQa/fZgLeLZgmLaIhJq3aUn8vaVUIq3XwU1pK3Xigm7n2j7pbTx93b/6CAiqODA61InCGDXRYtYvo3/rp+X02HD4XU/qWY2NXFt//+QG+69+AR+/w7t/9HewclsG4MOYYotnwWKW6Mg0CpTszmkDKrumYj0ZGktZb0GmLH52vNFWMTrARgAg6BTAwdYLVqMhlR0LC6mOLLMykCKVmw+G0FnExi9DLPvs+7a94tvsrUCuBaOaAb7Zg9zJNYPInEeO97Dz5GPtvyxtLjht/7uHmhaFvl/2u8kZCNeI6fbccItrKA7tpk2N1LgK8ItaguwsIcTNDHukp/k79eJqRwXoyiIE3XbEbAccOa4xS2CxqXaecdRF4ashgkFRVS99P0c5jH/LBzVDjpTvM2crChtRPyts/QT5RUOtYBZzcOLzarP9Fk23wq0iBwmFRuaxvCqn3LM9Zx6v3GHXg9bsg9eVC4WpKwAc5w682Zo0GmhFMTPX5gsCj7eZfkdZaY3ZKIG9bKh2orqqI+PgWpw/OeBx3n2c3RHUd7I55/guW+/lkljtXHOxckuG3GY5Xrd7XPjy5yLmHHBZ34D2GDa8BHDTA78D5j7PK4MmC5ktliVopDvoiVkpu8SGFjkHbRY7NnHSOOa5RTYgMiTWQaL9hr1fWFwNxv3lVz6fzgNCS3RIlOk3i+Hz9ga0RA0yhvfZ3tgA3G6huYeFtokT7zN7ejZdOn8mnTs7A7geQqs9x33BmNtBmnETf5W4vr119O8fvYWLHwB/bg5pz2r60dvvIM9ZA0APp+lZXFmQ1gwj8RsYgmGzYNT7juLvLPuS/JF1FvC7vte2cOlB1nJM8VoHLF2Jf/fg9DUgR4BHIwH1UxcdZrvnuD9S9BVkJ12AjHt/8N309b/399PmhwtpH8ZXpB4sPvKFHjNKsU4B3DYxg9Wf4FA3uLFmQMcfXT9cc9acWFatJeRJZIGwDJUFh+lzHVzCMefC+XMRmM/fX0jL6LGDDFCawot39ulR4DwJUsBgnICOtSfAh9ILRtK96Q5e8N/icN/AkvC1s+fTa+ikd8iKjAPA+wHyg8pp2K961dw7XjiZyOKHFl8gbdGsa64ddLp3FWvOuqUuNNdVWXPY527kOBVkJmUAl76gZk06QOsngMgWcgx9vu1Au42+foegZWMNFxeA/Tps7Db+3Qd4jauEd73bhMuunqcolp05S4Hopetp9MwzyG8m4jNLNPDqbNJZdZci0tYi7L22o8xgXZbcs026Ke9TA23AHeJFQTT/EOUn/kLOvAVhYXDsefCYwS8ImVhjea/1q3iXCKq0aMh1MNQPwPyuwTI/wLnmzi3APtKJI4BmrCfrHbgmgaYe+Ee65NSZZzslmqmR3bBBk6svzobY2OlYC5Bj7pSpJ5AlHh4bTGMA8Sqv7+T1ZXT72ts28QRdHSQg78aJaHAotVZwSvnu/XT31t201tHE6WUuXX3xOmftKONAYzWC7RJ7m9aUGwSjGwS/Wru6V/UCsLt4/36Cj2n6g3z4nbfS5oNFslXs32OM4wUKSnm/PlxZklmWO1tp80/fS70w7Jcmx1mHaPdZp53MBbQq0Ul6BPnNzhLZOyRjBswNuhYvh1VlNmkwQy1zXqHWZEoJlhbKmNMrIat2sy+RMbDI2DaBj7bppksAvrsO8w/A7yY4HGa7HIWRHzk9xtwguGDtldHer9I0bg05y/jASLg+metrkE1qsb8OkVmanpmgQJcCXmKPEv8+gKTMcV9mPBoA9277quDEZHO5TaRjFfbMXfoSgMVxgyJzwl5TA4jfwuZyk3N69lRnmps7w3yk0dZmxgzHnbw5QZZ2xVUsOI+79mnAN56WlG/Bvtt/oY+AqMR4nZSPKejtjnW7Q1Ziy6ZeNKjqhYg8Yk86RC7UXTja7XJ9dhM2s3joecHeL1FRhuWnAXasO8G8GSs5mwrDuM0fTiTTeO+f+6v/cbrwyi99Unj16QL8tqZXFn+TlNj66lqqUdjSN8+msMkBSIqkBTuQLTQzEMr///TrsxyBwD0yQLB7HbgZ7PYdpQdlNhcWqHIcWXudc/yzLFKb7f7UAP4f/g/oYJc4eEmLwV7YXS782mPXB0xxeMoIWsRt0xbT0c6c0JwLBA0AYPEP2ACbFtsWoFMGPzPXsHgc6mpWZdYE3Vr7hbe+7xQIOVtMerifhAtMlrvkrEERUARXnqUgAu+4Hp1F1P+ra5Zp8lxnMwpGPlhtGeeiiNT0czDtuYjH97ENdotDrgQgMUAJ20YLMtVwC/jUrRfyNz9PNtkv31dmUIAcchN+RnMqgSnHltaOMt0Vswg+a7vdAgYEyI6JX2Ed+fjas/bWTEm8v7IC5Ty2p+fQbcFURPdaGI8grYuAKOQw/NnCXt/bn7n5V5YGBeAIptnmO8qmeDPup5W9LRkvCwTNvOSmWcFIa0EatBlgK/S4AtIMZO0wq7NIlQPII5190RHHvzi75LR87wA52TZVqURPZZxrsZkWTC7pb/W8fq4APoIys0DNzaxnD316DpICZ7QXpsOOU0LkS+I5e41ZIuKACEKi2ZZAUnowpAUGQvnvZOvLZKd6YIM71PIzDF2hI/ezLYrEGjC0+tl96RDgpZY6CqKDcc9dfw0mZJa1qszZATPeBF6wSg/Ryi6in5c1fxnJxwzOGsdIJXKztQLQcPeDBUcAACAASURBVH8+Aj+vhlXbBpaYGzD/S8gxahRiDiPhOD01li6eOw8onyTYP8U6QQLAmLEoAahmwWCX8SXvQZ7z0Rt/AqsH4z02m955//10+9b7HGalNIODz/D4GKl73DgI2kscpGXS9q5JGdqwNc3aiAjinG/hLAVTK/OqDOiYg/uYYOuIsdBOdJ/xMDU/2EQOw9+HZMU+BTj0lCl2Xrm5lL71O/803fruuxRvopFV+67NJN/OQ2Urrm87efYCogYpXFxYXUl1QFIHc901HVGu6wnAb5CmE80mALgBC83qSAO81/MUlk7TdXcNUPHB3XtpFclBhWvXZcgDfI+A7NBna9Eo8065j9aYdZnR8M4GHABu15FdfBegWJq5kF6/fC1donpwYeEeAKVCR1E1yxQgI4uqotnWJ7WEnKYHAXOn91OQBcp0evi9CLpiz8rg3eXRB2NYHbCwl+sgkOgApPj81G2rsS/tEYg0qMFASrOtNSPFf7kDrYHWEfUUkHVIUJqQc53sT2XWIuEpAI/MCnvLCOfH6NzZNH7l+TR44UrqHgWo0smzEy/77qaORnQ2PaJYWxlbm9QLOVxeVY9tL4vAM1y7Qm74RBM/i30jgyrAd7oY6uZC+lxvlV8TVrymAAkmAuBjUWsQ7vyvUxey/GAz3bq5ku7A0NbrypmKZoERIWSFgTzEMcFMFXDf3ALMredOuMoxzez4DCy87GD8DrmuIx3ZYMRnL02nC5en0+wZ60WQujDXD8E5TeoXVhnjOwe19AAHrm6A5D469ZtvfBAs8bnnzqezWDcKTJt2S0WWMkzAIFu/10K7T6B15+GDKBAeJUgeosi2v3KYPn/pufTBH7yf3vrd76QjuyVz5zsyzZcoKP3KjdQHm59gg3d+763U+eFKOsPa6KYI94SAjOmWptkTJy2Mh8izieLaBmuMzrT3Ybs/rC2mEj0ozly/DBHBNdy/H4HSBDIyA9X+EXT6SJJcG+5DkjWeo9ug8SOem/apazTJ26Y2oQ/iZBKC8BIWn2cIYppIglz1q0h+1tH/n7/4DAX9Kzj1MDYEHAfMkwZyronJkXC2afAeVZtusa/38O9g4bSOI88h+14//22H72Vsaw92cZ6CCDhBVlVCenVmlnE4N5aWqM+5RQB+AV/+DdbGDLUiRE7RWMpC/nWaax7iVGTgc0zAOjU0io3qBs+O+X7US10JGUKCocMuJDd0nh3juR5Yw0UQt03g5XzVIMLaGPHHPu/peV4nm1cl2zliUKcCgPNAsi8yzZJ57AdV4yP2mMgiYVXaQrLVYl/94tf+w3TlxuvtU+dn/fnpAfz2gpV1a2ssa9zoBgyR3ztUKAcgggXJra5zFP6k5dXPejdPf/+TjcCThUnZci37ow/afhpQP8pGLXPfThHnRiqPoc4n+9D/j1e9/fW/Q9puPvTHVcBAPwUvgmIPY8G92ggbxtgxsVloj03DCvBl2nP2CD1xeFzrmS/4L9h7GV/T3EghdNHJzirZu/sxwBfURlo3/EuiEU6A1ADBBegLIJcZftlida45o8DBLxhRa1M4wATADxCTwUvuSJm7sropGL1HN1ftDdWgEtgMwJDskt6rUcMiGLHDnSAysgXqYpULPAHw2zp+L0lv72hDb8ahYMtludUQlgN4652dC1NlQtsAP7sQZV14BOeP6xxs+pIDobDmk5VGGmGn2Bb6R+U5T673tpVl2GNa2CrIt5C4kDUFox7Fy+ILgwChb5YVBYCPwi+v38PZjEl2z1B+4xlu0GJhpGNpNmkQvWeVOetRr8++zheHBggAs+NCQx8pfX4/WHr0klGkrRQ+lDP6tWe9cr42g6ncDdavLNsKqv7xM4+6CudjsHjtQE7AkefFx/uZEoksPYrggoOoGx2/OnS93A0efV4+YzvAKt9pkZ5WbhOSHll/WUeKtQLgFxIvrycCKHGGlqUeHNGHgLUBa1RTR8/Bucr8uXL12fTcCy/AhnH4ATCcn95OZKtkYHkQe3Rg3IBpt+OtBbYyXiUPuUmaOKFPn4YhL/eg1e4dovslqW/GsES2w8Y2yolGkHp0k/m7850/4SBeolPtTjSGsShynAN1gg6XVZvCkJXrtDkQz6lkYBU1Gy6MIr0S8yAHwv6dsXZ7HYbsi1/1bJQBjvVnnQUg4DiKpCk6VlYSjC3sIQ4it/74rbTw9h3S6NSusEZli3vsgMm4R0aIx9cPMz6KvMde96vrG+G8EgE7RXZKRjplYnmh9qrKNza05DzciXVwGcb60pmzAXYfPXyU3rl3Nz0kyzLoPOSAd9dw7ps5tCYoFCAFKM1hltkBGE7+ocaa/+j0VDrzxa+kX3r153AsQYf9vW8TlB+lKYCUza167Qjq2EV35NyHohzae110zEj694Is5Diy/a55G3why6kC8PX9LsHYn9ga13XM5+/j5w06QyJAFoaMSQ2/74bde0u4fbSQLdXxOwdcLSFlWSIAbLDmKzYa6h9O4+yjFlEOmBntqiOnmExjl66mgXMXUzeAESsUghkcXPZX0CTjHd/aieD38TkfKD0XHLUBvusg//s/D/DdCwTsstiRqDAT5bqJNdcG+HlO/TTAd7GbDdoGdC5oQQnAv/9wk3NEIiFnTNnN+VlIdGBtZfCPqDfYWwF0ww6X+CzlkAae+0HiECCTpTikeLLFPmeDqhdeupJefuFyOjvLnCcw22MvqtHcbRfNv/PpiLF6hMf/MoGBvRHW7wKikXXNzZxK47xmC3C8BOBtwhSfpWbm9BhrjwB1jX3i7fduYev5AIkVHVunh9OVS7Pp177wenrn976X/tHf/e3UwfPZ4h7mDTIpur3485fS9KuXolvxwa3F1MCZp8x9TMPQDyEvoiw3jQDQla/1cN5PUquzybN/d30lffOdH6EJ30mD9HU4e+MSHXPnglBberQQHXF7WTdKbkaxuRyiANcA3H3ESb0XdVWGXrhM0Wl2dXEjNSnkHaY/yNWLZ9MzXLeyMy2KNwx8sIO9euVZskQNXL82Yk54vmzuYLPJZ8xSGLzxgF4evF/FLCdrwIBq372XTaGf993E6ev2cp25iVTJ4t0D6lyorxggmD2D7KmMvHDXmrYGAYVkAYGyja96KGLulGGHtGp6rrHeWqzzU9QpjCGXW6PTcYMg12feyTiVeC467YwSeEmouOfuUAmtlNUamT6+7WWyr6SKzbVBDYbWmWYrS2RDQvPnGmBfd/05l8uMObo3tgz2fs9LpEmdzJ0vwOBffv71T4qxPn2A3160gh89r/XktZjKn/53G+A/WXz3FOR/0uf5s7/uSc1iLtbMRadOVLX2gnyBvUCqXVjbDgh+9k/7l3vF9/7Jf0d3twescTcRroEUmyxG+KIDYjzwtbZz/gh6BGZu9OFxroQk9NrZ3zo6xQouC5DuvdlSul+7Q4saC1bdYKJdU+AB1NZIRxjzEwC/kHwEs5oLGgXFjQDbhc46DqdC3uMxJcsT9G9OGvewQZU5GGUtQ9oSevEM3Pc9pAALV6/eCJvDBw8eomncjsZEAW6UUzAGbYCfg2JTfLnhlD/1Y/Y7GHgbP/E6wb0gvxqe+IXMJgCT4DsHbI/XXRFoGxwpcYlukFyXAUl3+Onn5k9R6AxwioxHgYEj+RFMeE6VR9dfmdWCxW/LhgSjfqkJrjK3wvUnXIxy1iJ0wwClloWkBk0AX648cibWBVgArJdwGcbE5iV9FkoFm4xNpe4dAnuAmd7Wfmt5pwzA00fpREhBikBDpl4tddYtZ0ebYzbtnHnJ4CNLWnLg45fwwW+/8t23v7JrUvzP+aAzkDIWmNeePuQtAPtO0ZYa8JBj2RXYIMYsDffLpu9/C3IcRLMJytD2bQbGdWopaVDmvOs2YLG5loGZFoYeqgAI09ZrMHnrFIrusQZe+dyr6Rwe8l0Av0OkLga/Znq8s4gx+bN78srKMqwtGlAkKge8/yiFtadg/Qd5Rqbw9XX3sZUA+RX01R3c0xHgspu5PIwkoYc58c53vpUe3aP3CYe09R1T0xOABhrjsYdYNNzFuuvoZi0LgJX4BAPq+sgAq50j0SUxxrkYb+V3IjrnYDgmFVIZJ7dtdnojm6GEjWv3GQrV0C+v35pPW7K0WHSu42vttx7oRwb/AHhvaJSswiQg6hD5iZaWBogGz7oqqasNrs3Ow+47+/hc8/k7ZCuc189fvZZGsey0MHCJZlY3lxfSQ0DCFMFQt5IQg0X+55rXVtPPC00566iO1r1EBqJiZ1jWfx2npHUsDF/4638DSdUrafH9t9Ibf/rNNAYzfh6gVwFICiajQV/sXQTdfI/x3kMBsG1ARD0EMoEeQP0AUopesrAOdSegpAfbkm407x2wu2HFyn2aadwnI7FLseA21qA7W+ynsN09QzyzEZop4TTSRH9dW6PJGXapC9Rl1HcOCTqQNNGBeIK9dMiCWeZgZ/dm6h+nQJN76AWsdlKAqmb5mM6uHUcAP+839ta858UjVutezIHHBF8EtrlxXKiyHzP42fLS1wqKMriX9Mi6/By05oxoZEV9+85sW6giWkr+kP4PNQjGhXtYLX7Iz3nWCDIXa3HiNVbVuradm0i/9tlH1wn69hd5c5onlcjchF2v65eZ14f+fhbt/DhsPTk/pK1d6RJe89dmx9Moz8oOvHWe8YEyDbTguwDYcjeBPWBzieBnDaC/h4S5H/31GbJ5wxBaC8y9d2vraZHPukbdzAzytjJ7d4t1+NGd5fT9H7wHc72G/eRESGdfffZGmiHY/sb//n+md//4x+kB8jok7wGEh89OplOfPw9jD0GGjK6yxV6xuJdmGmSDeP7u5/2crQaoXVhMHmN1+g79JH7wgzc5e5bojwAOmMY1j8JYi6IrWi7zvCQBbVA3wDN27U8SzEkeuYdpB1sn+7fZ2EHbPhhuUWuQDUu8XwkyaI7rPntuhgLvQdh6CAfGfmljjb+nuRcB1RpNsIzdvbYtWPcDxuE8RcvHK9TlQAxrpKqsjjxDZMC0xpSs24ZAvk89QwW5TpnnM1GBJKOHR5l9b4ruvt12yLWgHnZ8izG+vbAQdX6DZBKP6pAiXKPdtqsE0+O43BisaCqyC/CusS6OyG7IECh17WNdVVj/nZwr9qcxdrewxGxZP9fG6R5uTe7J+zgDKX/Uca6CM5F1QCEgC+knz0MDBZte2QkZUm+XDFOTvb5EJuFf+63/Oj37C38ObTIfH3cFWAiHjtCz5kJEN9BckFjolZ84PH/ivHz6H5/JCLTBWJZ6ZDmGIF8mP7qdFi4znza492a/+Q/+GwD+/Ujf91LgZ0GeIDCsFi3oZK409OtmDrWbT7ULYQO8WrDKvNtXMyskfMJGUdZTa8g+QEkw18p6PEACgGYwFydCm8EXlxfNZCQNBfNti0oBnEDrgDlsIV2AbI6VbKFZSFLa8M9mRdr4abko4xYAX5CXwX1YFArw4/zDOWR0Eu3hbABsU/97OKfIWrqBHMhGxhr6uHlc1vrLeMo+WiybsxdtgK9ER4AvA2hHVp1qsstOZhh/umD6cXFeFKrmotXQa9sxkzHuCG9s7p1n4O+2pUYC65AbBSDKIF8g9LF9Zs7StR11BP79NtsRuIZjjK9XWqQXP970Yelnpg82VHaf9w/lhKl4mQ826AGAhjId5Rc95eHsm10kUMTJR7Aj2mHq1e99tLQia7PsIb/Jzcxk47LeSKlN3G7Mnyd/ZsJRUGnxpU40bOS+l64f+SURhPhtGlbNtHKULpjrkhp7nn1kDwwqDDQCzCjpYh+U0ZG5B2RE2zPHXuBu3Yfaej5bYOc1uI/KKlso7bw8NIPEQdMKcHpIMeQWDPoGAXI/YPGlaMZiMy2714bLDtcQXZz5JNdQTqVjYYdVW4O5U8GNYgZwPopEp8IHKEba5/BpcFiZ4bABnQXBPIAIWsLLnjVw79aHaLY3YPjxlKdQb4qCwD6IgnADEuTC/GoB2kGlp2A1CIYAeBmU+WfnTcwRr5F55l9470XYnIOAdlbMwDChufd3zLoAcE844E88bLm3Es++g2evgLdG0LOJZeUOP+sc5lvzy2iOtdHkUGcuHQNcN9bogklgrQTMJWWMpsxLWdxByL4oZuYym3RXlfW/duFShJCOvT7+umqsUovT7XxgXA02dln3zOa81rgmHXSs/akDXBjUaK5js+QO9MjNmTPpxr/9N9JzP//zaenme+nb3/g6QLqSLtE8S9ZQy1DjA+VcZqsGCQomkP0MCHABMvv9XDTSjTKFnga90VS4m4CHcelAVtCJttm1a+B0hCzkwCwhIGuJAGhpnsY+ByWaAVEoe+GZNDA1424WdQp2/a3R1XgTR6Zd9NTdjOsg2TkwX+qH8ezhPbv7KE5ETlQdGUrdSKXsCnpMhuEESYtdjQM4F8X4P83gtwmG+Pufkui0z5y8Zj8G+Jl4kL1vyyFFWYKsIsMcmSEBvms1mzQI8HeQCy8/3EoP79Zw0KmFg07mgVx1bfmle4iF0QYg1Fzca6Q9XHT20KA3lXBxNs3gA//clfPMgdOAxkp6xENcKB+lAQDiFEHbAEFzJ/JkiQNnqc5ba+5pvLaH/eCAjNcO2vsDgsVe9p0xgusKxcyrHAI32e8eMI8nnjmXxlmDar61wawBzN9462Z6/6O3AciA1hKBNWvhN772xbR67376v/7BH6Zb782zx9kgj3FA4jP2/FSafWmKoJhmZ+jse1v96WwLuQzP2qJOOyprJ1mBBa9zPryxeCc9Wl6i4LYe+33/JCQfAL8KqB0iaDxDR2m7jT9aXIgaIgmWCZ75CGB/gLnaz9zb5fo3WAs9BibcuRaUNbILukj0MVZ9uPlU0LTXkHz1IMM94NlG/RSWtlusTftOyHg3yMitY605Rt3ANQq3Vx8usIehu0cSts1etm2/D64pd8+mkRQZKM0g3DbGCJaOyEb2MEdGce0psSfssn4F2ErqbhOMWzTcSY3S0SbYFMk4qS3uFcfAGZt6YefKcxQb1LnOKlLKMvVaJTYAa9iED9rd7hO8dZAR6+V+7NxtYN/nGcRzVLojPrBj+77WsGR4+hifbvY+qSEzhU2IBOe4WYdB5twBAY5OXMdkLr7wW387PfPa1z4pBvx0Gfx/Echve4u3gVIUIz6V53zSB/hn9rr2JtqWerSZ/MeOLwWL8mlKc9o3843/47/lEJ6PCN5Ao2LjI73UBcQhQzgkJUZL90Leldnr3P01Orba6KUAkSGlEGy3JSlsWOrvbW0tsA0bNkFGaMAL2lD2KABtlugoVQjJQMEstwF+WBIW1+OGFl1bJee8bi0lwwUlM7+yTIJWgYNjbPOusH/zoLU4Ve08PzlzM+AXtiBNmp6eZjPhgIHhaCKvEOzYDVWAJ8Bvg2hfk2OT3J1Q94R9bf4CfCuF6Qzf+z42v2yrlw/BTDxY7FsENxk+FQXF1gNYGApTH/dgsa6NXrSvywW1piJ9JuEyE5kAg6vcQCXGPgBczi5kW9EM5rzfdtOwHoC5zUJkfKNY1uI7mesI/vUq5xCE7fASDV6aMCknaIArMMmDA2NkmejayIFpgHBIqj2877XuZAx0zYhvAbXuXaI2NcfF/MjBXDsaKCSCcd0C7cKFI8YkX3cGo7mWwA6u4fYh+owgMbvfCHYFwNGcLQJEDi597WV1fNYUemmZWQpLTe6T76hLUBuvhtVATr2+jh/B8sgq8pmFVt39cg/gYCA7QIDjtdiJ1rl1QGC1y2G6DMBfoebpwoVz6drVK8jSLJLDbcdAtNDdh/Ust94AvK1zMG6hu1+CZTziPqeR1MwhF+lnvngWlZi/u/zOthpfWDQdolqAnyNdiwCsujs1YO0MNLSdG0HjO4b+eACWrkt5HfevFrmEHz+ioNBQm77O+D7LNNpMrY8ogqCQYRns+DuFhOJxuiQ/D/+nT3WHDku8cw8sp1ph9as6sFQKKV4otZUmscCOSKfv4g60DSO9QxFyg3vaQyawgRvJFkz1Psx+ZKYAowbKUQfDWFuPsgdY30Uf7cBdPk9BKbadB4zfHuOvo9QWmemGWlquv4muXWB/yHXsA76VHDinyrifVAEKsn6dGgIAgDv5+x6KJXfw+R/55a+k517/Ein77fSn//T30zD7zwUsFHX56Kc4Tw/8CmM2BLAfQWLQC+DpIng7AVx2YW2orWAP7F80Yush4AHYHVngBxA34eN8P+Qad5HdbDMOC0s7uC0hncUhp7s6kuau3MC3/dnQZEcxqQ+EuSIYPKCfwSHfHcyBbthpO6JWB2BM6X7aQ6ahp9fmhDzfGH/BvRnJwj7X4N1nEMC8eJCRvcm1T379ywJ858/HgL9o0har9GMG30xLB+PuvtzBmEfdBQFVA4Z0YwkpyDz9HtaQCnNfXk5WiWXXMRn9A8DmrvfM3O7Zx1mGrsU1Cl+X6BwtF3D93Ln0C9cupvM6EbEnL4AxFysWPpfSABKQPgB+j12Sub8WAW2NSG6BQGuL2+0FVPaxLxyRYWgB8ruYA/3I2noebAAKycDxmodINObJugzQxfkUAHUCW9gS+vkFgPIC7koVnFsaG0fpR2++lW48T40MAcAGwdf9dx+k+TsrFEPzzHGgGpjtSy999QoFvJewXYWVP6Cmo4PA8Jg9gbqKm/cf0mF6EdKLTCi1dit0qjWDNsAZpTRyC0lL4wAHGLaxYWwzr2CV+/yLL6S17Y1089ZCECojFKkP8Oz7Be98+9w7OGPcGnfZF0oA1w6aP+leZaC3j7PSCfOEIcaiFW07MiFBPZFz2gHgG3gqy7Vz8Qp9E3yfX7j+PJr4pbDVNLNZZ4w3ORuA5bzHQKgMFukLonRQS+wRZZCcAzwSrs8O4/QyoMZEq9uzSJRqnNn3uAdyMhSBgx12CdUPczH+2Ajrlz16l0Bei80d5ZFkkHsZc6pgImNAPXH0pzjg35RujRHkdJpRgvQqafnM/WxzH3v8XT0y0hAJBsWQH+Wof4l4h/ll0Tp7FxhjjIC9j4Cz0/2V6732m/8BnWy//Elx3mcD8H8a6LfB15PA/qks55M+wz/b17ULmjIgy8VNT8p4/mw/7V/8bn/6j/77tFdbCiAqMM3FmLmhUHjN2vBJlw217m7ecnUc9gE+LRo1fR3nWOF2oLQlij1ZxPy7QLeqBaKpfnW1/q6gszhggn8N0Fc4ozwG+FlP7XewRwJxC1P1DweIhUzIwxcw5bfeyNEkS5Y+mPXcZVdmsRs2M2v+szTGA0amfJ+FrUOQzNEhAMOGI1OArSOAQJ10ZXQspSCsLXkL6YyBT9SxZEAaIBhg8iTAN6PgvQvwKzZqAUhngG/RbW72FV8F6Dd1731l15t8/eEqJHPIMykB8MVcAjo14BFoOGdiAy+aPRkoyUULLmSkg9F3zNtBQMHGcS19MMayQj5z5QPB8BfNvMKTP3T3/r5Al2AAr+Z+rBp70YLrV6xaJlyO2hkWiQMCqpBIhH1lDtZCNx/FrI65MhgBTHHrhYQnW416bGTwmed/Zo3jpzcSd8Y4OHbBTgtYPRyyZ3ebxTfic27FyxxDayIARgL8jpDm2G8gu+sIvL1Og0QpRQuylCflZ5xtQC0U9j61k/S5DVO45SlxYKGtjY0IrOqA2FWA2yap/5dfeiHNzkzGQWS9ihpagwh91bt5DtqvbqGNXQ/3mN20gGVdhUP8Io47pyYBimavrNvgHpqwXYL8xgYOH6Std/HMtnX8HnOtoU2nel4aVE1Pn0I+AOsH89hN4CZ730VdiUXzNj8yz6WMyoAtQmrH2LUY45QbX2WA79oG4BdBoZZ3LtIgg9vPjN/YhaUNpxvWgXPcXhfOOOejmT/rFtTrRpbS+WjwCygXRBzphV9Hu2/n2vuP0ubqelqjOFnA30RO4d8fEhBYzLzHAW1hrEV9HuZXzl9A/09KHZbOtWtx7mYdnTkXKRtpVq9xwmvZY8jF8PkUbBbPrJ+gdBsbxQZgxjCAnqdRN3AXdm/v+avpxV/6UpohK/XGN7+JBV8HhYIUOOtbD4M/xHMbZj6Ms86H+XyDhE4CoS6aAVXoRNpFE6QSMoQ84ZljFOMaXATgZg7Kpu5wfytYqK4sIgVZoLHXmkwydqQTNEECSJ2+dgXNMoxku0GboEnLUGo7SmR7Oupb/DcBQR/M6yjPl8rqHjI1ne4N2kxGNizLcKLOwmLqKDgnSxUFse1IrQiOI3NTkAI+vVhj7YLZvAYzXlAiaeCXXbOelOjkMDwD/NhXrRVjXCJAE+C7pyBH0kVnZ+2AZy2zqla6HcQZp2c21WWqFGl9dTst0phKB50qRfn9gOgj1w778zUyVM9NDaVhLEUPydrIfu+yv5pp7bLJEWvSiKoFu1yn3mQVQL1OkFUn+DFL1Me5YtCFEJzf4/mxpquLW6mHBmInBICPYMy/fYDwB3eeCSQ9Q4xtH4X5SuKOXe9k27ZX99JHt++SMeH+KM7s5t9byFw2FjbT5iPqSbg/uxPPvDCVXv83v5puf0Q3Yd6/DBHSqVEFa2AVxnj5IRbmBARl1nwHgcUg59Moc3xwdADmmb4BdI/tILNYJXgZhKk/jeSvgeTnw3v2q6ELLyx6H3OzIqjn9w50iyG418TCzFoPwWgvsq5eHcrY8+o4S+0qqZPkYq20zCo7T+AyGkgL6xANnuNVsgqSeXbEvnz2DGCdseUM1MyiyUOqMfe37CdBXc8QdYIby/MEI6oJaZhHYe6wEk7GcoBnoNvTJo3BagTjYyEZJAvAZrKptJFtsavJ+sFDv8KeVy2zPzCLlOJ1AsZbYXRAoHdMozxkoBbNGsgdWpxOBraHfXrc2kXntVJPCQXmXRPXpQbzfddz2Zof/k6CsUJAw5SMDLBnWt3sI0thjLEcM5BA+tPiei/+lX83TT3/hXxA/exfny3Af/L62oD+KbD/2Z/ap/2KJ1n6z4Kx/+n7+eH//XfRrWGTGeC+0LC7wbPhN0MOwwIvFn4xYgAAIABJREFUikgD/AT2ygGJm0IUw/FldOxh7IFr8ZnMuhIeF3DbLtKDJwC2UDwOFUFgG+ALMDjU9I4WlPJZUfwZwDMDfFnB6P4a3UiVFMjgow1XKhQMZZYYBMAHTBmgCFL0WnfzC1DjZwejrae8TF9H3J/AUUwzRMHNJMWOsr2h5cMz94BNzhoEryUD/MIqLj5HgA9LIivs4RaVoDAEAmm1+HbAfILBtxbBwKit4/dQDlDdBviFZjbYvJA82fwq++pbnGrQIcucX5919BkCFxr2kCe1WTsZO1lXAXkWtHhYm1GoyE4C8k0Lx/OLdL5/sumVntj6pmtzCoOC1KMbYG9Le10VWkUzH5kdgXKAhcKnXNmN0qnA5z7bKHgUVMsmCibyRiv864iuomYIAGYCwkChGdiHeV4xz2TnLZY1WPAZWkAbGt5g9HNgGSCfgyZsQcPJg2cVDju5g21o7PlzLiZWiy97byMxVQpZnpMtNXPDn8imFNKiLCVBZ4qbhuB2n7lgkzKzG3UOlVWAqb//6isvpBFAI4JQ2GjALOPUBvjKsJXz6Iyyhlf3OsVgNYDD+NQ4AH+GeYdnN89CoGTB5hHBwbF2dbSHr6NXrwOUtgElWxRl7tqWnUN++jRe9xTkDuPBXYbRi9oWm+Lp728mg+coAI/QMi+3yH5ER2iDw9BOF7arEXzlpl0+AcPlyJzEdA6aP9bHPs2h/Hc7/So5CnmVs4bX5WL2DPZkJc24HMqORQ1I0X/CPhO6EBGk7APm15Dt7DEWWxTord5boMHRamqS3diC+d0EHLjfnJ07TVfN8bQOoxhyApsA8fzWcaA5gjUG5rEukNJx+MdcBvSMUIh4nuDn7PmzdI8dSXfvLqR33/0orWJHOYF0wvlyC3lN6/ln0s+9hq0p4/nWd98ASB8Q5I+GteEQAHKc5z7KOI5wLX0AjDLMfs8w62IK1v40FoK6gETaxfHSlhUpbBgAkA1j76xh47m2XEuLSHJWljdhfQnSwKJdMLgj07M0W3oWq8sLqQyQs3Nni7nluKFWSL1kMCqwuT0U5naXcPGhcLeLZ13yWSsXi+Jn53sG+JFjieDU9WHGqKg3KbL2OYWTiSS/ssyxXYT7/wbwnRM5OxYgP36/rcGPnGueR0EmZHZegJ+LbAnckJnpf76zkW1+D9VWOxv0Ukc2I9lxDADeobh2GcB9/6OFdP/H97HKpPESoLWPonN94F+am0nPjhBQooe3X4MN06L7unsAa7fJ5NwB0G6Q4VoneNqFxe4DqJeZB3XkJWZ4jpi7icLnQ7zTD2GU+7B3PY0hyyB7/COe+/f2a2mefb9snZGdjFkrY0hWp6gZMeDdio7LBJjsnzQU5jkA8gG1zsl9MjL7dJbdXF5Mq3Tqev3f+mpkV7cIWKx/CdLEANFaDIL0OgH+HoGKa6rK5/VyXk4jx9H2U+egLhttcXbYe6LBnrVN1mgei1Hn/gg6+DFkWf0QNQfKcyACtIEuE2D3E2xWobsrZDAGWKNaqmoluaMdK89ql/NKMGvjPHshhByM+9IkYYC6Jc8hZWRddDq+PENGmznc4p73ZfF5ptuSUcyHKnLebiSdS2Ql6pBpFebmEOMxwLnRB8jvZl3uNS1BJtiw7w370Dbvvaktr85WLTKix5U0Zp1QB9lOrm2H92sy/nKGIWskSOs6JqAFhCtV3SMAKCN7G+F5j5IVq7K/2tviiFoMrZ+PSVEY/JOYQJJH5pUtzucT9YzOdbc45kudfcIxGCQjO8K19oR9/FG68qu/laZfIJv3yb7+/wP4n+x6n77qL8MIfPDP/h4AH5tMmRJbP2cEH4C9KYPPwcl+FKA2AGfBRAd/YxOmQoNv8U4Txkj2SulHNGoS3Mv0B9usdAdnFhZebsfQZpCUJGTZRgb4slK5gYxFMZnVtoBOllV2OUfsfgnwu0FoNpY185y74GaGfh/glYGFdbtFV92wqBQEstnaBVePcv7OYsl+iqv2bJbDBnMKCz3Tn7Jvpo7tbGuhuptfZrfy9cf7qMHn0PK6ohNnfD5jYNdMAL7OGoLzOEx5reDNQ60N8L0+nVYe36fMlwFNweLrX23nv9DiK2NQngBAyj71OhllyU+uRcjM6eMi+tC5Aso9bAv3HUfOR6wUq49CqP+HvTftsSy9svPemO+NeR4zcqwcKiuLVWSRzW5qaKm71WpZtgEPXwwL6pb0gwwD8vDBgGEDggD/ARs2ZLQsWD13kyxWsaqyKqfIIeY54sZ0I/w8e58TmUW0BRUBEqCQWQxGDjfuPec977D22muv3afLicyORbJs3D0w9t04HnT1TgcDLMAT/HuN2iPqMnOhFaWHvJ1ZlSV5YAdrnsWRPgd/MLIccYAL7rOba00HC+47DCQCQ8IKB/CssiwOCtckG6w1pzIc/pA1FGYLMhJJoFI5wvg+WcirHAcZhtIg4UjUGCh58vpMPQAuo6BW9p7x4y0MAGTwvRgBkiGKGvCoCeDXyxcv4z4XsMDUQeXEA08XFJ77HozkCsywxfEfPLhH6t1ADHtMg9MoYICJEgcxhvsA2l2KclcpzHuJ08cF6+P6TZo24eZhd007pZ4ovzIgZYw7AWjqe7XhtLD0QICP5t65Ngr4GZ8az+dojYuHKGNlgXEHQDsLZ7MXhBKqDrMxkSV8Lc+JYNcnUgNA52+16aXrT+ZG8n/5jzYgs6A8AuII0i2Ozefvo/D5W0Pg50cfpYg+XZxpzWnxdZAD8bxhYe0+yfraIwuyjYxnm26+m3p1o9lffYakh+LBRYobhxiTrWWICALNJoW2e8zDdbJszh0rAGT5DMiOYRk7AY7vXL1SPrx7B+kTnXcBBU/Qs//fH39WfvToSRmHVRVo7V6fLou/+YPyg+98WMb5uYef/hTQBYhA7D6ATGME8DDJHB3FyaYPBtWkyMAc8oM5CjcnWDPDfLIAwyyVAVF0bsWMAGJAcmDPQI6Omhv4k28g59glUNNtTAvPPos85xbK9I1b2F1eCXB2LphSYyywZ8oPUazbj0d4A3CvVWAfgK4LyUGH9q3WpDDP3a+y+aDPoNo7w/XHztAJxi/3gzcA/psF7Pn7fxfArySGsdAzu/imTaYfbtjXCUOemTPGxBpAHJcOdQkiqNnbyU68Lt2M4bNGwR4pLAT+nXX0CkvLR+vl6V99VY4o2LTniozuNI2ivn/7WvloERvni4OyTpB8Cli2vsIiyzYHwB571gvqKh7BtK9QuN5kL7x/7SZrC0cYegKsIg/ZJlA6RHO1P4QnO1nRJizxO3QxnUOP/4qu0g9ZVz+kn0QXbnZD2Mx2sN4aHH5Xr94osxTEQvOElOSYz2lzljUAwW0CLG0qzQz2sofu0ZH6888elat3r5YbSPbWnjxjj2AvUU7IjTdifbNn26mV+aEv/YmOTayFaTJy43S+HYbV1ynHzLQ69i3A/SYF+6+QCmoOMQAbPkVB7RS1Pu7/NnoT5Nuxehjr7V4ZaaxCm3Z9hbDqAwDrWHPGWXdAMOL+FxJPnxnzZJdgep/5OiCJws8ckGVbPtsq79+8BQgXCBCMsx8d8tnHnpd82XBqiut4pa2rFrV9AHNAPWbbZD9oEEaE2oUkqoNsitI9I5lnSy/KjvbTBkY898luCmwJys7O9qP54iEbxj5nMKieYAPWXgtn0HonFskqAk67eObMmQXW2azdask0dODac4BfPrs6wTDrioy7QeQqz2WN+25DnDQY2wbv0+N5BL44Aukf2QVXGS3BUC/ng4X3D37vn5SFD36z2gG/8be3AP8bD9nbH/iFj8CjP/5fYUtWAiwLlAU9CfAFrrKUuMRogRjsdDKsFbl86cYRjLgAH9BsEZYAX2mO7LrSBEFU/KrkLYLNVF64xaQGOr/b5EmmL1lH31eQ7gEWAF97xSiA9FryWrWui/oufdEjQBFkwEzYUtvX2rnSa9BdJaQxHEZV4y6ZcJkFN5sGB6xNX7Tb8mWDSCf8GXFfOPew6QmuZZDTXSYDCFtrmygQ9ITkXCgUNqI249BFKAG+EEmAL4Nfe/HXhbdZK5MH9WUhcEiNNJ9LgG+DHUGJ+m/tzgw2PNSjENeMib7QZinkz4NG88DNWofUi6f8J7z62YgbAMFBtJRN9fQUb3UL7C3G5KDMwlmKpny9Db9kt03325VVuYsMufcZkpyqG25CwbjPmiEMgM/GbRr5PNjVlE7UQaIoMOYBc0ZWPl4r0GBD1rlByYdF5wLCVjShquQ15pecOwZbMd6CdyUBgnTAp1kEPifqFpQSmf2JZwOogF1XjuIk7lGqIkTVWpPxz+vWvcYgNJlNn+nz5y/QftK0hRoNiyn1wVc7vs8c2wEcrGMZN4Nl4b3bNzhM1PPbLMuxZl4LhkOTTpAIWybj/wJd9XOYa3W8dyjsm8c5ow8rPtmmE9eXB6/jaqbBQFKZmhkni70JNJ1fgzC+NozyV/QYgM3s5pl2e5gygZUX+eyd8/68B3dkSYK55zMuWdzU4MfL/a9eq9XTzOAt2XvHrIl23cJHsyXOTbeEcInJXECAB3W4/grePrIwmSUKi1f+F3U7cW0ylFrvadeqlSp7DuDNAt1t5CzrX7zCJvA5HTUhCsiS7VPIbKBicfM643AE6J6mo+b02ARFh6MR4G3D6tvY5jbM/c2FBa6XwrqdzbIFG/hjgog/fvhV2X30nH5D3WXh2/fL99Dfv3dlARkM7Pom2QOenS6Odq3t5RkMMBcaZGM68OzunkEycAVHo5kGjYW4EUC3OkFvN8gIrv2QhmUWyG7ztYPOe5fCw8ND5BkEam2A75lBtxa4APxB/M2HCRoFk/bNsLFYB+u6l4xWP42aBtGEN/qYP+j6tUWNwnj05BaQEvZF0HwWha86htUBXAXuze4JtiuJTmZMc2/POoysIRKaR1SnE1bMgPwV9prx3j57M6RVMW2sq5QfxVvGT2gq7DyoCtrdE2FY9STfwmlla/0Yu0zd2Ko3d5XrYCjDqg0jDjotrGjWV/bKy4fL5eVnS2hH9ClnDXF9St7enRsvf+PufLk2RbEoe/Qufu9q93shZs5xn9sCKD7dOS6PyJbskAEa59D51sxCeQ+QfcZzWj4ki4IX/CrORtuT+LwPMqfYU67yM5O4uqwQPB4iUfkJ9pptpDfDsNcnzJu9Ry9wfhkt9z64W8ZvjJbTHiQgAMgOgOEwZ8QJwfpDOki/RFYzvkj/CYLPE+Rm/rp+8xpuMctl+dPnBAU8S7rCSqTBPpUhikt7hofK0hP2Fhyo9JwfsscI4HeY4tlJAHw/AZ0A/4IC6g0C3TWC0INw/oLdJ6Cf4OdHuXfPjzXWjM37xpijdg/fICN2RpZgGrZ/SgtVnk2Pzj3WqykvJJg042xxbYt9xfOtSQRrzwUtox9uPyvXJnEO4pq6tQY2YPM5Sx7w5ec1OBd3mddrBLWnSNMMOPvJHIzTS2eCTGY/Y31AUNsDU97L/vTi2Ytg6U8A3hbfzjJWs+xXxzybFl2Lz1ijR7xHiz3a4libyV0ggdI9R2Kgg+CsQV3FHOO3SL3GkFJF7msLrdE++/cggdcwwcA577XGXrTERnRIoW2vFp30WNAcoNsOuoD8PWRaFxozuC8qJ+azvvO7/6RcffArosGvl9Lb729H4N81Ak//9F+gj12LDTz82t3nBST6xAMmo7OoRXUBbEm9y8qFjCSgnB2w4/dHwbBng6Fg8Gv2XtAZ+Na2JRbSWcwpoK8Y5+rzggk0i1AxHLUONN0bUhJT93AIBjfYxDxUgr1X+x/gsSpItWGOPrw6NthoCQYwine9u4rVPas6KsqON9lM7VapDltmPwC5nSqrGoMTDqwWWuhMgavZzwBCvCzIj2sTOweu8gBAxkCA0wTg95JlEEzWDHsQyVWhbq1hNbWfTWkSLESnWdk3GXGCHgGADIRjLHuiLCibScHG8znalXmp3aQc45fjE4WiMviMewRIjgnXCYDQWai/Oc59T/KFNRs6+x7ZFEBSiw27W596pStRNJsNqJS1yHwnW2ugp2VqdeAnUs8B8O/ykUexlMy9bcU8rnNsQgASwVd054RtDwcRnlMnto59HBBNirbCZ9+C6bgWmN7aJID3dq7GvVV1ACH1qh5Ah58Xz8Ni38r1w+DPrEP0VgAwBcCQURZ4ZgCZqnF169wGc+GYeeBYr5F6Nz0/yUE5pJUJn3OM1d6uulydcGChr9+g4Q72fRkRJrj3GjpsDMf1KwnTSnYXcPCYhlgryFIWyBTdxZJuEkmYAD9kZswbp4bzVUCs1ChqBJxrEeBmI7CQLYVVqR1utUa1DgWGt7J0lCWOheE4ezjWwK6eHFVAls8pwd+Fkp6I4QPqByOfgVSy/NEl2CJlA+fIdtS1QznlstDb38Wirt739feYlvHvBt35GZn18VLTXUvg77zWKvN0j0JbdPrH+nrTKXiT7qGb+MNrS7pLwDUxMVS++61r5R5MbR9s3ymAbYUGYga2wwSvDesDCIYP0OrvUkx30RgtS+ja//yzT3ELa8Lcv1/uUJzc5Jl1AKTa2Ex26GPPOF7Q7EiQeor7zgWg7mKa9XUN6cbsaLkYgrnltV1KAmOecZ0GXxbSAlJtNrSF7t6/O49slsEV8iWLfWE3z5jjFwCeTroq9wGgDNYGATxgOzJErGea+zRh7xs4+fQAaGTr05pYRy3lfUrz3CuqYuIIqlMuk9I23X/4qnzsM4BzTVZBn0EJ45x9OJDHqddn/CyMD7eyKJKvGhr6TACTyq/8/Jgn1d4U0jgzrwbaBmy+vySAkkZY9NXl3fLiOV8vzWKQ9ZIJiauAAHFvtVYg+hY717tKCwnK7udPGT/Ye+6nD0vJLpjgHub8LEz+R9Sq3Mfy8ZS+CJu8duuADBp1QQd0fN4Q5DJXjgisern2IfamRcDhXVjxJs408OQFD6eyBjO8iQxmf5T9uOeIxm385f5xWXrxqizefgcZXIuu1OvR0OwM4LhGMfjZk13cbBbK9V+7V/qv4mJFO1nXnMHu3hdb5bM//BF++Q/LySSkxK0ZfOev0otivIwQlBxSvH34p8/K2sOVcgA5MECNTq+6Nlj5HuYS+ZrSt41+nGepPWfDNat8iPPzHYITyaFzSIMtanLWIUkOjQ8iw6ubEhmlqm7unCxIi4Dn6jVkY5wXdrbepKh9EpvQG7jY2PCpMcG1j9IEivPiFKJByaDBulbGHqa9us1h1XoAafFyf5U1cVKu87MDzi32R/cUswA2vdoFF2xvrUf92rpduXkvmfpBzrthiK1p7DyHCB62kKVt8zwauOz0sb8rkTxxThN0jZKpWCQ7w6BjKEB2ginXYh7uWiNFgD2g45vnjHVnLDXX5RBre4ji7Un7XzDXetwbwx3HjBaaezPR7M1mWJ6Tedhl3p6yzhDzhMOS9bZmhbapxTDL3mR/3yMT0wVZ8oPf/oPyzr2/mZvZN//1lsH/5mP29id+0SOw9Of/knQn3egqgJ9pdhllUpGhtbYgJQ8OgbzgI6wcAR/BsId0V4Yqddae37L2UWjLpiGwDTDGQjUI8D1llD2MBFjRtbaS1shom3atwUhdIF6PQf1nizsFCDL4AnwLbGsWXyCa4E7QnRIQDfM8TJSA1Cnr1PWryZMZsxeB0hT1+EdlD3ZwH1Bgd1o9xYftikea9dgOmxyc3n80d5JxD7AuKM/PjPPchiAMhMy7AL9JABFscUQ6jGM1dq/vS3Al+2y2wvHNzIVp3yhsluniPdSb6qiiZMNUv6/zPOjTNoxUpXKlHpilSL+qLfcoFbwaIEVqQxs+aw9gCbVcG5gAsNIgBjePAB+R2ZApJ7Oh5EhA7WbreAaj54BlYVxkH6pOlzXIvwT41Y1FUKYkw+cbriZq4zOTEWAEgB/BGvfg63oo3hqko2EDcO9zM9iSlc9OtX5PaliIkDryCuBXoFfwHtfA60K6oMzGa65TTo5DAH4lJtaQMC99LT/vuCo/EViHzInXtPjsFiz9GvKOVbThMnbjFMIZWNrgag/W8VD5DGvk3t3rAHa61yo5AXzqhBQ1GT4/riPsXbVy4/2+soMkGYCb1+ZxybiOB/5oeKlHcBoMqdIapQvcTjXub0q4HJxalmV2yuctsNdVyPmZRezWEqTO3rGuMx6vKfoE/sHMXz6vinEPpj/ZXB/VZXDNOIVzRRVw1/MgnkkV4MXHVQFFvm3ktPJeItsSEDSYTHsr+CHR/TiekzgjyqlTdgOY7dV6E9DVojhxdQlGHx3+Cu47J4ztAnZ+7+PzrUr3ALbSdbGCC4j3bV3OBXuNfvUjk8Oh0T+msPFQDTAfNIQEYnqIHgNeFf8WC08tvXsWn6sPt+RGB245DbqcdtwA/NwiaCCouGCtXei1aXBpNg25yD7yiR2CD5nlw0Pdpxxb7kPG1JoIHEG6KHxsd2HZyPVGZknQDkBTkjE9KRuLFa1yPCQKZhG7BULM+3OzTmbNYpNTnuMIZU1J2FYGcE+JTT7r7FgcdSchf8znE3734bKTAZjmAZ0GNu5lBlTWLUXtQDYSlHDRvrkHUNivS0ro/usC3Hy/9NDPZxm5DMbshLHYRGLzjKLQJ0huXr6w6SbyRzdKhjjqcWJuGYiYMURmA8A/ItvRXsM1SFcWHI6aaOj7kVgMEfyOMlUWqJNYYK1Y579FwLCKteRLZG+vOKs2tXKGhe5jHY+T6ZhiLKbYr6d4/o1o90wvBObSK9bH+tRI2ZnBFQeGV7b7HHC6RrH3/Owi98G/kyk6UrIC6XPK/Sx9QbEsnzd7Zaxc/a0PytS9OQq4kUwxxmuf0/DpX39WXn32hDiBseMcnae2YwqgP/btxdKYw5hgh0Lcn7woLx8/L6ey8+9dN6QpHWR4BvF+X3UfYr7BlUdh/R5N8ObGJ8rf+P734hw1qD9AorNOoLdJhephZCUhKQD+w5wv7mkSNO5Fg2SWRqnrWTN7wn2Mwl4v4BDnuu1APthBMbEFuv3stdaPbSFN2qexn/PCvY/wkt9jmUmWd2djja7OGCz43P1Ms4iufe5RSZZytE3GaX0HKRo1Qn3MlXEyCkMVyB8leD1AKvTxV19S00IDMRl2sgh9FCjbAK6Xs3uY9x7nuZqZ22LORFNN5tQRn+OeNmBWUjtoxtZzeoAgiJ7EpR8ZZD+1FYNMqS7W9RHz9Qz5jvsFYIQ51U2DLTpCM9e3mQ9HrMFu3ntANzwCnC3sbC2+7Sco2kXi0wHA/9t/75+VO+++BfivT4S3v/uVH4Glv/iXFNFQRGjTqnDXEA8layrID603Cy09zQX+Ce6VeuTvk2F3Yfqa6HAbgD55vPCQropMDwWXesbrTsMBHQ2xAFqeRUpsPCga2vtVB9ClTv+1bqDSVKP301FFiQ4HYXq/e+EptRAcXzo8AGoFMkoT1KiGJluv8wqo+hm6sniQRcEXfx+NQ/Bv3gAsmNpcoBhOP17vXxZLgF8XCkdxscVjwXRX8pRK+yrAt+mVWvy+KsUtDsrgQxa0PnhD9BMASJyRhYnprR+sNf95bRYs+zPHtuy2HoH3EMNZIN0Hg9+0sJlAJjIFQcWmzCcLm5UIIIGQReuk4cggsgYa7DT7hqMozjqDkIKokQzAKzjOTrsRCVUAwe82QhKAhSwjwF6lya2095dFfIIItY4yts4NnUFC9J3ygAiSZPk5CBo2CgrXCo4+PuNMSY5e9VE06/Vkft+5kc8u2eJ6/nldEWB6Db5vZBuyUVsIefgeY8nccL4JqAWZtYPQBRfSbVGx7C3/KdWwKPCYQ3BzHccbUvfOsblZfBcAC3s623iwKAWDTXrwAC01BZf8RTrHWDjNNRhA6CjivG/xGZuwhQ/xlz5mXt69c6Xcfmcx9PSug5S5JAg2wxJSqSgUTlB9qZWvdp06EJa9jzoTA1jBfQ30gvGtHW1qaUbKNJKxr5j7kNFkl+dg5SOcr39lg7CwQmU8zW+kK8trKVZAd8GeqyIY/0qGVWUN3szyxGd6fxbGGsxEAU0Czl4O8gbjIhvfaTE5NoktMidtpE0dHNrnjKtSpKjHAIhBctMpdLusUM+wTBC2x2ts+DOMZ/6ErkJ2ZOY5j5EpGWN9X1i/gv1t3WQwi8a5LwKvc7J5dcOvaEYnedENqzpJsbzFtDcpprzCOGOfeAGrHK5QBHnHgJsDvvYtJiU7cII8ADVwFKl3KD+pbFv9s+DpoqM/snMnFD2enuKMw2dYJD0zM4r3OpI09jI3NQFXdNPG4jDkcaqUI1Up423mKVnc7Dxd16T47GX3LYoFhFXgPwB4rOMoHop902cp2dJBoCmgt/vwMfPzBIAks6stsEG5Fseji+jCkYwMAILq9VcHDDXAb7OHdNuQD/b5CMeiZbToXz18FQB/lY6n+0huetxD2Dti7wuCRzcvmN0+rBvtMQyIU/U0wH4wOT0T9qtNshuzs5No1+lEi2XmGZah6qbbsLQ2zVpFjrOhZSxj4R47AmM7yrgPkq1swno3GOOhkd4yiuvQEQH5V9zXYyQiG7NjZZc6i00CKG1XD19tlVGY3gY69mMDNgLKQQK52RvTEdAv/eWn5RVdbae/d78sfPcOz4ygA7vSredH5emfPC1HD5+XKa5rDoBL94nyGAb8xQwuON+7XabJEo129dMAbqd89tkXZQ2p0C0kZFPUjbw0WJ3Hfphx6GcMN2n+toyV5iiylu/SEXsMtxr7qqzQ2G2b4ttjLuaU+zzQioZQcXaaZ6O0j0ziGgHmzvpyuXH/Nnr1TnT52yFFm0e+NsD50eyn5or5u7m3XsYoWm8I8gmM9pG1WetyYG0DGY2ensFyhsztgLEeIrPkPDhSEgd54a9Bm3IqIeKsfkWviyXW3yv6eqhpH0MyNURgpOXvMM/xlALmP/nRj8o7t26XY2oOhgDsfTQsa+LNP2S6ijOnh9d7v4P8/DpZGBty2XXcYEvCosE86dMBx0wfAc8gNRS92IukcgI8AAAgAElEQVR2kR0ZJjDqp/uzRFCb4EajpE7mchea+xZzYI2zYIlzcJvsyTDB5ATrc4+xW6bjcwP5zjgS1dYIESOZnb/1W79PJ/JfQRedX3kU+vYGfmEj8OTP/gUAfz3YGW3vIh0fAE87s7RktC20ANAIXlAfzL0sttrlYHezXbYAX2Y1pA9BGwkr88/+MrWob7zskFIPwanacSUs6udFFX1oTN+0Da1Z+wQ4WcB6YeGpVokGBgYQYa0pwFdqkZ1Ds/jUrqoA8zSZiHuxcCsBvo44yZaq8+61U2gw52yigAsZuS0arZxzsMxOzUTjJ4F8Wj4KxWR5A+bEn22+IwP+ukOvbgCkcdkoww//ZwB+DdgSoAruE0Qne+84ZdrxRJ27oNouggB4AZuvibEPVo8N2bbtgnwlQTY4MhujNKrSB2vhecLz00PeDXNgaB5JALIcm0E5PvqVq+mv2O4oOo3ivQq0+fk1wDdUiEx/gpyvSXR+FuDzM6ewkPoxe3DbNUvHicAZIcIFiHBPAyNkEjjIveYWh3ULRsngwucrqy2417mndtrJoKViDivm2OvQRtRfMbb8TEhKInjMQMB6AoMXJWSyc04Zmf5TwLfPLlyhBI+8d8t+AGZLiCv2d9vYG65FYfYM3WYHcL041Nsc0NLSh51r/M6H92D0BItcg1ryYO31kNPGkMyQThvMwzUs6b5Ad9uDBvvuu/N4589GB+twVqr0zd5Dj84PUWxe651rYP31rSCkMjaCiaxNgvuQ5MioxgHpINbr8esg36GrgwRZ7+goKuaPMQ3YnuAxlnKVTQppWf3v9bVUr6v+WNsf+scAl1UgWzP4wdRzXSfOn8jwKeRCZkYw1bPP+qWAri2wh8k8IpPGg4iu2g0cNwZhAnuQ34RXPOztNrKdV6ubaIKRCcg8M97zAPo5WHv1us79QzJ5amz7lQ5GoTEXVnnGK33C+RNgQMBRZRIci17T9mOso3lA6BUYxhnIAdQEHYAStbtKv9r6btN181CdPddypng/almSrTe9Zo2BFrxn6u/buYe4r3ZiqdljM6TmBQ5KDcA9DDnNdsJBTBAfgZkbjftZdg8XtDuhIxCLJncy9ClBy7FO69yst2B8qX2JbJf/75pgz4iOz1HblM5gR7jX+D3qRcjqddpplKdxSBbqiD1Qyc0U9z+BE9EIoM5ANAP6JA5yDhlYkj2CYW7D6tql9/mj5fLl56/K0hJZDTTmx/EMs5g+PK/Ym7vZ65v9Y9QCwe5CNDirnDuTyDmGAb+bawB6rubK9St8/igdTjewmFwq3ay7PsZZZ69jMw6sLffahmeCO6kmBMyfHkDnANrwsfkhAC2WlOjLXzD+X3BOvADk78CmC5q3uM/zfVhwALYyEwt/Yx0Mn5bpa4PlOrUSxzznL370GDckukYjs5m/M1uQ8mPpiTPW480yTDB6G+B6Q+ce7vUr+mL8BIlPBy5NhxRJnyK36scNqIn9zhF1Art0bpXx7iCYXdmmcJ5HOExwccGGs06Wqptg67079zh7JqObts/oCzqtHzN5h8hc9ejexBwaYp4uIKN5QXbgycMnPI+TcvO9ewSizfJs+SUuRvtlFoA/yNgMQ6KMUZi7Y7djQnWJgSHccAY4o6wb2uS5vUK7/2IJBTs1AQNkuUYgH04gMKyfMhPd4Fp0xTPwU9sukbFGYLvHmFv8HWvLOjwG0Gxcb9dQ+fjhZ+U2zdx2lT45rpxTA/QzGAFUn6ijZ/+a4LPGCFR0uzmgeHafIOvUADwIOkJju/8G4UGGZpqGgEOcFVvYhqLxHzqGrJGcYjxsYKVMByaF/QFJJO/xmHXwHAzfAMyPA/K3WsjGcPjRWniK7MYpsktlaH/nt3+/3Lv/FuB//YR5+6df6RH46o//F9LMG+FWorWlRaRZ1FrJG8RlHlKC+wCVHhb5FUWPsvgcHq0A/1mwJYuf+MCtPAGDDOBRyCHSCUXgo77QVHoDpttOm8kesrmGBOS1nVvdibXW/oZkJbpnJgjx96Yy64MsQH8lV4gmKlqDGZiEtEjnG1gxmx/ptMJBKmATPAiCZXOsExDk78AQHJAGHKD4agCGQQwuODWjkbIlf9nsKdPdoZnOHY4vgxAZfDYcmAnZ92xO5fmajGyMRc3Shw48i2AFAcfhr692G6BtdkP5kul+swwRCCTgMrAxY9I0C2FPgAjUbAKVgM/3O7LugWtzg7MTbX//HD9r8aV2kbw3z0V9eshx2MxjnBiblFaYcshgza86cEvQlrURl78qVj0feTLRsdmrBzYQqjJAgvueYHIovmJT7+WwzuZIgGqsIc8sLJMhDebdcZF5z2AiHYhy/PJzMggJgK9Ws2LAzUYIZiLgNBiJ556ZI+sZ+knPCgbOmAdhPSpI4L1tCe8zEuDL4ENwUgDYgb5XoLIbNqq6D2nDegDAs1jNXgcffec+n4dcA4bwDCSf/RgycFCyknUQNOeh6PDRs5dlhKDx3v35skhTpSEYMQF9lpwHYgq5jYFxjGNkSRJM5dyqZr5/J4AT2AnQZe4rOV0Wt6arSoCwGJf80exkmyx+/efMACj/yM+KT4gfqD+7mgsCxMtfvvHPgv1M0byeF/V6+NpPBUj2l4c2CfvSTTakE4avDfg51UGFXgGdHPJDpu95nW47OgVpp7cFW37Is+6yZgQt8Tos7i6BlgRCk3FcnBsDMBBUY4uoH/YyHUtfPl8Ob+25yZkyNY5LCs+wG7RxRm2Hbe5V3Kj7jnJVwED/NJ3Fr/LZizDvFC72wGSa6dMS8zwsa1mrWDm2dpknXKeuSQWWtguNfcpO1LVDJtgZmnl9DtOoDKXNHOkkolBfLxM5yHU2cVBSymOwY1Cgl38A9Uh1ZbFrPBODpQiYDLiZve6rlfQtnib/ll1c3cN9CoiRXB+uZ8kC+xBYXGnBpKw1jj0bO0m46FQ1xNgM0lm3G9Ct3GlnHRcjdNbjI0hdpskwAF7NfDkHX/fVyXnUCdjWo/yELuCby1uAzVflq89ho9HhK3Mzo2ZBcNTu+ESVg1iXQDDU1xjnayT2VW1Ib0/OlWEWy+ajpxTqbpUpZFiLFLD38MwO0V9rrBByEqww95CI6ACj1XGLjN8mrP2OvQPIIowxT6bN4FxFh29RK7UPW6zBr5hLTy+QugyyRljva8yfM2VxZHGM6HtwUOthnfdcA4TO9pZJAoMmYPbipLesfr6KM9JGGRrvI0uE9GOF4GBtvyzwPN8hUzAhbxHZVZpnAdL3AOPPT/ZoaAUZ4P7NvtvEPQY4jNPSfvjG4xhJgAqoZq+Q4e7WvtKiV9bkJIGJxbe6rxlcGMzaTXac5nZdA9bAtcr85CS2s+2y8myFfYR+LtcXShfSpsevntFzYbVMQSCMc4Z1c4/XcWxaI6uxw2cfkoUcQSu/QO8XO+M6T9bJhP3k48/LJkH28MQYXXA5F7UORdYzaX8AyTCeoCD/DHb+nHW8a5GuUkqerdIhdfZmiZTd9OFl/5Tsw+LCldKmLsM9ucU86EB2ZZO+E+bgNkH8BMHjoL0HWAPRoMveNFyvtp7Wj+n21uQ57GJoMERAPIlc6uCQvhkE17rn2PzsHNmODc0mrEVaJzjFohZj0vKCtPETalYc/z7G4YSzbafdovYFwE+dh5I9bVd/53d/v7z34G+9sb99o9++1eB/o+F6++Jfygh88W//Z1gXAD4LN0CxIMGDI7TbaXsmC1U3Yao1tOKMS10wG8MhC1xQ7Maf+uiA2wEW3dzVdh7aPS9An6wqmwQHZYMNuGnTDr7sjtvWo7o6zC6lHl5PDXI8HliwISlQ38woyeAHY88fQhakfMfiQ/5kLOFnK5EIXXsEIl4nUME28nymAL8JwDcICHBf+e3vw0bZVU/gNYR8RMre19iqOyU6PiIPU1PuVZOXOO5SGy+zrpxjgC8BeHYqdlxSblGDe79HUy9ZXuUdNs6KYEOJlMyEuM1MgzrrPGBr6Y1tvNX3N9nY7FAbzcq8d8Yn6yW8Rjvi0hwFnWYfgcrFOVpgAzOvWT/4yLQkmEjPeA59wXoN8ioZThzNNagX8AdbXAH5ABj+XwVEMgJAduEsqPTe6oO5th4PCRl0xiUYZO+XQEpv6gwwaplQ3Xk7eyA4ZjqJOL+SQcxxTNcga1sr4F/NTVnf0Ko7V0JnrIQH32ntS2GtvBctJ5WMadUok6y7kCypAL+lNZwOKC08ttGSbiHZsk7DrIwArI3ftj/Xh8vFvbs3eIZ2WVQ+YcGiUrR0XooibA4rO98uLa9ikbleFq5dL7ffnUN+MML8g/Uj3R3Fjs790EnXQW7Fl1+y4G8A5Tq4ioC4BvgJuOoeAinFySxCPKsqeA65h4MRtKlZtpSwxa96/eUfcu1VjK2TKtfla3Bfr9Nw24m1moA03+p1AFC/zs9r62CBfEAP6i5cTDyMzwEXbTqHXqC5B5kH8Bw0CER367PtAoRuYun3iCZZFtoq17Hxz5FzWWmKEg3A2QRM6gBAp7+J8IN5tg8QeUkGZpfC1/5O2GjqavTs7rFDNAxuW9mIWRACvwspxl7cQKbR5wLwOub7yyka/G7Ae3e7SUaK+1ODzHo9Qm51Akt4jMRHTfIFWnLuKsG34wWIOANMWSAe9qA6evPevWF5SRYJmUI/12oX0qhrMvAy63LZuyDH3fUYQZqPK7ZnWfm0sLWeJApd3XNip+J3kTGQVMmGbGaojmHkW2QZWgQj8XvkRRbTb7cM6rAJhqmdolh58gaZqPG5kKZt4+m+s/K8DHetRO2Jwa0dStMKOK/JbEIAfILDDhqN2aBtg6LoJ1+slidfbtC9ljXgvmtxZaw/sxwpNToB2R4Bzs4vyBwA9LsJzsZpZvUtJJGDMPCHPOdT3q9J7cvkFTJdFMzK/uLFGN2rdVNqEWTtCvIJ8PRYX0GrvoUMq4/fXyVjMsde3UNxKZFftAvY4b6f08zp6RldlAcvAK1TdI9FpsSa77X2AsY7XNqoO+i9SvOpWexM3Vt5JmPDE0jIsGv94jEOOxulj3nRJDDt3zkqY4zCrDIYg1ueWT9BnraPB2QJtnhWr9gPnjEXXgBoNxnbi37arRGg2oV1eHJEKwJsh3PvPWdfPrPvAuMxBABVGjOGFv50ryOaZ60hvRmgFmTqyiSZJoJEpDfTQ5M49uzyKI7LqDJCGPLl7RUCgpfcV2cZJztwQsDz3r13y1MyIRuw9TsE0UPIrhbmJwl6kRZxNvSQedqkDuIr5Eh663dx5iir6oPEGAKQ95txY84J8G0Q5vFigXXLLKsyyIpICYJQwuu4MxyADFSGuV+JFy0/oXGyvoO5s0JBsO5kEwQbHWRA7Sw7CBD3Ge8zDgc8y26baBEY7dKTpA/MsHBtmqJiHLfYD07sImw3d15nofcUWZgm67Jzi/nP0bDFOfyc4HPTrB2f2QnWaFFc7t4yAekV8kNe+Dt///fpUvwW4P9SgOfbD/nljMCn/+Z/oshoA9ADONRLO9i9PL8TEAO2Lhm5LJDLIEBCl4PRVDWL+oBipJZFufz5kh3kbZIxT/CvraA/H/7jsveApT4YsaaHHc1bzCCcnKRXfg0MMsUvSEj6Ma7NQ9igw2JbNq8Gm3cGJ8nWpqVbFtiGJIjP9fOzM26y4smwp5NKn4BTP2beP+5Z/TRfLV7nBnPB4jdt63fZdRm2ECp4GdXnqM+/dBeJazDL4IEOUxHSGRt/aXPntaXUKLTuBlIB8NVzp+QjXXJwOODP6uxryVIDTWgUY1qgGHpnJU4ylbCgpiZNcepJGmOmlacHL/pF9J0NUu9dgBQdOE553wTvsvaCfLvPVtaXjr1ylmBxq4nwBntf/1wCPNnhBHUZlAXmr55/8sxcURZRyuGzYQu4dIsw82DHYIvYoECjmFutsZu0h0N0ydVONaALeA9QoruR9xt2p177ZeAnwIc9qrTiqTnOrJG/t+i7Dlot/BbgK2fKTJVNrmxMpB2hz4iCPz7wCIBv0NrCiePoCHDOAbKzCwDlmk1pj5AJafQNxpyyfsTeCd7lIPKCbpjCU9L++xykNo05IA2QjePOytOXNHOCsXrn7t1y6+4sBbYEl9rIBcDXQT6BXCprlNok2558d/6qMfMliA6AVfmYX77q6xmwdKzJjFrYxhoEVutYwF3/fABJA/D4bBFlBvt1xiSixkvW/k2tfQLPyLj8tTKenBexN/jdoFTHC6Q156uA+vU9ZBW75RzA1s3fe30e7F2snxFcUgQbrrWNLSxGqWFYX6frKOsxmG4dpljDfcyNfoE6KXlCr/D/HgK42JTHGLBtUzoLOZlL1u30ImMQCHVSuNmB1rnXgkWYvvY5nYsHmGvjzBsKJk/Yny5gIi8Ao9HKj2t3ftqd9wwtuGC4zT2F+gUWOIrBlc9pLIhWWMcbZRa9AJx+rC97sQ/sBjCpPfa7e4kOV2Z6dL8J603HKLY9A+96fSWDEc9FGUI13q5f0WtmVpWi2VBKlp49RKmNmnqArfaHLRxS7CYbjQDdY87c8ynMBGTO3blbZu5+gOvM1QDP++srWJMulYGTx9HZtx8JUSYvM5tnV9CQg3lRTtg2kh96E2zQsOrZw42y9JjeBtsEFI6Va1tCppLmnWvHiPJjFyec1hHjimtRJ89vbnGqfLh4la7BeJzriARjb61MP0A3PfNTx39BUGS+ro3Wen8X0IyEZVs2mf3xFGZ7lGu9ck5xMM+jRSbV2sszxmAXScgaWZSVwlputvGSn2YMAP7s9f1maQHTx8hnrDMaoPB5GK2+Uo5BwPYYAc4IjHYH4PiYjF6LQtRhntMoAdQAGnj7JXRKJHCmyczrANOiXuPkDN07YP8ZLP4jsjmfrlAzAmHQDWjvp8B6kjlqZ+gMAs3ISX4pg2G/ZN7sIxX1e9/5QFlGPqOf/AW2qZOM1RBSNOuW5gjKTpC3tRkvn2X/+CDdbw9wlVph/4LZBvTuU8D77u275QkZiFUyAQcA/mHuZ5rsjNacNoQaGZ7kc9GlA/4P2Zt9dma1JKsaGmfwpw72wG4JJALsqANjbeo45j7vf869sMwOEomxBdD38+zmhgiDmJ9bBpaQH9pTjxF4WO8W3XgpwB1CSXBBFrSL19njQ4/tPZ6JNX5DBEU+SMlAr7mFln6DrOoO8/rU7Avrz8ZfFu4OMUW7sdI84/WHXPcq17xlgMk+YdCyTxO2fs6hmZEx9P3cC+//O7/3j8v7H/ztnxd4vWXwf96Re/tzv7gR+PgP/0c2yU0mu17aWaApuyeITz06i8c0cJwt6a4RQYB/4eFfBQGHvK6lg4KReyCQ9LEXwMqSqpXcNw3PxiDjrGZcMrqXjaoBK6RNnAtagF/bYb551zWrH8wmG6hsrJaRAoFg+fSRrq5P8Bh6/dCqW+AowFeHTgrZavtwW0kJTXbcTdCYhYavO8seam1oUWqqDtKmUFmLYFVAVWmewza0skXMfgEC75QJyag3teMCqAjwLWZOgJ8sZxbKpSzHQ/iAU+9AkB9furGYjk49fQNgYKo03oPzVLDa8PptCsVfKLPqYEMMXBA6bA6ZXlwL8HHugrk0baxkCduPAAThnx1a+6rVvex8BSayYFg0kUy8bHc2EquEJME0Z8Ou1yx65W5zCUoBLKTRO+yW6+GsBMz55fuYRWEzPpO5P9hKCY72fLL3+vZbuBwuR3IyODBxMHtQXWZnTNVUgUUiYh29ZfprX372exl8A8pgRBMsSQAqderh+UR2xABLxiw0+AZgOGfwPI6QVuhUpKymhYeyXuCHgI4T7O2GYZvmp2EUh8az9oLxG8HT3kZEI6OTXA4HHyB+j/T4CjryLZr9iPnUqT59sRRr5P7775Wb6HiH7UJLdsWOwY5nFFCmUiOBnFce2uoKHMdth5DnNdJ3NVaFqhkB+JWvvwyWA6hn4GyQWTvuVHFzvDYsNqvnHwC/Cq5riVC8cQXwXwd1laNSbAd1ncCb4Uiu4kutf3UfKrb7AMcnNLM6e75eOumIeQGTajbFLI+sve5E1v8M4PftmOlMJEjdo6i1ZdBksM0z7wKY67xi/gFzE/6eZ+Ics/YFpt7ic/eEYdhKi/HsCNyNPd8wHWT7sV7smp0rnTw39eXnsKynB1gEtnHjQUrTZj2d8lwcxzPrMtwLzUC4F7BeLdBVAy5T6FpyDkdyy/0Fpl7GvhtLTWVhZmn62Ou6AX3WnrguUnIjwgco8XNdyrnYM3S9ymJal6Dj6m8up4MLI8B8BKlKDv2KYFViIFl6yOJwezpkT2kh4TiKonDNEpwXKeMhVcf34zICy73w7v0y/+CjMrhwi8+HbNnFonT7Vek7+Gm4dPVSyN9JXUOHeiahXFyDe0S6dl206ZZaAfwXX+3Sw4AM6F66dh2zbiyyV4Zj19szpCp7rKttOjWDM9nzyILy7+OTg+V79+6gZSf4ohAZDVTpY84hfqJwkrFGxnWK1OMYAO6z6LIxE2+wDsA/IBtyQcFqP6z7+BCFtWcEZwftss34mUU7Q5KyB+Jcx0Flt4vMLBKuBl7sF8iLNgG0A0rlmCdnyECajNksRc+DkwOlRRDWDRAf55pGkRDpKHO4y15Nk6c+JtwohNMU1za1x7nCvbbI6EE5UUfQTzdVwCOFnWZktwkUlwhAfkJw+tmXr7CDxAVnfrTMUdfTpobBcdHqVaQ6gnxkiMyFza6ioJp9sfOEuhOen5bNZnLOyVK19GRirQwjq+o8ZQWwhoZH+NkxMrXMv/3jPUgqxpH500LbPkM9wQY1EcsEGe6PowQvFndLdpkV7uLMGBkcp1gYtyjmpvuwDmBOUvdtazLOCCLcmo7CVlm7VmU0XJM7dUV41d3ij3ime3x+gzmyMDwec1yzjW32crOOs9TUmC1dJpiTOJuip0W3mIIsS7cdd3mmBrwH1jspu2QvH6Y4doLA5BTQvk0B/obzgWwQpzlzPX9ukD3OwtzoR8LnbEY2nm7QAPxuyMTtfTKAvO8MbkXDZJN0e/idf/CPy4MP3zL4vzi0+fadf+kj8KN/9c/DJtN0me3nA0BVjhzBvguK7UIa7LiHjudb6nv9fUgRlN/IfOipq71iyDgSf7iJJHPOa6BKDCAsrBX4upl2cWBw1gXA16WhfQo4smuqnswebHH6vWaHZdy1yEx/drR5gNoA+Fp5VehGMBGaT51+ItUvo5XXKbsg+xZWiWYQLBaySFeAH+4/VedXN2qdTwT0VvDXWvbQVOsAodxGTxF1h7WePgGyp3Iv7+372s03MhXKdbhGWX2xmExnYs60spN1E9zrzrLHZmYRpzUBFv5qNCLI72tmaj+u2YyAunvBKtdg5sKg6TwoNguQtf3E95gvAWdIlcKHmswC6ckoXI1GVbLcyRonYKg012Epko4osXHzHEIC9Qbw060jAhSdboLRr7Iszg0BlyiVseqBFe/02gxstMiTSdGuIRpood+ky6RNnERGcYZox6aTkKyrmQiGKgMe5A7+gesIBybZ2igOrQA+P5ysbp1lStlCHbCqsLZbs7KmIPXr+9XVg2eoRMemSyf8XgZfxt0hM6OizMm5fcL1DgLwr84vxGFkh1nvfRCd66DFbBZtwRq1BRwUz71cfoWcZDMChE2A5ePnS9HM7b0P3iu3sNIbAjg4Pt2Av7CE0gLRuoq4RkBYlcXIcY/0yCXAzxqJRPRZ+5EgOwF+/v3r55lF6o5vuldVTksCen9eKRP3/3VJTbUdxVvmm7reY67E+q7WZYD2LKQPhyNlJtX1+MIgBCIYTqeaTj5zeJd1aCOoxy/LGV7ZTbYYU/NRy8JrutWkV4WwbUDkMml8OwH7LPXDdo9yBzLodG4ZtJiJEfRH8KGEQAaBcZPFXt3dgj3H5UPWnCB56lv3y8Svf680kCx0TtC/ADAWrjVHpPy38D7fX6LgMbupRjUIha7nMNQ2QAsQo8QOZlyJluSBhbTRA7ly0HLqy9SzPcGwEuzbOMtmZNoCG4k4Aav9I7ImBqORHOH5CvwjYHudRYumcd5XjCvfYaGTIbW4nL2C/dc1dOp+HRJDg1TcVgCeB7jNHOIgc4zc7AQgfcbPCO7NiHSSobLmZQDwuvjgfrn6ne+Xkev3yCzQWbe1wzi8Kr27H3PdrA/6AdittgMNcwJ815CkiJX+3A/jc6wGHt396hK2jssSFuy/kaFkfWt5GvEAuY0Tur7ul7KxSZHrJpazNJw6gLlt95yU9969Vd69b28D5hrFqiPcyxjPHMdSAD6OPHQH1r9diZH7rZnWU+WL2NQ2rk7jfEQRJmts4BRveCxLN9wXIDbOlShxlq3SHXjzZJdzb5+iYmQ2BHsWaJtBGEbnP2iDKGQ3N5G/DFDMucqZsUeTpSZB0CjjhGIP73fGdEOC5AStfLvMMAZXmffDjFObwLADokEm/EQ5J9fAZoKj2EXZILPwFZPjx1iIvlxaDYnWLWwzV5Wx8mwj88KzHEB2M4Iu3ho195tQNTEn+gHVA+wVTQi5La7/p88eE4QiDaIL7QUsdh+OMkP87CiZwf4R9mcKuY/c660Z0QsfhuPsfKg8erIUa2OM2oRBMlkGFUqBNFzQpPaO3aOxkY2AzOBWowYIGWukTiVleK99JnKTa9smw2AX+5TKSp7k2eR5oyx3z4JixmaG7GYPi9s9+sDmcYzD1Ph4WM6u0qHbAG8AyUzTz7T/Dp/nPjXE+W7NxRqZgE0+2zGZRrMvqXXIuK5b5EstjhnqY1yBJK80tVDi5HHsOWK34T2efwfv0yD429unWJp1Nm4mlh4CGgz87j9EovPBW5vMatd/++0/hBH44f/137Apr4YGvw+gocY50/dKGBK4ntpsJwC+J3uycdFt1gO7CgJkB04AbyGtEPTFAaAuTimNLBOyE4u5DCBCJ56+7Z1siGrqTbuNAJI6LxpsNEom0o4zikn5T9yar9cAI6U0pueVN/TTEEPJT0AVpTtqyMMuE4AMSClNKCkAACAASURBVPewi+ZRfo9gQ203wYbdIQESXlNIfPQj1uWBg1R2N4tu+Zlgii300x9aSYYstB16LXhlU+Z+o/tpdQhHdkB23Y6+HDzsR3GwC/ZN1ae+OkF1prrV/nsY4gpC6nbblvZ8bvjlc//dSEAE712goCYV/2ol+0m59rJZhTWmGmqlrRwgZzD1nd0wUXx1d8DCIC3w3k9sFMUBrMtCd2Qlsug4fLKF8hUgqwFhzbheAr6qgPZrTKyNz0Kzr+QnC4FDUqMeN+ZSVTBtoBDspk2geG00oCIzZAt0QMm+rglIWtKBCPcPg7dAIBKbyebrK97iANrHru0YQGImwIyFNqThPGKGVlZLgBmgXncWM1EJ9v2z42NzouyALOMTiDiDF8dAiMfrLdb0ORtoGrwZGDoXle54PRbEzuOksTjN4UTQ0aN2f2CsjGo7yrMRbJ0C/PeR9LxcflE28JruxpJumbT+sxcvKS7uKe8+uFNuXqeTKSxdF/fRyXip67Lhl8Gmdqdef8S38Xycm8nmV6XO1XznBSEHSUCf32rZVO10IiDMvw9e2MA6bz6Resi9UsX95ly4lNTEj+Z7RrYnX1V9vcnOp4bf64usSbx11RArnpHOLuwMrKNJJBwbWOxtYQvon4cBlNhYU6SchXjdLJoOxqmDDNA+LPCTZ8vBsvaR5RuNLp9k7KqshOtKa8UWrOAxoCBuwzXGelZ2aP+BnxJoWXA+y8/PLEyUm7/9G2Xw13+9dN4EzA6OoSt2GJmXAfDpPLrxFQB3hZvD5cOC8yhmda1UkhTngoFoZAUr5y6hUWyR7C3cTA9sfZ/NqgD3So0iaFOEUY2le2x0cHY/i0L2iL6YnzZ4i0odN7sY0de2uml32z7dRB4EGDwALO/DKGNx6L2rH1eu1MneECy8UhsY5N0tQPQGsrN1MlMUUIZMkc86B3Tb42MAV5ZrH9wrN7///TJ++wESpTGCjn2cgpZKY+9TrgcA3AWLLMA35Al0z80C8E3qtM3S4dd/irXi/uoe+v1DOhJL6mQNl+eBW8UFRaFm0I6PO9BPF/oa4GP/lMZlyLQO9Xrv2EEWM1quPXi3DCEn7H++iZ99m2JIgC0e7jLAB8i4jnGj2len79rEV32agGDm3vXSoFbgmDFQ3jeIBl/51JZ1E857shk+rxUaZT1dXS4bFF43+bex28h0kGJ55syPjZVFFscVfPvnyTqABbG07Q55x8EAz3BxouwTFLzaxoQBd60jmWVSJVI9N6ZGy22A9Wh7H1cXGOrwcEaVjwyqgzl4AfPdYl6uUOT9l/zcEzrcDgKoH3z/fvmTjSW6q8LoD4wS6NmFGPbaonIA9SCBqfO9yXsP8r2h85sFw0hy/vzThzTPO6dvwHjM/8HtLl6DD//cYJleQNZEvcJxkGW4gyEV6+o1eLhZ/upHH6NhPynDBDf91KRIYB17H05z5vWNcQquyWgYaJsxVkJ5AFA/RRZzSnC1AeO+bnfva1eQzW2xxnhfCDobRhpsS245RZSDbfOgJVDGCRia1qeQubMuxP2u6c8QALvXuD6jhi/SQXbw9gy034Agv1nOOPtetQgmAP8zwxQAk3lxn96w7oP99gzZV5SmE3C7Ew3Ru0FCIBsEtgmITpAGUT+Ac9UZAd4MhMxwL9lB5qh1Nb/3H/9++dZbBr/a399++w9iBBLgr4QG3a+QKVQFd5dOL0TYUcTnyRmsXVWUZ2mmEhzTwjJIMpzqp5U+1NrRCqTqM67OLiQ6cdjpnCNrKCslsw+rx4bSS7GVmlE32/CXl10NgC8jzuthw13E0QxIgAugMjgJTXelaw99bAXwtWWs/fqjk6ugX728QAXKLGQ0dZHupUwnD1RlRUf6ZCs14pxVE38ICO+hGZcAPwqJPehNActyBJOfzHwP92M3X63bbF7j/Qoy1TKmzCSL1YIJdAxjAxXcvwb4gkodNGSdBfgdgIYBfIxHSd82ZaxC+gO4BHAadASY6p1gjNnV4fUvOOCykaobnM1yotk4qdwsnn6z1uHNyRxFfG9IPgL71/KcYGsTHKrnD0kCAaAAP0BysPds8sFKy8TIqAhe9ITXqkS3gwT3JzBwdvvcZ0z3AAYGNEY+gvtkLDNtnM+Pwlde6+vsTKrsy3loVkT5gyxuW9RaMcbBUldSIZ+TYLkOgmSXIrCTFQ/5VWqKE1Rp51qNWRSWatXsHEh1iuCqg3GfxDbwKrr7hkED9zw4Mgm7h90fge8JoP8Y2cAubh7LAAm7UHZRxL2JVngF674uHTcoyr0BWBi2JbvyJSPYqlOpgVFosQPvpb+9gDVYcplwwbVzr5LFRIojwGedbUlgHUXIkU0TvWbAFBm40NdXUNxn4zuK1eL3/soDN78SdyYo9b0yIMzXVPUBl6+tAT7XXZEACU+TxedOokfAKYW05YePaVZEQyHGyY6zwxTVSQS0SM37GQ2YwW7meAeyg32KWbdIwx86L7x1notOHmF5yXWZ0dKDew971WiCJ0FhwyqAtQGUdT6bNrNiv9CytmusUca++6A0H3yI/eVNNFsU9FFsG4WxSBpk8FvrDwk8VgFpFMhKQugtbwmf4xBa90qyp8OTQaXPKkZFUK5to8w9Ab39FpTUGVCaIayCngysIyWWREmMZ7K0hJDxjM1OAMHjusxORA8Pe2AoN2S/bVGcfAiTfAAh4N6ko0mTeoWxmTkA+zh7EDINnvUh62YDScYK2ZLVr5iPL7axJ1SqBZlCsOz8GR4fKNe+davc+v53AcrfKs2hKQJx6xVeIKX6ivtFOoLto/UE+q9nUBz5sSBETvl3Gy4dEazvrPG1jksPbPKZEh4D/8gQMn5kHvp4PhbYbu60qafYwyt/rawh0xJAbvegK6L4+DoSuCu4a/VRM9HLs+9nz2o4tDH2SEfYKw+5dlnvXopKb/7a++XKg3dKN/vjIQ40J0i+EOkXiN3SNsDiOvr42QNA+8vjnfLs5Yuy/uVzgDfWiteHSoui6kGCmnco5l3E3WgYFr93A8cW1vsEYFoG3pqQY+xMtwHZq+xJLe7nFUTMCwKNM/azOWR6d5AIzQ7CHvN8e8ga9ACsLUI91zKTzKlWpbt0wF3CIvTHP31SegH69+/cKH+0g90r++IQVpoCbomgYeb08d5WGeP6+9nfdolCta4cZi/p4eeXce/5s48fIoE5x2t/NmRavRutIJYmpvrLjduTfCeLIJGjTatN0zoPkAS9Wz7Bj1/HoQszrVoD66wESG6wd49QszKDjW8/Wf14dpVGVXc8jxkzJ69evSpP6ZQ7TaMuJXT7rNvw2UcuZM2da8I9WDpgF2clsxKz4+yREFMXSsZ4Rp6ZukfZ82MQ/b1nowROC7LHMNpAMMA++0KvmS3qQE4hAs0+D3O+NJXOMXd3mDcrpIP27H0AWWK/DLNbg9RtdHNWxznHM9gHU6wxP49xNdJBa55eADMjM1wbWR3qpX7vP/2D8tGv/dbPi+veavB/3pF7+3O/uBEQ4B/tLgdzn+Be6YkCYDZjteUCA7BGOHvEhp4HfwYBalEFYKSpOURkXmXpX+vwxQ4cVdX71BpdD+SUWPA+yn5hgLWtHMABY4B28tEMS0cZkJbv6QYTenm0jQGQg4FVO2+qEpZC7bkMrqw7m4vdWPUhD4Y6il/zPqJjo38OwKhiWxYfsB2abO/9NYOv9MQUo/raAOCRpkQvykbi52rvl2r0BEDZuMmxSLYv/f1ThiTDGM2/eK3yEDX/ceiHZCUlLhaQKsvZZcOXwT9k0zGtLMDvJgDK94PJQco0RGOOAez1Gmo9LdxFN9mjHIcDsXSM8flugoB6nYOsOQgLz8rnXuhg4FCxiAHVa5q4hm6y3rWOXmBfyXLynxMQ+kvgbROngCdV4GcGpCu07MpdmB+HWxFMWKDsvUYnWa/NlK+NhzgYtymG2oHlcexCasV7pNuRel9Bu+x9dtfUD1om30PGoCg05SF3SIAvY6++vDeAcY55MPox3wwuszaiYTAbkqyUW9R1CMGmgpe9t4CxvE/MBTNAwTClbMzmVNcXZ6J+xMD16vV3ysTEDPdLCptDSo/2HZswrS3HAWRGYw82Kzy30f5eu7lQri+MR7t2XZlCUhJuRx6SKI6RWUXVi/cf6Z6qiDasVrnmYPMTUAt44x4CiSfQz9IJr7VytKkAfwB8fzSYZsFSOlEJw6Mo+Y05kAWxFbi/zE7lCxLcvwb4OV/yejpZq1pPhizH58L79PD7JtrvTpjRQ+z8jj9/EQHQIQeuz0yZXTg/CYyUsvFlQNfBGlBHfuS9MKdkKfXG72ccxgVCZiNkGPn3XR2vArA4dummNQrrN45UoZfDfABPcejAsnIBE7kwU5o378OK3sKhY4hrTpB+AQA82X5eWmsPkae85NrQjuvoaMAVhjZv1KlE8bGynKoOIXpZEMjyuIKQULsd+n/laTkPBR51wbLjm1nDeh/JdXmmD74ZQgMja3U0CIi1gozFL4DYwTb1CMpE2C+0tBRI9eFCMnH1Wpm/fb+MTi9Q5KmO2s7X2zDqL8ryw0fl+Y+/KkufvihbLy1sx5efAKa/2VPGpgD47y+WWwQ+s3cfECDM8NnWyayWrtMXSQ6wD4W1sJ8mQeJUi7VihharSe5tD333OiBzm4zB8ZH7RErN4h4Bux3s8306UCGL2MB7/hXBwAtY+o2Xm5HJ2+5iv6Lz7B0KUB/QAKuTNb/POrqgGLuD9zaQoVoj5KLWUrVd00hn5t/hvq8tUANDISaXto/E5oAHumPGDWa3D1kSpkpl/5zMAp+xQ3On9YdLZfcl0i3sUE/5ajTHy70r0+X2NXsosJ8zV4f4uTn23T6yR8fL9EXhHlqcN1s830PW/qb6fWRI+v8PcZ5NMZZD7jE2cbIxGBIQJUlt9EVdPUhHDNBg/p/CYn++wb5A8HprdLz8xf5aWeczDdCUaKltHyIYHWTcrgDq5ygCf8weuUY2UOA9OjpNcWkboP6MGp8j/g4/e5j+DorQzxmzkbG+8uFHtyASFuP8O6S42vdsHW2UublbBDgEFNigbkmWhBxT61ecbaD8J3C8GeBZDpAZt9OyZ1ME3YB36+Q8jz0Hn+C976/ZufmY31HDx1hlNpp1akAEAXJK9tZmWvOT2J2ieW/K1jNeR0p+4rwkuGItS9S4v0vgOF8McpTa6qg1QuBxbP05hIjZhH6e/3B1jh4xp5aRCa0SNCjxcdcXl9i7xloTMUn0n2AhnxjwkimKTtc8t1sLN6P4/dMvPyn/0X/+z8oPfvMfVjvgN/72FuB/4yF7+wO/8BH48b/6b0nZvgpgrwbZ7/XhnSCQg4nNLAF+wPv49wBV7u8VwLc4Tl1kNmdKBl8gIZMn+PONgu3m35Jx9z3S//4MVueY9KUbiFZk6SjDZuThpb8u//WiHexT7qL7hewYi7KX4kTBvZpcWU5BWjj2CPC1Vaxo1ywCTUef8PIXrAVo10c+HUVCohOBTVUczPXHawSioQnn4GZs9mAclcbY7VIW361RYJX3ltIgAa+OHn0AndDcVqgpAD6fYYCji0dwmxVgsGCoxRjuCXZh8Q9IS3ud0fCJE0uJa8qRcLMYoiiZQ7Af5wMBYRedaXu7xriuEcbRlKRBA/p2dORq3GV2eLNIk/pLzWw8zfrC4u8StNfMbQZwCe5f/72ve+1wZACRUqOg5yLcSRemDAKjW/ExeXjvlI08aiBgH6M9PIeOwdshutsdnvU21m9mRwR7PcwD51jdpVZm91jZlpIZxsk55O+PLermWUevAO9BltQsSWRNtDZ0Lr9moGO+sbHHawSCUQOSUh2BbmaA1PHnfDVQ6IFdikDW4DAOI68bG0XYqhs3FsookoBd2Kv5K1fLxPgUVnQ7AMSt0gGzZ2HwBszQrrUDFtEBBpi0aIYPysh4P4W6A4BP5jB6WrWudiG1yLcbrXanjYOUalRBZ+1UEi4koXH3ewbZtXVpAMfqOeSzzSLuGO/U6MRXFG4GnV8x8hVzr3tRHby9OTdyziT4rLtP1HuE/3bp4FPp8LWfjSZjavrNrDhHYM861wl8HuHM8uULXEiQMbjmhIv6ZkchuevPN7QnGgwpz3wbIGC3UtfeGB1q9cwX8Fq0PgEYarKOWsxv+1eoxe6QOmd+R7dsdfG0u+0dBmtRMzGIB3gvQHb7ApM+WMfRG++V0fl3YaunGfN00RLgn8LgH659ARBDp9wm+6KdJsDWe6oDqByTtLCs53snAFjw67oRGBmkKG+w70MqWlwTMdku2fraIcuHUhertyuZYIdMJGvjlMJiJTh7fN8hcAyQv8MYQVK3zVCakWMchmamy8JdCmXvfVhGZq4TVA2zLlxz23QERuL01ePy7C8+KQ//9JOyRJHnMUWhTZjrCXTYU/OA5DsT5cr962Xy6g0kZ+NCPggSPugCxyL26ChotieHQaMkiWvaDrhq/5GSuGdtIF1Z2yDjonuOzzxqJqxvsnCYwJqATS09twbAJ1sJyDrAgaaFBv8Q1nyTc6AD+8l3psbKfayJu1jfW4DrPWxUjwDcW7Dl25ACDdcL67CHMyEkUMy5Jut5hsDAws1Oimc3KQx+wfw54z57tvkZrh1jnTJKc7n+iWZ5+tMvyyd/9AmafbJ5N5DGlKFye2qo3L01wmbLNbc5jwi2R9Hh97GGL55slJ7n9GM47imnZGUPqYk6JEPUYi8xI9wjKOf5jJA2kDAyCFgnCDhAKnIO89+cbEaXV51lnrPHLzNPj7ZxsiEQWsZxadM+GgJl5GYSJLv2AMC5Z35suMzYJAsp2eNnT8or7Ev7qfUZJghboR7hi88fhXf8FDaifczJXdxyGkQz3/nenfLht+9G4LyObMqltX+wXm7euhNSwSVY+B0AtfuOBMY2vQN8XnNkTxo8W13ZJN0MpJTFtK0/kUThfkPSy25wENJK68Jgzt02xQQEvPvIfQy4j7WAZR49x1xAF55rePZfwV/fcVAyGWcyLkr+oOexAH+PfdPdyoJY5ZDdrLFezg2L5pvI8ywo69RRjXWkG5qORzucdVsW6HP9DfbPLjJu4RRlbRvzUzcz12EXe+2Bc0Libh+Wn74VgwRMZx1H5Xf/y39aPvje343z6uf49Rbg/xyD9vZHfsEj8Mkf/vMA+HVTnLCdi4P6kssjjeeBlPx9aJqV6wSzWhfRWtQl4IJRsuCrAkKe1zLX3UGNpaZeZjZca/jHtJG06MeCKarfee0Yh7ZOL0cwHHukZmVsQlfK60LPDgOn847OIzan0plCSUMC/JS6BIuvFCcY45TMRKFQ6PDTOcX0oCBCkFSD/KwASzVD3TVX9kLw4Pu52VhQF4lpxkntdWhuZRcDqCSI9YA3vdgQ4JtZqNjV1wx+lSUJsJWFZ163qfc9mHtlOgewllkUyb2b8mcs1Zs3YYia2P81KdZq0vCkH81msw9m8nyEw5aNGlBkNkSAf86BccH3YNusWfCBWTCsDrIK0n5Wa18DOxuHXQYmMRUyAIhgxgEyOAmnnUrKUb0k6l0FlmZIBFww+NmUK51Aotg5GolVxdk2FPO+YYQOYL7V4gusG2EdmT0RTO+GTWYEW5yOBhn8V1uMmo3xYsMFxqDSYLXqO1A/+9rCNI0ik8FOqZTSnezOWfd68Pa8L/9dnb/vVztC+ffOHQOfGTT4V6/Nh5XqKeN5ZY7CW+RTPYz5CXKcPXTCaxtrpNJXyjp+zTLFMwtXCERYA8h0psZx5uDgt+FLd1X70m1BMhKNdhRykwUxE/I1Bl8HJf9O2Uey5gHWnYMB8KMK4vLZBeOse05wvHnvWYibmRf/rg7aIhPwRman3nreBPsZ5McIxlf9b1/bMwCAUfgsey9z68mPbrq9RCHdl3TXxOpvmz8P4f+vHeAxh7qBoc1slLHo3CVAOOHn1pEVrAD6LFBdJPifRJrQy9tZx9NDuv4MlGtaXy1u1BCYTXN2Wott8AaDf04g1TGFhzr2gWUQ9vCUNvWArgUsIadufxvWdI51ylyTBOCzTpAsHq9/ic77KVkw3D2QpQgianAfczy1NjF2rl8Z5c5wl+E6BPgSGFHXY5Cp21TVYTiTIpe/LounY49Ki9E243fGujgm4D3S2pKM3gEM7A6SnD0KZm2C16aAlqgRkGt3aEgA9seR+dly9b0Pytz9j/BJX0TiNBTyqAubecFw7j19Vpb+6kfl8V/+sGwiUVF01DvRUyanJ8oEYzQ23ygjc0gzKB7vISrKvgZ0EgZ8qrsWxEYwqTOJ7ira+hp4yLwDoHcA6ZsUT2+RWdjhmm0waIa0ATPrekRoWfpZvl3cwwn7+4H7gn0naHhlXcD+BnapZl77adZ0DScXrRsN7Pm8XWoFtuiPsL2CXp+1pGf8Ae5UDfbDYRjuhgCfn50CrC1w/X0831c43jznM/p7kLUcsj9AJuyive5fGC3T782WTcDuH//vfxzSyl6yaY3u4XIfMH1nARBJcHBE7YJn0sAsHuww4n0ECh2PtktjnbPADCN1CdxiOWKeHWPNeYEFquKqUfbXQWqfDji/tsno7ZBZPcX1pUwiMaEZ1iEBSScSqhPJA6LfHsbi+eY6dpJcHyYLPl+JBW2ntYBuwMxPUozazRJ+8QLGfn+Lf6fZ0yQ2u6Mz2F/u0oH2RZnDzx5IHLahBppXb0zQTG8x6lNWl+nsiySrbWOs+TkK/7fKOhk0i13NyRwxh3T7Mns+yNiNarrBnNJj3+DzGAAtMNZm1K71WpZOUiBs993MYCUx6NrTXniXObHHut6A6OiGlFqniNZs1Awy3Plx+gtwTybalLHySfxU1l5t45C1ynXpjmN32SGCljGuv8l7NgnKG1yX5FqfATEZAO/T4Fsf/gPr7azzY71JVkbmvqpvUaYW/BY/63WJLdrI1Arzwvk5zvz/rf/sD8qdD952sn1je3r721/1Efjs//nvabX+KgF8Be7fPKxj0apPDTY+O2MKiEI3qjZdnXy43qRm3ar2GuCHJMICUw5HD4uImll0r1nzBPjn+FZro+aBOWyqHmZASzcX4aE+9MGmAgBIe/r6HgKOJvq6/iapVEC+FfYChFrLHkxvgH0LO9MLPVLfppLNLgjwgzEQnSfaC8AUaeRsYCUGioBBZt1iUN5LRi6Kj2UnPRyVonhgx3to/WbjpGTw1Jn2RL1AFv2q4w/5SDikZAZEkFnLJWSlWwJdGPxtumNqlekvJT19pG59rz5Sv90wRwLffjbhwUEKpGDaZO5PYe73SHlfAHguBPhhf8l78D0sLrnGKJIO+CfrkUFaAPT4uwR/NXQL6UAELwkC/VWDvyw4dEvOn0/yPzjmsFLrCj965gQH1JEMNl7FBlf6Hju+dug1WxHPg3HZ5XBZXV0F4B/ib74eet1+N3UPf95Xfai7swx7yHzcp9+IQYP05S8iyBM0cEECxbA9jXlaOTLVQV3FZNfzMNxqDMJCtmUMVEl7+NmQ+sg+hvY3bUDV1J5yWOmUNEmRmh7Nm7CPY7Bs8zCPwwBP/TX3Oaxk8Fe5pzXAi+z87MJCGcbCbnJ6rMzQ5GoCv2oBvnIhwYRsPqg++gYE2Jexj8CzAvOy9zFXOR1rBv+NZ3MJ8KtnmV1/E8TnRK0mdy3lCYBfA/583qnFj0kdcyBBfMLSDBLzeb/++3xt/RqlJWeu95gYzFfWvH73J0/XSuvJcjmikc4GYKaftdsroOcwN5BtKgEgiPanPOw7CZIPKKxcPtMBA99sgGE/ri/krCrdvY3SKFDnvaT8vB6ldGYMOnkvOyV3wU6fzgKmAEq71LActOly2toqE+iMbz74bpl9/3uA4TnmrE320lHmDLnE2fYTHFsewy6uBcBP17DMuoVzT9SkcKV8vtrkkKEIiAUchvshVXPueI3Kr2J1XAanIc+JeaZEzNrzLNYNBymlCwJ85pDymxZA8xAnll0ApmtclyazE8rhO9hTO9g79PCfWJwvVz/4sCy8/xFs8ZXSaRMfH5UWWozf8TIs/peflhXkCMfIMpu4/JzDQo8iERnGHaY5zD5Dd9cugScuXCkd0lK36iMS16chAESOjl8AyR2yKzsGsusU8MLEH2IxoyFWy3MgyA5rjrLztw5E3VsUQBIEGJw0eDYjaN572Ms3ljfLs58+InuyzefjI38HP3YY7yYyzS7cYU4YxyMerJ2jrRs4s+CeGg6L9gcgfa6MjZTryFiuYtQwxbxy//8Ei81PAKV25h2Cdb9gDW5trKLjRlbya4ulsdhfPvm3n5Wnn6+XE9DmNB2QP0LL/gCGuYn8scW8NAvXScZ0mMBnGGDaDcXea/2CXVLxk2/hAHTGvXQC7juGWbc473SYQaRKpJuAp4szzGLbNvv2DqmL9bGeckiW4IDn1w847gGwKnNsE+Qw+owtDjM8503G9QUF6HucPUMEHRoVCboNIA9P9kPaOEjh/s2rt4Jx38EVZmXjZRnvpp+DRgts+I1+3H3IzIyOjZL5aIWzmo3KLLJ339W8wO6/YUnMn7O5ollRfP3Zq61ZGrC+SZmN8h7mpAB/m33anx/obZNFGyMLORZne3TT5sCXDNuBqNkgk7Bh5gQ5oz/n2TvIXBgH8AvwdRCzg25UjHGWmiBz3mwTNK4TbOzyeRwaZO6GywJjb0NAz65+CD2bOp5Hx3MCFEgAz2ixgo5SdqyOM9ozLrKC2XU+CUbvmUBZt7oN9hQaaw4QLPXx/P7Of/FPy72PfrPaOb/xt7cM/jcesrc/8Asfgc//zf+AnlOA74GT7H2CtupAZ5FYfZ8Av7KHrIBFpNfCbUQNuU4nbhB2gk05gBr7APgAVJsBaekWbyTY1ClEDR0bn4e0afo2XwMwMjINJ2x0+yxCC0/Dn9eiOYtV9Zen1F/t/eAAFlfYg/V4gJhQropV1e2ph1ezXQP8DEiyXiAZfA4NHSAEjOEZXxUvWsxTgRUbF50B8JUJKT/y6gdIG8sSlgyaTAAAIABJREFUeLZbxNktcyzYESRyDSlNYqtW+hPpbBm5/Aog6jGvNKS2ePQvq+BDvf+elf7ctxp8Aag+yMo5Bc4yHo5bX+8A7Oc47ApMW1cztPrqHpU12U0yigUDkFaSjQgksshXgBr3W8kp/jqZTgC5kBa9Znf9uzeLLEOu4XsEXqxkW4wFcRgFbWRPlM6w6e5v7JTVtVVACvIbu9CGrtKC6wTiHhSbBAArtDMXjKyurAa4k3VqoAGtHRWCOY4Ey2vQ+QbuzKK/eL5VB2aZ6IoqjaZB1hFEQWAW4gbPW9UWZCBT3avBTkQPCVcNwJTzBDaOZ8d7qKnVjcf6CJ7oGQBkh+fl5+mY1CDDZPGuhYAHZKbMAB0SuF3I1pF2HsKxZHZuAoZtoVwB4NjoRvs6pS32c+iwMEw9fpU9SHvMKiiz2FNwb4DozPPwCoAeXHzOXMFntXMI8LO3QfxDrMvUiySID5BaZ2Vibny9PiMtLjMIjNdH19SYITFCOXb1NpX/oiMNfBnEAOAe4NxLRup0ab3sUeS5T0fZQzqPbnKIjwBwxmDlIngThDJfXRceytZvqMs/RyKwdLBdnm/w86TZzxnHPjoI9yNfapj1UOpGtN7N4EsC2PQK8TIyD6z18PimyKEcwvCa9t+muc3+ySYk/lGZRcpxHSnL1LvfLoMzC7wX6ygs/Ngz6AvS3n1WjnDSOTlY5i4BagJ1alu0I3LMBD02fHLvMmiPjFe1/jOYyrVqFiHIg1hvIQarnpcDZ3aDd1eOyHgoUXPu69meGZrM5EQvBqQsO2jbN9CBGzhGps45RdDTJdiyYdHNxXLto29jdfndMnzlGm4hoymT956UmGyvl+OVJ2V/5Ss00Kvsp7xxA104TfDCwhc5Uxe1CEo2BJt635zibX8uqGZ+WyNkJkGWeQcSYhvWfVeLQoJbZYVtnHE6AEwWt57aP8VnGuCKNc9v7fTcu9UuA0fmDuhLQDfSsVvzpYes1zoA//O/+qQcPMV3n0faew1no8XRyD621d+zrfVR7Nprs61+pRVkMN17lTCSqZxBm30NIDgLCB5g3u2zR/8Y2d+f7e2WbZxSOvbZ/59t4CJERhGCaOzDmTL54RwZgf3y//4fn+LCUsq1e0Plu1cXy4dD/BvjwEYfnXLNIOpeNkZjqUEcmDoJFo+8f655+QXa/K0WnvsnFMMSeHJ9beZbtww452Af+7nz4YgzaQ0i63CRfZsC+88ffklhKY0HycZKRozhTz9ikT5ZF5s2rdP07dmz5+WrR4/i3HJ+DVN/NcZeMUYXW+uYWtjMDvUNl3duvUONTykvN1+Wboievp7hqEvhBCWAoIEXn3NMs74zCtaVudbN8zLXV2VWuVYJOntPhI00gYzyUJeXdRdn/F43Hm0vd83cRBBgyErdARkTyRzfq1vffj77iNdvEKy1GKcGAcAqe7ySuy6CU6VUI3YnxqhgkntpMNb2fzBI79R2lTl7xDrYs7cO361jmZ6YJCggwAIbNAD41iFovXpGt+Y2CgAz4Ga/lFoeIqM90keftRfZ2Wozb/PZZiiOIb0k0M4InPU8bRBcDCOV/P5/8o/K9fd/o97Mvun3twD/m47Y29f/4kfgMwD+4fbLOKwF+MEYuvAlp0J+IZipAL6ANrT6+nV7GJoSS9YpOq8aHQdzI8sqwBccCfAFvea/k2UVhCl7sKgmrC/VsbC6XbAyJw3kN2cc4gcVwA9WXOBoLSXooZdcpcz9AAu+iewhGCI2iJBYWMAp827BLaBX3+5a56oOORl8D65w66pkGd5sHsA1WE1QJfuZcp/DYPFPaNk+GcWhFg57SMlWCuYTlCQIk9VnP/a4D0Dg9QjwQ/tjAGABEUhQDXJ4FERxLvp9NqB9GDsPUN17UiJiwajBgbagHHI4fgwNsNkNTIdLRvr7c7jStruNNAQOM2sedKwQzMqyyyb6JavNxYVkogJl/3/Ftp12C67AyGsHlQoUxoaZtRVKIRwJnWSigFjGl8OuTTGkLjm7MEfLyyuAgR3sVrl/H6KaZKUu3HewQujWHe+p6any+PHj8orXOz+0aRN4BMjnV10EnSA2AX8Wbmfxbkfl3pAuPFl0GqDXe49CZ9/LJHoy+vm6yvGpfk+Z2ErLn+EE863ShouFIyvgnCXqos8MIEvJUC/uHBziXMMJIOacZ2Fxdwa/HEAxL3mvcwCbdQn4ZlssPTU/VW7dvl7eodnSuICUMbcwsxOmX5Alg+8ciPsPgF9r7yv2Xka4BvixIhPDJ8yun3HV1yCCsATpAUArgF+VWKS8J6RKFQCtxyP2gDpc8ADOzFKd5av/7RLkO0bMCTg+GHg6ceqGBXO/i2PIHsW1p0qteF5bGzQW4pAeh3U1gDLgCnCr77yFq3zkNHaCNh9aB5y+BJxvIl3ZB1y0cUjp2jrGFQXVNEWVvY6NBdqQAwPITbqxWTxF/nSMzeY+Q7RpJ8w1fM9h/NrdR9j1dZVpLPsWbr1XppDpjMxeBzCMEtiBWBQsnOCKgjznYO1zgBxdQynMjKxl5O1k53MN6wdvUJb7Uu4GdneNegeDajaBlOhUxEnsrUrLbJpV9eZgvesSJGgX4JsRbQyyvsem8DEHqJHROAXwaw2p08yzz56UlaVl9mxIADTpJxRYdjH4wwC/uTvXy/Vf/3a5+YPfKDN37iDdQ5bEdZy5NxyxxpCkXOwtl/YevQdOcHPC9pIHxCXZIdZeIDpCZb2SINN6osNjALEZRa5xB4nMBmB2A/Z6m0ZP+9HFN4GhQUTnGXsazl1slHwe7jzMM920EE+HXOfsaL9MtAfKbM9o7KXnSFY65ti/eYYtguHHH39ZVj9+xBzj5/CnbN6fL2dYUx4RHPavtspUP9KaeaQ7k10h2xglAGwipWnj9mPDqWE2n2H2oAbz1f4lX3LNf4T07xGg8OyQwv3PkF69WGeHBMBeaZSJD+epP5gu/+f/9pflOa4/cx/2lPeuzJVfH7xabqAD6xaQY9F6JtNroSf++oPXmVs0v9rgoW8qG1ojyCJImKQAdoa5bQnqGeC1k06rHcjwLE42A7PJuD1HStamuPvaB++Xz374Y8aevWnc7rHo7OdnkEnN8MyxJ0WOdsIz32PP3Hi1XPboBWBW1LoTGz+Nosu3UPmE95TPGScDc0425ginHnugnCMPcg9rd8D0t2kiyDzt6qKzLUW5nfrDk72q+9hEY0uzK+xdWYzKfDATRp8CM0kdjIFzwj3jmGtCcUOjKopslc5qcsC6G7LLsIvAvcWlTFRgFu2Y9+vnHBLgf/VyhawEtUjgAzvWjBPUTSFxHIbssE7mQmtLpVISZ3x+mFKwpsJDzzqOJmc9AV4/AY37uARfm2tzv9UC2n08zl/mzhHZgxYBhdejBNB5GM4++kywPlsVaacF7wWBHRUY0RzsO//gvyqL733/5wVdbwH+zztyb3/uFzcCP0Gi09pFg1/ZPiaYSnYpDnKPtKqxif8U3uIeVGrbWNwCfIutBKRq86JBE2lcoaCykl7S4t0eiDowREsm27zbMc8iNEFuym40qTizWQbRvMWkbQC+DhFu/NF51lQ44FTf/G4AUoM0sjIVGXwXvMA8AJtg2QOUBR/FlwI//+PaU4Yh2BJ0k5KE+TaNLKOsLMK7rfXX0RwpdLfpoWvbbov5BmAdAz4R1HTKHLIRCVC8D9lHwWQ4e4hQTL0acFSaf9koGb9g/Tj8LQQVNEavgXDSoWkLWQ6L1Y74LpjUPcf7VWuow9BAAxs1pEm9NPVQWm9BcXjR28cV8BU64CBl2SBhTwNcVLKq9N8X4FdaazdPNbWXrG0CZn/lfl2B5+rvsv4iA4S6ANuxFhg2BHNuyl6Lftx8HXGgreOm8QpWfhOdaLY+57MrVljgG04L3MgcBYLTM1NoTJfKY1gr5VkNwMEAz9iCNZ9FBGqVG9HrIlKzP9qiyeSlNt//eV/ZJM14wp+raiZk4M2o+GxirqTNoYjS10SheUgrXhchh4wqj698P63dSBH38Q+6xTjWWmt6KKtVPbFJi7aGPBubiUUAohwMQBrNy9QZcw0y9POLs+U+Ht43b87B4Fk0bW2AvSjU/qerVbLo+RzDqaZ6psHeRwiS15fNpd6QzgSzX7H2EZD6x3QB8vnF84xMTS1Lew3uY+0HuH9j73GZCHDj76rPinGJFRExQyZHSIUr1ZKxXtkrW588LiufPir769vRTG+YhjctGhY5b9RmR5DrIcyzsBHRPvPYIOwKzOAMIF+gvM++sME+sg5Yj4LLVdhJJCGzyhy002MPaU6Rxl+YKt0zY2UPXLkBs7u6v4t8hCJRGGZtNQeRUUyMwthRvzK9cKMs3Hu/TC5SaDs4HaZEEfyY6t95CcD/pBxufcmc3svuy3HLBowGaTl2Ed7Gn7MDuGtDDb3jHF2bnbuVI5IyHdde9H4AsO8Dkve4LtlwddPunYOAr9kbN8r09TtlaHIB8ANkhKW0Q+zyk+fo5z8tS598SXElbDrj0ILp7WCfGxXg374Gg/9euf23fgPLSHzkGxSbCmfPAOkA+ovWBveGNaKFs+d0NyUz0cMcti2Gc9eMJVAPIARIYkLvaU8KcD3elrWnKRkyn41tZHRkErYopm3ZqyTqUZDUcY99FJH3IzU5JxuhH34/1z4yMREWsbwlm0q7TENMzI/Ms14AsOxV21xHi+d0cIAk5YtHZZm5osaf+ILC17EyghZ/kPeb2joqV2G3r5n5QubS1A/epmVITk61f/R8MUCOde5dl/KKNfkT1ttP3O8JMo6X0O9jE7oPs7zHHBu8PlWuPrhb/uKPHpUvPn1ZFr81WBavzZS7Y3M0uaKBonsj3Wppk4u0CJccnvcQ4P50olF2ANoHfH7LLBLXOwJrPMycbnBmWUh/NjFcTgkw2Q3KGiDyOevgFQXCXUhart26VdZfviSrxHpA2z87M8lcHCuDSHH6yBD3Iq3qAzT3eM5aj4LE75x9pU+g7fpjn8OQp/Tq/Kp7KSvoRDIKwuwUu0ltGdxuTi9wW8IS1KZ9XWR6JZDkdqx9yf3TszRNJly3IREL57LMdB6RfdTSWICf0kTHGoDPhDkA4O+QiZPo0pHMomezjz3si+7nGgv45ykylgMjo+XFKtkOrFpPCGi1Ch1y/XHf/WToQBFIoQjSxBee1wQz/UjsBiBB4j2VKpKFsXC22waOZDCtuxMTmGHXoOOE7x1mxSWOon7FQlp6N7hHcqtKj2pXtnrPt/7hjCC1z6JcSJvv/f1/VG48+MEbG943+u1bgP+Nhuvti38pI/DDf/3fAcSWA9ikHMIzjMMrisLyxDZdboTs5lJ3MvV1WbSa9pPge1huDh097LVPZEPQRSaaPIW7hKltN5LsNuoGY9pRYGzxrKnDbKIDi18BfBte2XJdWywP1h7kOW7iagNldo3iGzDa4dYh9NABJbTaqRlMa0ydLl4X2ibAB2T5GnZBMw/KdXwPU+N1o43otCtLx/WGDSgb3YG6dj68n82pzXV1WQwluI829IIyVenKDLivKPq1qDQzGr6HfvGyt4JxQaOgOLIGan/Z1NRB8nIOToG7DLMmKtYeaIepLeA8LEYGGOnnn+Ax5CuCWg9b+wokwg9wF025DMoEc7VEQAZLABzA6rUkI9K1NcA3xvPfQsKU4NripmCww1GGjZrnKRvrfdt50adwRlHZBbaQdqm1CO4lBXcvZfA5ANVRmxqNegTBuhIgPueEjXlqEu0oO7yayi284leX0bcCMDrJPdt3oB+NZLgdBSNaSWi8RiFWpRnvrtjsn/X3vywcDp17avKVffmzxnZxzzEfE+BHR1tBPf8XdpR+Rh0w8EcdnGwKpyRExjdqA7gXWXobuwSIt8ZA5wnqIWo/eotHTRFXiZwI6KzrWLgyWd5971p5584VmCR1sjB1BLD57Kz7kMHPbFq46Ph7PdnjuhJcvi52DhFYBcArwG1YrU2qzzOea8DSkJVFMFPJ09JFJ3/VmYCU4CSETzCbFpQ/+6sOEmNsI6DnMKYRT+vzl2X9JwD8Z68onKUZDjZ8s0M05UHacW6waEbJNVvVzRzwswI/A4RJAOMEgGUEMNXB3Nhl/Wh7iColWtef4ZE+yu/7YDSbgPrBxWnoTLzfkSRs0pDnFYWLKzQX2wVMq/EVVEwxvkM4jLiXjE1Plxv33oPJ/w6FtlcYj9QJtw8ACWiaDzc+xrnlE6wat8LJyuUTsjWzia4HNjeL+Ax2zCIK+qPmQVmUe2Vk9mTH2VuUrbBfWCx+AJjfQpu8BWjdBkBqjRudmtmLFhcXy+3v3ClzyIcGxm9Fw6pOAoxz7A03cD558aOflmd//nH58oV+4YwBEpROskSjMJAz12bLzN1r5fpHD8qVd99hTc4QnMCanq0wvgB8CkwvAEIhM6Ku6hxf9gZMrR2bD6OHCWuTPUV3rEN04GsA+VXQ6f4O7K3OQ2Rydyn6XVmhEJJGVgbh9hIZwrJ3um80GhWOogs/V67D1+ToZJnlfrpgqM8BbN1kqUZHlKLMIykZACSe0uhqqbx69EV58fCn5elnn5YddOcCrxPA2wni7HcfLJZ3p4fKdSbiAmM8wzPEDj1cijyXTmFxrYfx5NBpyYyJAWEbcmkX1ugpU/ev2I+OsGG8QKKy92KrbC2xH62Q0eCcGbt3rawBzD/9o5+WGwD+8bvUyMyN4tmOsxBBy4AZktWd0os0ahi/+WHqZS6oC2kRQJ6SPdgjC3FGX4V+PmuQfx9B2qLko8X1ua+ZYV1mjJf4jB0KT/u4/ompqTjPtjdWOGfPsKWEnZ5kP0Gb3u3ewhjaRXaQLIUB4QnXb30QwqBo3HjMc+8AmPbb+TVkSgaVnLDMtX1kaRfMS5tTHrPmJVDUnHsuZqfqnLvu3wamkmwhO/SssrbDvgUh0bL+gzycLD2/t6hdSa0HlxbUBgK77HVaa7o/x3eA/igB3RnX9Dway51i7zkYtUkGt5sE+Orgldq5X4xTOKw9puTWDnIqm3lZs3bBOSvAH9Q2m4Ahet300pE9bC/TIjv2qDAQ4B5xcNLl58L9zKBbooevI0C9dQU6Hvv9xF4OqgmU8wUBxjhUctATPvN7f/e/Lu+89zf/2v3t3+Mv3wL8f49BevuSX/II/AiAf7iHTaaaT0+wAPgungQ20bCCjSoAfnS0TeDj68TOWgq6eRyxilxEFtnKiCf7DDhVLsxmLfANjZwAn++1ltqN2oWtZCGcN9jE+gAB6prVpurUIMA3HR5NrsAueuFngyO771oQ5sZl0610ygl2VjlOuLekLi/4Cn6fbK/MLUwa124wIluhTjS8cnmNIFLLTtN7aujDs53Db5+D9Ij3HbAQWFcaNlvlSr1uQlpfeugYELFxCobjXit3oZALWfAqw+69MIY2XIoiu8DiekObFmdjDcmTQYGbMSwY9mi6FcCR8Grft2rYpSVnSD7kSmXWbQSU8qh4hpG5SGYxALUQLQC9zalCqPI1gB8QrgZ0VVAUch9+GSD4PsH2On4CoejkS1qVjX9A2zPlSDIn6B9P+RLgv9prw9ysRdGYOmi1915T3WXWB3MSTKgFeaTB0a86NtuwbGsrmzhm2DnxAvBgkKM1ajZii4AjrC5rcJuccjrhZEAX9xNZiJx3ZlXMuOTp4Fe6PvhvUYNiACBQ04KvAv2+zvihfs8MTAw0ZJe0sqyKeCOY1F3EjA3PB7BmwVcARg4ha0ys3cgMUVRtMPfICsEWKz1aQN/74P175QY66rEJ3ZHMCJlJESBmQXvY0wr4rAFQ8WZ0wq+Q8cR15eFco3jBZzoeMTv05qvvO+aFUiQ/owL41TjFSyrWPr5fgvsEtx0hcfLvqwF2P6heFnOL/wQXvaxJPe93Pn5atr54TkEbzW4YG9k3i+RW1yEVABc29ZHpdffxg09Z4y3mwaFAExmKdRXqgH3u3RYjk9q/YK0d8F47sL7HduOki+f/x96bx1iaXud9by333lpu7Wvvy0xPT8/GmeEMh0NqSIqUREmWZCCSpchQFMNJADubEf8RJEAQA06QRLYhO5CzAjHsAIkTxLYUw5JiMZa4SBSXITnULD1b72vtVXerure2/H7n/b7uliw7JAESlGdqWOzt1r3f937v8pznPOc5EzC7g5N0syXA3ScgbsJaLkVxM/0V8HsfwzZxEp/4caQMg+gaDCTHceh46LEn0snzL2CbeIbx0HmKPQBd7kFniyzDa6m7ThfX7dWobXHtllJ6x8/sQ+4NLAuatc1FeF24TcktsKYpDN5GL7+NnKuBfWQD0Chz3yQAUtPe0VGqkBaeOnUyPf3iswD0p9PQFOBY29RoIgXTjcf56tvvpqtfezm9S5OmLpaMFdYy2yegeRipEYWgaMSnTx9J0/i5VyoAK9jxg32KUQ+QLPB7u/8qyRC07fpnCiZ17mqx35iF7QIcDRwaWzT/WScDAnvdZDxGaN5UHaXpGIHIzZsbZNmW0yqyJx29TqOXf4Smb0cXFxhf2FbeC34dffXxNLlwKh2yfx2Smagw/qO6ftVn6Hw7BLu8nVauX0u3Xvl6evvzn0tvffkrweQ7GwR6oxSsfuCJ4+mJM3PpFOfDNPOjZtANSRJSQ2sEeI5ma13xORDO68D9Fx1dusw8+goSpTWA9aAs8C4N88gIbDEvdGjrQwLW5fncffca2VmCyYeRyRyfhKmvpxkK3iexsBy+vZlGb66lcXz4R8wO8NktrqFLkLhGML7FGFS5vhnqPbTprDM/WenhIoZ2j/2cJlXWV2lVDGitz82kIXXxNGbbQUoyaEDIe2mVFnkvGziSuRxjbXjeaXfsOq4xD7o2iSJg5cBN2lGMuWe5FlmXZkp6ZAHsB9JlXKDGQhapnt36OPcGM4LWFGgxrDxW5yp/XHc4z3JJOPeNAQME7WchJaIGrgD42c42Y4BdOyXz7567sv8dG2XxnOsw9utkfi5fvYK953ia4M/TZOOijwtnu2YKLTI87lnDnJ2y5+73ZqtHIMvcos3CDHGuqLU3Wz+AfC5c0uIsgygs9PZmr3e04zQQsQ6GsXRFeoZLrtlEMcC9JiDW+UmyOVysc88gLaslayzOf+YHfpaA/8P3zo5v8zfvA/xvc8Def/n3YAS+8dlfAYjdzTKAYIIzIxWoppTqhl+2WmVZ+KxDzpr3QoPN720Z7gEeETMbRejMWbDB4keRrSnA3JjoftFfLjgd4oSqo1tUqnOI9ViVgjfBrWznXkiAlOgI8GMPDGvD7HUO2wnoE+Ab2ecGVjKqtkeXUc1WmQFaAtgWwDg07yx4sw9K46M4Tnu+/HqdPGRPdO1RByPA1yKuAaPRYLOtA0Jrgl11g/w6PIrbAyBFNiTGTRbfGy6uQa9o2QQdefw3DyYxbWjwC2DWp02fQQafE3IgC2Y5JkeGpmm5je3boJIcxs8shxITDwvuM+BFAPwCzIZqsQD4gtYCkEbmJYj9oqlTXEUWnTxYWFnaSPoAovdBgfacG+XvQ9pi/QVjpopJv+TwI9Y5B+3tLhrITmML5s8OgxSXrdLIBomOPRK0ffSZubkGeNQFhSuxWKrH+ObCbOs0ZDtN3Vrgx5xQolMA+9LrPvT53F8ptXFsS+2913rv3jKqzkFKjEkxLgHIxKpZvhJjFR1lPQLyl2OjnaoAO6wPI4OQ56CFwKaKc+OuDOSjxoIft6FRdBCO4i8CqgiQfe7FAeX7oh2NZj2AwD4OsDqs3YlTR9K5R0/gfjEJIMk+4iXAV4YWjlFcY2QB4s85Kxb3ZAFuZDEKOVq8Jmdy9C4P3F5mAoJdzgd+ANPiZ3KG7t7Nl7+JUcqOS0rZCtwf4P7+60vZ1j4TTb/zAzqmrv3B5bRx+TbzAcmWhdXMVNm5HbpJ+jVsej+a7OUU/wDfPfYZg8EWbistumAaUFa4Bxn4cRxO+nHfaLEftBDs7i9QoKxbDvr7FoBkq9NIVQKBqvIJZAIb601Yz8Fw4HCeCpb7dtFC48xTx5L3oQuPpVMXXkS7fz4aWkVfCmuF6Gi7s/4mhbav45d9i/HD7xudt7KiyG7wq9mVkEsx7mYA/Tfnk1lNszg7gHeLU7cB8kpyrCnSPrJDwawe8WbplE3YV8F1r6b4+PFj6YMvvpBOXngKl5mjuQ6DeeOoHwISWzevpmvf/HK68tobMLtt9qkKLjhDaPZhkZEe1SZZW2M1/MLJMvZBgUfNBLaJBCj9FvqXhb3h2NWmT0UP+RwAmLHWglN74i5M9A5AuIF2fA350PYu4877Do1QFwVguk4twDvv3CLLtoHrWTU99cTR9KkPn08PPXQiTQJgHaYqmu/RsWNo6U+mTmUaMAwctZ4I0D1IjdUB62bbbB0NuG68/NX02m/8Znrts59HpkQ/FObwIuP59Mm59My5OSQsNPfDQIaPD793AXasWgkFHcOix0M2D1Bh5f5vBnoMN5ll9qovYw35hkWi7LGDnC11GjnJYjfpVLtJRmKQvVXuSlnV0CyF/dOcW8hwxuwKzPVO0L9h3DqApY00xBkhmYQIMZomLXHu3FFeSUHOJDasRxZmaDIF24whRI+M5SFZjuoec4NAbRfmf49s1KG9LzhDJHj27ZEh4LZuTZJKMiEynNZfyegzp3SDU5pj4zFJtcI9qeJZxV9UXP9I+uyJcmhhusoebmhXSU/o4fP57FxzL+jy3K3bskBdIst1qwmC519OhgK82Zf9mS2ybv7qAV6zo65e9PxcdI73vGPcc4+QA7JSBMW8b5gjsJ7X1rHF5d7U9c9SJHvi6PGwEh5hTu8wj7YdH+6rgmuSEhobXCn3mSIg8AyQQfR8lcgb4Iy3p0SY+wa5ARaRmJE4NICxOFh84v7rScq+6DiG6YdrUQOQ6AYtySDxZkd6Cpepc4msJHLWpz/yM+nUIx+6t/d/m795H+B/mwP2/su/ByPw1d8G4NPYJQBOgHyj4MzQZ4AP11PIDPxu3xRYAAAgAElEQVTLIEYeAPhG/W4K3VL7Hix4wfiqT7/X7EkLOpgoCcXAGRlFSLooSdAqUEDd14ePrSm/cF1w8ZpKln1QCuLCtWA0p8RtcCXACs0gG62BRdbXy+wUMhJZ7hKxCG4LcB9NrIK9Z4NiQwsdqo1l+DnBeoB4rsd0oZpBB2hru0njHQ5VWMQ6TBU/EGyYkh1/RvCV3VYygPe6BXgyCXahVC8fribBiqrDlwGG/Qt9NaDNBj26GZhTpHCzRkFRneI/6C7YYDMRsIjInWLcCpQVzkaC2YzQsi1kANasGS6tMONXHlRuppMDtfIxlyz3H9KtK/0JMBMQ7t5n5gxMZsm7Akz+ZQyWxSzNvpIU9cscFk02e/2xt3ZIzcI8aplmhkQXmSoHl4hSnbqB4z4brsFdW8/oTaQRZAH8TBuWOEY+03439OI+Q4okWC/Y+xLgCyyjkJjrLpsGeeGhjy6KyawdvtdciM8t5SfZRYpPteDT7IvrIVK+dtWVJeTao626Bz+HEAzf+BiyEFq6R8o4wAZsF9IQMyTWjXsAKdERPShHiqZvAugsqoqD1BG0oFwdtg19LGwcAwDoaT1DoV6NhjulLClLiWALGRfnfM6U5YA8j8cDAD+6N9+/PwvbfOgl8W4Qo31frOV7iN6xy2uzlOeVzkn3JECm7wtW/94avvfzRbCo5A32fffqctp66wbOOesh59jkuQoWRmEmF2H29vm9zL3rte3cYYxsdW+mxnVpEXyLgNF/PyDIqzDXx2gsVpvHNpBGRQdz42lvcSaIhSZs6DJe2zLAs1iVHsPrW4KhTZDZAbyGH7a1DxR6DmHJMggbP4qs5fS5c+k4DH594fFgYcO9RkYexry7fgnXldewer0EaodpNfaLtapUysDI8ZPFdxUw5xhi54nSwhbyoc0Nmj/B1HfbAGaAvgCq677Ec9FaURLDYn+LVHsEJzuAjjm67T77oefSmSef5pqO4jxFZoztQH27nTn3IGOWL72SVi5idYl0YwzJ0dQMEiVkMhWkR/ZXUGUh49pT+hQdrM0cmbl0Pirvs75JO0IccLB5vAuAXeV5tQD4YWNsZkwtNZ+3YXHtBl7zMviAWBvT3UGucgW7000A3PR4NT3x6PH0yY+eT49eOEvzNuuDmI8HMPmVubQ/dCy1BmdTk0JeZR419rI+LtCuxPR8JstyO136+tfSq5/5THr797+MfWcDN5rh9Djg+ocJGB47igyzDjFSw6ZYckdbA7NI6uOVxhm4Wu8Q2ecMNmOMDQitB2D8XidT8CV836/ZOI2AZopi/uPHj8YZtwST39LQAHBsDdEsa89sxTgN0Sro6O0yPUYwVAPcD+LwM4wWf3TPoA6dPTOlxdpf57Bqs+4lOXSHGaUW5JAsXFuZqExxT/kfwStORwcEp9ucYZD6kb2qKnkB3PYTVOrf7po126uRg+yTwZ0FDBE68mz7uB4G1omGNGuXbMcBgY97F2cmyD72Fe6DHSt1NWcwswoBtcuabfLsdrWqZq3lzLzyT6WlWFvyXg1klMoIlQbiDMqaxK6T57+KnM6ssn1YJrm/EeRyYnubfQm8Y29gL4l17BonM2Ixr5KdJj+7tr6CtLSSFufm0wLdbOcIsMaQIXlWRuNCgm7P8g1kOp5h42TbtKD2jHCvNPgPEov3NGkpWy/x55dOdu6zYarBWW2AnmufeDqRVcPulHWnnau9ZVy7NQKKA4hE3YG0EBXcVwnynn7xZ9KJhz74naKu9wH+dzpy7//cd28EvvL//re0jL8ZG2TJ4gewL8C9oDCD0qLAJ3BCdtnJjHl2XTgomMRgCwu2NwBTKCIyoJV1znKJzPoFNNH+UskN3uHhcx+e+Rmw+/6yd4LAkOiwr5nG8+Jy91mZ4BLgZ8mCXR1lXLsyzGE5R0quALoBZL2GkO7wWj/D/VN/XA7b3KnUz1DznbXQ4d0VTAKMFiCi0YNhYsMcg6Xwh9xg6iMEA+F4kjtzhg1mAHwObj2t7awbNpayuRZZZqCdJSal04a6SPd0C4hoNkMx7SCFtNFnQH1hSGYE95ltjm+ZG8daVFYC90jzFk45D9RMhLyiAHxlJiYDPp9lznyEfjoYftLBpayn0LWX0oMyGAhLUgDqEPcwxsbPYKcegH5X3SNgTDanCfvT1O6UX21gYqo4wEMAcDMQOZ16qISLW7AYrAP773PznqJLsRu9QaFAxV8ekOCUQN7X2xhpk8+vUxwns35PtlIEKcFy81nWRgQeVUvtfDDY8SAp5mqop/m9qVuvSeClRO0Y7hqnz5wJp58JWL7hCbX6zj9Tyj4zDTPNbABIlUVQ+LVPb4dg7yNAlqlX42yxuUEHryeIE2wZ1DlPlbetImVZBkzYxXZyaha//DHkF9yPbF8ErQa5st2FR763oizB7EPcq3UMeX1mIJ6DtLCh836LrE0GqRGtR5AQEKkYq6zJF0AV3/cAfYRL9zajEvQ/uDtFPQQSjdal26nxBk4013FuQebg+7esyyCoqyJ9GCP7sotUwkfRU49MBqfN+JhVqHNvQ4A4mfBtrU95VQAPrnNiEbnaaWQUp9AxEySsEAWsAexXCCIbFKLa9Ebr0YceOo2OeZiCXDqfLm8A/O0tgSc5nzMNgBtDVjGKneaR4yfS0YefS5MnP4BsAmAmKNDBiOfY27ieti20XbsIKNoKeVcuwC6LnS3gs0FWJheUiwg+ZOobaq5hxncoBNYwwP3M1x1Ab7vGZFO1+VbFIbHgHO6wV0zAKD6Ohv6RZ5+l8dSZkGu4/9RggCMg6+ICs3Y5tW+9nXYjWwGjCmMfpRHWKXGNAW5cK+w/ubEcgLHw1d/mWbRh6LW13KBg9g4ymw0kQw189nvox82sSVjUkKt0GYd11tQeJTWDfRbkWodFzzLW9IYuPgQIyp2mkZM9/9QpmiqdTccpFrURYUQZg1OkaI6lvaEFGG9rStCNA7oRyCMjGaR5VTfduHktvfXyy+nN3/1iWnrzbbKikCbMuzOwxX/qkVPpubNzFBDzXsPW/LBWAcIHB9l1ycA5Cpyd31E/ls8Mu7LumHHjr4YAkpv7A+kVMkivAibf3MAqkz1qhsZnMzjX7JFJ2aJQWfvVCUbtpI2VmBejBC4D2qxS3xHWYDybwZXNNElNwhTjUfWZGjTyGfLrSkJ1M4rMISz9Op3GN/i5Gt2X63wLdk0/E9eF/EwJTz9kh4Whdlg1APfbs6kHSO7Z6AkQWwkgb1YJYG5HeX+GAN8l2c/42bl2LLqmk+IAqEZDQT5jm/1mBwYfliQDfP7ODsgGl7uuA9aSTnTDnGPuLZ5RLRh015lDOWpNHZ/fYHxuo51XYmnWUvebejjdEWjxq3vSgGYRQYrk88TtOs55AbhyW/ZB6wjcVXTbmWKdzbO3jdcn4izYB2wL4INgi07iBEUElyMUGrsXeaYbjEStAM/ba9TxJzpLF0qDME5gLMQSzn+b38U6YH/W3axFRtCg1nk5RO3EoDaoPDkBPqEVZz4A/8M/nU6cfR/gf/fQ5vvv/D0fgS8L8NdvBiiXuY/kp5tEWNnnlJ7sbBSORSr0PsAPmYC7iaDCluyB+k0DZwAako6wIMkMsDaO2XfeDSAzzLnQNn+bAhRTZ42y9mfuFPlz2ZaCwZdF9e9yF1JBlkWIWTdomlCWWFtNHX2UBLnIs348s5IPMruCHwsdPRD81c/zNTLq6qvDstBbEIzzG9nENuneAf5eiz/PMS0y3Yh0B1EnmJtZyQjIEsjeq3e0I68gX0bfRjEWKVlwm/XxUTCGwn4AFqFWw9u/hgyhD9cDDtIujCNokc/J3GtgrYzeMsPhWMs+C8j8MwdnsPhGLsHiP/DNv8eP+eAC5OZnUxYjB3guUixDusmEdCMDYTfyLOjJm3fJ4I9ZDCXrzaGpa84OQEq7vw2LatlUNzio3Li30F1631mipauMm7je5dnVRhmUG3cEPswlWdyQMEWAYXraOVnUVRSA02uI1uZY4bVItfscR8njB0BRW1l8lzIWb34wXGhyUCP7F1rOmNcxsAGAdXMRmI9wMB47tpjOPHQqnTxJ8R2Mb0iKnMchhcopdeerOtFhgkJdIdSVHsLo9bbJWvDs7bbKaR0svsGp965UJwCf9yX4L8BYG0C4uU5HUBoHtVu8jkSRDinTAI9RAkmfm8/Iw1apk3PI9ec1lAD//jzJgD+YdueD81+gH8FM8ff+e5H1yH7tpeQmS9pKx6Q8l2RmixqGYh+I94mRy9K7qHNBq9x8/Wraungdz/UN/l69OsWIYn8L7Hm+Flwf6kXtcwe47FI5qW99dDwFIO/TPEnP7G1A/66HuzI+CrEnjs2nQRjSXaQpLYKlVdx0NtHz2kFbvZjF+gsL0+nESYIAft+gYHsF7/2W/TT4fH4McDEEE8mhjlZ/anY2HaOb7fy5D2FROE82yR4EjLuyvC1sFdfeBOAj09kh6FLDbCG9dRfKQcrsH3uOPSgs9BMoqbdXY++v6u+9/+jF4J7GNQqytI1UCqN/wE50dbbQtg2xMJwee+5ceux5rC5PXyAYQn7EXBzw5+xK3V1PA3jz77bosrurbCibFUT8prTDPU2gZNBo0MD6a+BX39S1hzHooN1u4tK1gYPPGha2qzT10g1nV1ZaS0OkHjr5DMGi7tE1uIkv4gHBTT9WoaMAuokpmkCNLwJOCYYY0O4WjeyWb9KEbC0dP72YZhbQjRPEWNRcxfWrgqd8pXi90M8eJ5ob6LS2ubGR7l66mm5+/dV055XXUnt5KSR6usTMMQ+eO76QnkV/v0ghqwlTwbxbl6KjaDRWZill8KPmiTEwc+X9WE8wCPPOWhzCLvQVshS/C8h8kyZRS1yzkqiJ6RmKrifSJPe9QNAxRmA6Gk5oPB+CtT72+QEAfs+qXph3vfdnt6kHwlWoitRq0OZOEkCeWexjcQ2cRU2W5DuM1yrvU6fodJqAc4R+D64U63CUw/S42BZztsU5NYJuf0KjBpey78dz67NoledZkQySGNJwwv3RvRbQ7JnRb0DM+aJd7zAAv8JmsRcOQgQJylAIMA5YA3uwTW316Nb7RH0RxBS/jmNfOUZtl2u3Tc3UNhJJ98TILvPcexJf3Nxdshy37tIgjOsaJ/Abg0TRvlmiS9a+3wYt3LsBtHuxz0Fyxl/r7JkG2ntRsEt9HXN1Ernc9DifPUI2jn1Tht69RYKtzGAYqLn/RwDgwey2Zd0Fz9raALPh8Xo3lTz5OR94Lvpyc/2eC0rf9tnfutYIMN8MvDt82yyyRi2OkrgZ5kB0Kyc4evbFP0NG732JzvcchL7/gd+9Efj93/pbAfADuIdWV/ycD2qpgGD/BPgifldsbKYB3/PCCoaQgwuAHmBJbXgB8jPAzyyhoGIPz9oSm5baeCU30Xaen9dNZ8hmNRZJaX0ZaMbupRbHZAvIaNTBm8iAKomJ4mA+wyY1gmcXvQu7LSvGgeumFAA4ZEVZopOZzRyYyLzZmEv2PB/aGTR7aFoEKGsnkJe3bMNEHPAHNY523bRbbY3NyVbXVRk22ami6LVm0RSM1b5MIMy04FY3HUG7mnIDkNDfm04HpA1XBXC0GscCUz22aX67KMpSVaKhTnHNAtGIkPw1g/3MmRTAX4B/D+E59A8C/Kwlz51KM8D3dyVgD9Ylx2Jkg2Wks9wn69p13ckBUFnn0OPFk9YfeDkcEB3cEVpYpwm2G8oUOMi2KICy8LQVWszCmlItJPUEWg/GZ0TWIN9f1lwC7tXXC1yKjIIBi9MpYkjmmIddh/fcZiM3M+I/VnkmWpBm+0cAMAfyEMhA2Uc+RIoi8ngf78uHXmSnlDCEzMwW9Lkz6FkkAk8//USaw6HFo06mKWxO478MkK31CCeicLjRUcnMDwWPAKRhDsF9WMOe8wZWP+5XKVM4IOVgWWtCvbL3+fdwRbK4nKLGTQD++loL+QSsNJNklsK8BWxEx2wMFY1nCJBYK1l+ZGCZ5TkB8l2bOU1RrNOIS4qvDO7j2QeYN72egwPlP+WPxa+xWPNV3vsq6pdzbFhIuO6Npxk3DtMVajAu3khdJDrWYVjMHk4WoYfVe11Ncl90pNXSrqWUAO/6McB7lee0bXH1TQCFemcDW9j2YTr/jp9cTFWa49BdPi2Rzl+ik2gDZlagra3gSF1XLeV+WGHipmPH6+b6ZtpYbgCmAHtkDibozjODnKUOKhpgHOsUfh575Kl07DF0+BS17qG51tFqwH1ni4ZXynTWX8NObyUyL7lDcg6yImbib13bbdaqxZtda0YA0Tusc291F8o2spyOYgSWFkhbeGtQILtedIkt5skwkorHnjmZLjzzQlo8+ST3Asup2flhE6kBlpi9zTRIJ959/uycLCVUYc/p/qv+3/fWrQft/zpNolZXkRYC8pVcaIbQQfu/ThC2gr/7Br747qM6lYwxby2SHWOcavQX6cd7/BCQ3+vrUBh9QP+AkTQ9t0jn35N4my9GBqu7tZHWrr6bupdeA1AitUO+BlcRzmIVgpNB3qdCQ8IKYK6PjJXNzwxoujTHat9dTXt36CJ7C+vKG7dw8NygzqKW5vkMXaR6zbU0y3M6gd3kLDUWSmj2mMjUTAc7bw8CQ/K8leU16Zzv12OTcejQ80D71PHaXPrmjY30GVyIrlLX0qCPiiSEspg5uumeB4Q/MzaDC04OtDoRpLEmdRUCDHYFqMh1BpAN1dmXJni2kwRvY2SPBh1zzgNBdO67QUEt6/xtMr0bSmAA0BPsH2NTgFl+VpZ5RzctnsMy9q3LNAIcH59Ox5Dj1bnHsFDmu8L9aMNbkQRA3mXTPCeUvSL32dcG2FsqEl7Mm0H2V1vV6PO+p3NPIGz2BfX+nJe2oGqwVzbIjkahLf/mXjkxwT0DtjPjDXsPKWFw4zUMICuK85A1vgVpo9XxJvt7ZN9wS3K0axbzKkPiNVUILwPoTYwVtvmsGtfoawTTM4zxKGvSHi0jnKkTSJME9yPYgQ7hplSR2FKWFwSO5Ip1IDbcymd3FPRay5Rd8ZnDNlGzNs+9NNc1RVF14RTmvq4Hfzik8bM25ZJYcD/RgciSbHmenW4HSdwMiUDuh/Xz/Ed+Lp09/36jq/ub/fu/+xM/Ar/7m7+Mo8D1DII9sN1QQnYjE1+k/guJjsg3MLsnnOAhAHEG5GoKBdAulP5gkjJT6O/EBJbXKVmweChH6xYrZU19AHx+tdh2SCtMGXQYiSw3YFkTsev4oLWbzIFsvO8TBYeFJ3gJ8KPVOyC/7WK2sFUv3CgcLKP8PwzwPaSN7pXoCBQC5PKX/owsiYFENG/i3tTIyiTuG2hwgI0ARK30F5RUlQrZ/TG6UNpgQ6mO7LBZBK4/GlJZWAeTAAD2APGUClzFZ02PP8ThthjD2tNdBTbPolrfO+wffSbRQCePbeDwgg2X1sqaaf4HWBPy39fgO1aZ7VInnjMYBZMfgCMDeBn6AHRFAWo19OG5YC1sIEOiZVwhk5iZ9EPGf0p3Cp5PD0lOCzC1STGtjbranEQtDrImGQhBnXakpd3jvg1VYLZ3+TnrG0zH+r460wRrE42P3JzLmg9Z/hxYeAD77bNVN+r1C3Lzz2XtfVmEW0pOspxLHafBj/NVsldgbhBbFi0j5xJg8984INoGVI88+hDMOb7SsHEgq5CIGbQNMn4auoknwmw0ojQ1qByuSggsUhsBkHJw69ctqJdtVaojyPd5hVQsfmtgoSbWfgY2Y7FpF+lxGEIdhG6v7NDVEps8/nIKO72FI3No2JWlcZ+RtvYbuY6FnhEwFr0P4undl+roS5JtNvP3veDOucKfHcMIUgItlYAphwj5r5xB/Geg5X9lcBAgPweJ8W0NzN12alBc27uBHMJglrE2iO6i5xUMDxA8jUCl17lmtbTbjKsAfwgQ38epvH17NbVh/nuAiTq65ZrWoYsIKGDut1n/68yvuwDDFQC+doqygOOwoEO8XhJggGc1zc+oFRZ0b+IGY1Mmm2aNj+CBT2OdKpITsyqjBAVHzz2Gb/yLNIs6G6z1Hs9Ib/NDwMrB1lW85nHTad9mb0M6FjKdPBYmLx1vi/jaSFlaNB7axl5SByxuMzTREox21eYpx9q1gFdnnWCYzeSZKQhpknMdf3Du9/TZcbTAj6dp6gKG8X4fAMzv7a3wnhuwtRQH4k/ejaJeggfXUsgVNCSwSBb5AuCoRQZtfeMwWPoN7r8NI+u17PAsNsgu3MIm8ubtrWhGN0s9yQnkKifIfCzIVAsOWdsVGwlOzKYdGP0xxnLcLMoE3VYJhKoTR9ij6VcCMNy4eintvPKFdGXlDvIU5js6bfdJO5Da7MziWiuY93dpPmZBpNk87Et7N++mUfbBUebNNvKqTnM9LQI8ZxdOIC8ZTK9fupiGyVqcg0Q4zTWM2+WZzRhL+5xJYX/N9s1GXvnciHWgKxrzdKefWh62kqH+iXTt9k76wqVb6RbxR28e6SP70y42pZWJgXQeB6DnJgF6PKJtzw67UrfMgjC2fMYO97AJMF1F2mGh7AxZgZMw24tkZ/rc0z1D1IATNNhDQIB/m2CnS/A4iFxwbIIAisCyT/tK1u1O9MEYYF4ydgRfk9TyHJlnrMmQeFIqR7UQ1ICmYtCtSpTPseZL8dWeYwpwVwdfk4xQWkpw0iXo2CPrtce+FuOP1EiLJV11lNtYc+FevMdcG2bfHhtjzbF23Fe3Abu9APhFjxZbdgWXpPyInhJI3ZYpSu7Tbpax6jF3R/n9Js9/2zSUeyzBYTiJ2RvEX7neftyGaoD8Bdc39zeKFHeCoEKd/RCZiOog8tYBAsmQXGUuMEsvbZpJ5juIIV3IJF5CDBXOWdE3Rscy5Tv2YPDz+Vcls/6sfRvarIUe92YDTnMtdQMK3ZvIJnQ4m9bW19jfp8L9yODgIx//hfTIYy99p5jufQ3+dzpy7//cd28EvvAbv5w2V67FgS1wlsUX4GeHlnywe5wFGHIf9TWCCBV1QSRn5lU/64DzRdFnQAXZBpkldbQFUCwhQwQQ8h3saVmiY0U/Bz8MlsmCOhG+fuQGDTKg23SyVDOnrZed7tSjRgOk8OzNHvgWHepmIoPfCUCt9lTwlHX9WYNfsMVB4BtAFFaZZi24Xi0Owx3IuyqAj3BTYKbFVoXPP9BLl1SgWm9dQKocRmrFo7FUyJbQTkbhqGNiTYCdaQX5Soj08LboVp/i+BTS3pNppn6CzRzrtGD7sZr00OcaLbDkuI3rDDDKlWW2ys/J9RFZjpO/7Pon4opnF0AtM/j52WZgLuvsV97ACxlG8RYPOufEWBUBQMnil3IdAzQdGCZgTg+V51Ag2uZ7Az3rKiB/U6mOdQccGgYEYY9ZaJjVk4a7Aj/nRVTY6MMVyCeZ48IYl/gORhpAJPuoQ09YSMSFx/Mx1ZzdiHy9oFd5lQV9WpBaJ8Lhx+eFQCIYbvWX6N51NHLymY4JyYTXgic1gP7cuRPpoYdPwZqPM5cagCuasABw/LnoO8Dro7gr5Gdci5kBDxZ9lYt5eMABWQGcyXZZTBf60dDjZ6cHF8eBDiBRiOe3+nwBgoejdRcANbIgzQZM3woFpKs4VNjmHUZwxkMJ2c4IBbg2JopaDt19fPaZZy5WbQbfOXg3AChtMQu70xjGPOAGCha5ZuBe/JyrvATyMd8YX6Vs/l2xV8Q8suDED7IYUDvIS2vpzqvvoBXXnxp2Ozzus/+0fk9mxvYMlAC7AhfZyBodLfsAANvWYQAA9cjfh9WcoKPrIICxC5PbpdDygEJDAdjqHbT1sNL7yqJgD4eZh5E9YE5pDTlPkeMCBZ+OyBYgtwnQj+Z4+n5bYEfB+gCEwSiSqsUzZ+lg+XyaOnKBokyK7rxviQVAwn7zOk46F2GqrzBP0GHLnhqAqsN3H3TP0KqPTFIDtrwFM26mLgiDKAg1u5g12u4qB7jTHMIwB2Dhudu3QhcRi2NrfNdhiydmYInpsFpX3mJXYzq17u9vMfeQB5pdEPC4JsxWQmSEU4/jbuaA3+szriRwsz2Avh7JF0z+PnvTIOOs/GiJQPydq3fS25c3SKv0oZsfS89/4FR6+sKxdGoBlpo9OAqHsZUcIkjdp7PusCSG622IMR2dgZXH2Yt/7+NeN2/eSqtf/I305Ve/yTNi/eEhXwGUO0ZRJildynO3brRFd9a9DQInAH4HVlgpissoCu4J+EdojDjC+7aZZ1dWlxI7Q3ocmcfTBLfHeE/HqW9ESRzEh3PEANmHoNzPb0VKOu3wuT2es7KtAbIyDex6r7OG7GzcPzUS58EORMsOQZXgex49ep06qj6IGpVQh3R9tRbggDW/xdy+xXp8e6eZloYO8cifTI9i/bmosYK1DWSpttnz9igoHeH5qq2/TSflFgXhFuFX6JysFaSM+BbrewtyIwrsiRC7BIbHYdKnZgW8nh8y02TzbFfFXFX6WbHelqCsJaNttpdr1SVK5sku8zp09QFidS8yiotkKEFoP0FAxf4kAm/GuGlH52j4ZLEpK5H39hzNpI2BpmQYOnabNhK8ZfJMFn+Amo02gBjLWcZkmGZc/luVcVGW03b/l2yJfSNnkJ3znhFa3NbINMxSCD5K8DdMYG+jrXGyOsM03+qnR8SgQbV7YKyR7Jxj9tVtUolZm8yDHva7XPcu4+NZGkYaZsQJXAX42lQbFGUDDvYIfmadxmLZntlAo8Z+MMs3dSF8iuvjLl79nh11nYf4sI/90J+j78LH7p2l3+Zv3gf43+aAvf/y78EIfP7XfzmtL18TrmfQEkR3ZnPDSyT+l1nejOUzSPLXAPiFNjunrq2qV16TGyu505S66ejmys8FeywgDQ2lcgoLw3TSydKMcQCROvpJDpYoLONtdkh3tttuLlbbs/kYRCjB0CKT35eykwD5IdExFZ2je+0pLWJUZOP1Rro8Otd6C95sqTXOxcJ2XLToVkmBG2UURPJ/FugzNRwAACAASURBVK/JLmgtZgXtgRID9Igjui9weFZ0MOE/lTlaAEVBGWyFaeQuG5N+wmH7CUjraEenVMfeOchxFo8cRRsMGybotxDK4qAA5fk+8xfBU0ifMhIvtfGlx3vJqArwi5ArgzuzKhFI5QAsOuvKJMZ9R4QW72e2JiC14E3W0YCmkDOVEp4y6xI6a8Z4CjAyEm3gYWZxSdmGWd3c4BBcW8d5ocHmbwaFVDj3IIMZZnYx5jJSHujWUsCsA7xkqA1sumhKZeWy5IRiPH5Im9G2UgyO7QpA20yPtRhRqPoAY23WZNCOuhx+Fq/5bON+ZTj1gea6fZZmWGyQs09f9QE7XOrUBJs7NT2SHn3kRDp/Hv9umvIM9Kt7pclNSAIKL3rGKdhDtbo5EinWRgmO89/tKcWwroL5MYLetM532CrGmsgFxof4c+vHHgV0ukkA8A+1Qg02Nh/EuwCNBqzwXeQUd/Akb2CxKGM9j/f7PABCXXT/IL7jZrbisM4SuxycOoZFUXGAew/T7EhRFuOWAbf3Ej1uigxOORciq1cElL75gDIAp2Rk+7LB6KEL2L0DcImoO61/82a6fekagR9AlzmtPOuA+acud8jO1Xx+x661SiJ4TY1DFiwCeGGtKGEiiK7Qxr6LnruvAthjDmwoS6m0KY7EeQQWrrGG/IsmarvWIUSfDphXGkhtw6IKko7RrOjsGUAyc6EZBa/IW1g6kgNMvgiMIISRDlTSHNaUJx97Ns2cehq2eRYQzb1ILCCJOYC57668lbp0tD3cb0ZXTWjpKN7Lxe1mXOzXQRCBc04H0JilaI5RDqpcYZGpcb0pH3FPVUpm51WCtBGAT4VfYw+0KFJJmZlBxipnRwRxWY7jnmbXZh3JOtQxbKOnb1KrsUFg0bCxGH/uABq1HN3ZryGvoCCWv1caM4IExH1pmbqEt67cTm+9ixYdOdixxaH0iY+cTT/w/Nn0CDp62dV9gFeP1koDBN8JDXuVLFEUb7snE7hWkO8M6SvPZFi/uZTe/O1fTV98+ctka3ieMteAysj1WH9hoAPwbIdrz3ragwkeBDB6/U3GrhOBo0y7Fpg4w7AuDUj8N/3YH2F8nkea9Qg1GuOA+37qbOpka6pKLLUXNUOpsQHjTHyQAb6OQxIidhxmvfbsQ2E9FhuA9rrhNMN4WsTd5PM1MNbK0joqg7BdMj4alvV4BivMzVs4fF1qbaVbSHxm0O0/RGbDglNGKlUt6ITc6EN2NIm0pY7s5A4Af4sGX9O4oPVRBO2asTPwLebhBjp1LZZ9RoNc8EO4y8yQPalZf6DOnr3gQGmaDSCtRaIAegdL0nX2MJ2kpnkmdeRSB8heWgQobYJVNabWCNSjaFY7yZhmOUiwXoz5tM/8U9piF/awjvSsDMInN+vTSnfQOcl63ieDHlkctfSMp5m4hrUuSNGc95I70d8jeqKYWc11b9p92rBREsB9xgzvFBnHUbIfw9S9DBFMDVNLVCdQHIbQcoxtHKebjqRL1+CGw7fGuTKEnSoPN2rYOjR724asi8ZdjJEYQZJsl/3DuTnEPWo3FQ3BkOmZGdQ5ZwXTgjUC7z3eZ3KSJnv0ipiy6Jnn39hkT+GzlBf1uOaP/9Avpsee/D4H+FsUgVxdw7+2TZRyvzHh9wAq/sn5CDOGc/W+dGKqP03RIfO9/PW5f/w30roMfgHws9e5QobYG+9LOAo2Nw72eE32ow2gWAC3kEqoWZdRDL1zod8WwAgKI30mwI8jL9hnD1ILyMqmG1MUcfmaKVgNF7lgyoZAnTYtt4PFR59Y2PvJ4AtUcgMtD8LM0EdTCzceNjIbCcmoxbXKKsjQR1Ais5TFLKE4yqRwLoCzuCg8/gsAzOs8bPXmlX30JBEMVQAPdcBWtcgO2PRK4wI3SPWGw1brs2EK6rc5MMILn43JlvRadvWziY4i5TBV6gG3ZzFVSJfsOpjBfbTaLhhfXRpKOU4prQlwXrCskdrkk9VnxzOUAA9i24Cq0LA7BrL+xbPJ5FdmvUqf+wD0DwDXcMyRhQ05Qc4C+L2ArhQ4QsEfWQe+ZcQaHHJ63q97mKuPR2okWJFBUqogUxIrThkUlxXMM89RBn8H5xlZetnNCAIYf325DYgMjsZxpgjJhsyU4CdmqV/atiG90DLVRiwCvugqmvXu4UUviA+WSHkQ0ideu0ORo5xfhwzRBL7XF544Bbg/RWdJdKHh0maTIAIU+0A4hgAcmSUP0PKjy5qEUip0z1o0AAYsIgMpSBqloK1OKt7GbIJRrVOpnOM9BfSydrkuQSZfwKgszf4Pu9y7jXgaoNwVmOg7dNXcgDEUOC7QEVMN6dAwkiDGRKlbFKSHxWluviS8ihEyIApwr7StAPhRcJH3v3DGCimbcyEz95m9z3+O1zjiofPNVR8y8lFYGIVt/D1OSW109ytfu0yn0DV07MxHi9gNFIuMh+DUDtH9AJfw2NYClRS+couKOmuC5hqdLwfYB9ZHYTwpOl6C8d2iYBlMQF3E0TQ7PRvWkxt0Wm3yLDuk3JvMt22ArWvWOp4TR6fSmdM6dcCkArzX0TtrPWjfhgqTfojPHII5HyJgnKZB08kLFNpikVepU0BaAPxdZVWdpdRbfRcW/22AH4W2dgMNZjMXBip7E+QbyOp731UKE1nCMhNiwF1k2mKvM6jNxeVhG0kwU1NOEQEaa95gyVoeV7BF4K7EkHGZkeT9LbZUJ46EpEFQvcW62yD43cRmVY/9FvuKQHya4kEE8LC2FLMCLN0TvN8BEFWD+XON5k1X0aW7L02Poz9++lj68LMPpUepO5manOT1AGAecth04mNfYa9S5nAImBpAujMEgz1M8CXTfffy9fS1z/xqev11pEzMYRnjss7JoK7CXFVT3QLYb1Or04NZHYnkZV+A647RkPac7tn8dRA3fG7LGireb5Fn9BQA/zG+F3HsGa0BZgm01KjL5EaP9djomFdyN2ah3TcljyBkzLwZ0Psc3IvCYcv5zk/s8nNAJthxgDKfv8NebcMvM08GoJvM27tghGWuo8l1bnEtFpXOIvcYpxnVNEHZNGfUCJ9X4+dHGM+a69U9z8ZqBEFmfdo8wxv0Brls3QhZzn72SrMcdTKGp/GInz8yHYHpHszzoBIxgDCTNAD2AAqYlp29yVj1kakZZc3ZE2JgHHICa1T47cguj/La2ekppGiw79xj7jirkwzXJvGhz6vrlntyL7YvifUGMuICfPe5SvQh0cY0Z0H9/D7mvK/XicZaE6183QsMWs2Sx9lhAy1rrQiwO1olSwawLyxQt3CE4vhhs1RkHKp0663p3oM0Z5g+BVqD9pTjYEGtBLYDyaOTmjJFAf5IjcJ7McAha5wga0c5KJ+zY3YYQmGf5+Xr7J+xY6darqmqFMo1EuesQJ99hte6/8d6Jxtk53XXrYSGhcau2Y998hc4A36gOFO+7V+++wx+EwusL17eT3/vS7vp1Vv7aRWQ//7XPz8CgvoPnhxIP/fBSvrYOYpwqKh+r34J8NeWrxYAPwtyIrkcbHwGvcocshY7c8MBBgrsm/9G6k//5ALgW/gXrN99hlxAuevPBQgvWfN8OEbLbDaWGpviFPIDQciEDH40RJIBYwPAEk4WX922zjW5m2mh1S4DjYK9DEmIIF2AHxZxAlPZfTvZFnpzt/cAwGxoRfZBHC3LIdlbvjaKjQUF0cnP9Ly2ZrIONhexaQ91A6aiBX+ye+qvBaBulND5AwD8XU6Q7RYbEkyEG6kWX00kLCMjkwQy84wnABeGJNqCF4y7WZBgWmMJZ7Y9uPyy6NTrijMyFxCXwNLQRZYmilKtI4jgxQAn+8hH/YOaep9DAbYtUiq71EaxXrx3ZqxLcG9RawnwY0z4OsaBKxu0q7YaoLHNoeUG39CyEtZ2i8N8x2Y6wSh5XTbzydKvTGtGGTUkDenyyLQAeONeNZKwM6JOMtYwKF1A7z85BvuTOx5nqViWoggylUqNAp4FDX6GqdwciOTi2Wz5qE0pzLja2QMaKvGr9pqVof302NMn0zO4lxxB621RuZ0+D6JJkDarTqwsNdCateyimR9HlqD5VXbYLZ9JZIS0fbPLZI0U9TiFpID8AR1lWFPQ8xxkzImQ7sjq23Mhg/w95rmp9z0YWWs3vNYGAG5ptZFuw+ZtAO4qvKfvd/QounxS3wP2iWC+GTBHB+Jo6w6AVHoAEInGVjL5rh0mxv0AqZhHIaV4YE4J7vPfFPNM9ht2Tys6ZUoWt9l9ToDPvfa0+Hztcrr7tXfo0NlB0sF6MWVvlo1vLUdtZhOdqVlLDZ8LWaAh0vcDMLPDpMqrWOcdkM1qce03OusAWHzYddVBVz+J9/3586fpmLqIxOsg3cVff3mF1zQ3WE+4dzDn7YpbR2c/j5Xp0UUkEhRtdmC313idenzrWYbJrI3z94J8nbnGkZScePSpdBQ//OHJE9yzEXxuogSyD4C/vXqRdbzCWAgcGbvIgoRQMfZOgzMtF5UjR5bQ+a1pQQRNRtFZfjZIgWcVsBPyQp+HbmAAqWiwFseQIBUWWY1xMTds5LNt0bq1LdbvoJtvtpCOwMyvwByvKxGJJn12JDUrSkMiJBCDAKltsglNCxa5lwqfrRuXKrctfn5tw72IYPFgKx2fq6WHTkyn0ycWwrEpekEINHUTq8wE69onkEJyUhufQW4Bq48MrUPAefXVN9M3fvs30y2kOrr6yKa6B8kQ6UTlWFkzs0MBvnPADuBzQwRyjIF9RTYAjV2BIc5JAvwun73HvLEx0QFrcRYnm/P0O3gEacwJhmkRbb3677q1O9y0PVjUwWtAa2BVni9mLa31GOJ5s4riWdiMMLT6PpJ4RNgzMu4dntk2+0abddOM2iH2MZyGlvj7G5CB67GuCNp5jzavq7L2xhmLETJoY+zzk6yBcc6vSZ5jzfXKs6gwZkD0VNshkGF/vwqIvUIGY315HXka7linyNxS83AaR6LqJG439isg6JWmsWtzPyy92Rwlmm0yownHqB0sXw8hUbSbHIKRHqSYnOIEZFPIJakxmeD9dBEzoLcA1rMmrHkF3DEN2ROsC1IyyFyzdkBrV6VO7muehWFJGdlxD8jsAKXEzvoJz1MtqJ3jHk4SFZ4d1sPJh0moyeT7en+8zvl46sg8mW73EtlyAj4IjwrynCGc4iTxzO62qSvpQPA0aWy3SQG98sRBtfXYVyrbHUHm1GauGIyYoReLSM4oz9GxaZt7Xetshg2y56/nSYv1HiSLdrRMrB0yzUr4lEtpp+u6rBmEQJSMslY+/qlfSOcptv8Ov777AP+zb++nv/25bvq9S4XVwXd4pe+VH/vI2YH0F16qph++kIHie/Hr8/83DD4A3xO6TMW7MJWHyGwHQx8uGNlJpeDxAp9lKXeRwhfwKs/x5wJIZllD/D5OLg4/QWMws7mQNYOavNBktYy87QJYIQU/MQHAhx0PFpJNvreDvpWD3Mr38D0uAH5msovrFKALqPiLHgvbQyacO6KYTc1rBvgZ3OYD1/u0mMlNzQM5N6EpGfxcOOh9Wg+gXs9NLWs+lUFwmMFK6Ak80M/GZUdEmC+B/jSgweK5jswEDJtt5fe0OTCrz8/rJDEqwB+fA3CqGpB9yGn4rJkuvJ1jpPPZH81OCmlNuP0U4L781depUZf5za4zOYgphBRZUsBXKb2J9y1Y2mxHmQOJDODJjABCBdqCe5mae175HKiyYCcA+Hswhj02UsG9FmQCfO3fGmykW2ondZCRSS/kPplZLuVSuQNsJxpeFa4yfL6bcxvgra2o2QXtJ2dm0f2GbWa+Pm9FkGogFJkT5ShRfpALhwVFEZBopVYAfEGbgc4OJ3oL8qMD29ZASvTUU0fTxz52Ad09RbF6zsW1ZJDvz/gVwJjDJB6g2ZCoU83EQGYrMzPm9Trm0TI99KuwXwxnFzZbkD9By/ZhQKyOO4ccaHvIz3xeoaMN2Y6BXnbwCPmH85j529VJA3a4BUu8DHN9p2xORBZiHl2pmvwJdOy6VeiuYVDCyIQtYViDhpQnB4IhoSuyQw+C/MFsph73FetfIOv9eW/FXAuvbRky5pcFgK5Pm4Mpf+kB9m5//WJae/16BHzWpJSBtdkB00nKJkyzGwD2ABpjZ4+kOSRRwxR69iPR06N9CSnSHfTSdzfuhhOND1ZXo0lkD2eQkCxgbSkgvHblTrp5i8ZorDHnzwjyhEnYuFEyAWOw/1OTuO9w2NtJdp1uygJ8O2XajGiMIMBknAWNowCpow+fR4f/ERocnY3nHN05LeDEHrO7ejn88Hfbd7JszzEMP/zAP1HxoH44+lsgwfFnI0vo8uM5ZCvL/G12L0Cm0rswKXBwczDvjIsOnXYB1goQ1zE7fLb0rCd7s7VJgARQ1OO7tYO+nuzGmq5VjIVZzQkCpCFlJkhcZPL3+f0Bz7QXARYFwtpGAkYrVca6Ms/sxm50hwBp6Ubaay4hNdxGmlZHBjULoAKEEYgodxDMj9NdtAZrX2NfHplEk49EB1Sclt+9nt744tfSG7/1z4INHsdfvo58bN9AghSdhZF2pw0PdDNG3Lsa7LlRpCv8+RaFjssw29vUXbSxY1RascnYcbUqHaM+Y4YA9sSxuXQM1vU4c+fsdoMCbbLvZox5DwsmW0o27ClhAXPs8dwr7P00IHgciYz1W1arymZHHxauJ/cqsR6CueveJ+vO9zaT2Z4MW3j9X2Pfvji0lzasEbM5Gc9jw8wz4H5ibJaiY9Ycy2aE51Lj/mfZ9yWplDNWIG4sxldi0yHgvQu4XyKz1SHTVaXfwQDzfmRmLJ0eGMUZigJ81mcf7JISKyUuFTIAFsnqBBPNFpdaqXHjTmrfwdGJPXYUCdDEMTrnMjYTSHymWRfDZPOUK5kxjfyP81C7SK7vwAJ3JjC0QmQydCpzPMIowHOHn8v1PDmjG3utuyD7UBQRy/pHdjyfpaNmEQpSIEgZ+w9YK2UjKt+P9a7t9enFI2S67edABsusAGBagF9FHume47V2Ye93OCs2W5AXGwJ8zkuzhURuHs1TrH3PbAtktyHKhpkLU85D3ss9UnZ/vbMVWTCJwi5gfh0b1rZudBpuEHT1U4vhfthjTuoYtKczH9c0zbOYpUj/0z/+b6ULT34fM/h/54u99F/+JhHU+9KcOHD//74mSW/9hZcq6S99MqdE34tfn/u1v46N3NV7MpAM+DJ4kgERiHtIZ/CXD3u/cuOWAiDKgAsoBFuFjj/7wZdAQaBjKlVNtYCrKHaVchLgq8XntXYzHQag2JzESn1dL7Q39HDYA9i3G5uwV+gXi8/KDbEelOcI/rLPdFeQbhEO4NEufLrY3GvKJesap6+ZCq9TkF9kAwxA4j1yAJPBW4iTI2MQxaCCt+JwV8oxQjq1RnOqAzSv++g3dzj4ZmDBGrhCrK6uYNbRCesz32bAFDFAxiyFAH9MP2lxpIAupClloWnWwt8Hj0Kv+w+gDAJKP/MSnIeW25S+4NAC2gJ8xrOxfbfj/wD777PMoDgD43sgX4IZgJwLldmwlbcEo58bllkvcZxUfo8DsCd7D3hqoqtt8Ge9nRuk17Vm08FH1iT6ERTAKBxbzOjwd6Z7ZY/sButrBNx6Kft7/eR1tNHpRHmJrHc45IS2PMj6LEEyhBF0Q4tF4bFAi2ce87PIGIVOVB0wHV/WAUxbpN+XABVH5yrpz/zUS+mDjx2hYY9panTw4WQh+1rUnjDXc6AJYLVoV4YtfK9zcPsgwC//bJfEXG5gOhwA4bXQuGwIFn/YTo2AfdAMCh306QZkAJI+NcMW24ZcJ3dwjm64FlX6DMJa0SZF6Kg3ezQp2qbeAVkM/t4j2gsC9Odn8dRGxjTsPItMmmPN9SstUI/8wDMoOwGX+55se2l9mXs0FMW6XEOsZ2tolPyocZXBl1vUTtUAi1O6hzPL7W9cpMnVamRfXOf6w/s8fc41AMEQz1J52446daRQE3RBnTt/gp5IuFtwnzduraZ3L92BmQdY75P9IXAeBUzVcQQZY53NUYwoS9lmnly+fBurTNh9DuxhWOMxiplH1GZzn0NVakSmAJNkCLoEcgL8DlkPmbpxWUQBN3IZIBuBQTUtnDqTTpGenz7+SPZq195SUmNnE0nJtbSz8ga2jdeDWc/ZPJn3PAece7FuYq65pWUCIZMIyg8ZKfY2AX6uGbk/b8JswOCJ8S5dova11DXI5bluws6vUm+wsozcgKDUNdikW2+TCbUEUFy10JjPm4YpP6OVKrrwCs/85q07MOEUYyoLQ3M8QK1Bf9VaDTT/4wD4qTM09jpOIfFWWnr37XTnrddSc+U2oK2Wjpw6jmwJieSo14oTOkFBneZENaQ5NTOrNiji6beX6Wj79dfTq1/4Ump/8x0kVnweloi66GArHwX26zSW6iLVO30CgD63kNo8e60czarq7LIkgx9FpcwxFsqwPQEAg8Nct8uh6x7tPJmupynZVvaXs0h8hgH1i8zXSfY0SYIWP9fSuYv10VbqyJyoM18WKdSeAxzmXi7mB/L+nmvLPd/4s65Hng8Ga2QIKyGP4f74+7dhy19BHrKk7JIAe1+XMO5tnyBlYnQujXO/U4zZCNmr7SvXmRf96dgTD4dTVFXdNwy0BeUHyquWNlMXZ6nxHrJANoev1Jpp5JmH0on5IzgvbKcR90AA6eoyY8Y+PUzGoo99dj8c2Zg/ZPN2kJp1kTr1A2BHWOMT2HdOLiJFY+1r1mB9khLHDvuvzLxHhtmKQ6U6HGqD3Hg3gu2iTsegImpqCoJC+V6QZ5ms86yTqLKGIfzkQ8JKABYEUl8YTUS/FDMo7I0W8Vp06/kaXakZx2PIxabJZgSpJ6HG+V6ziBeDA4NibT1l1HtkVxtNJIiN9ZB0eRzu8gzc/0btScAa2mS+yvZPMKcXFhZ5xlpcOnwW+0L+ce3uAWZsV6kFW1ldI1O1GU0XByu46IwhhWI+D7Hmoa9Si2yBlqR1JGg/9dN/MT39wU9+pzDwu8/g/49f6KW/+uu6nr7/9a2MgABBBv8///H3LsD/7D/6pWDwM3OcR831r6xCdqoE5Kb7s0d6Zp3KYlX/Luu3SUmyALM+PktD4hB1AwmgygZLJbv6+2Bz/TXYVTddgVt+/aBNUmDiJqbmYexmQvPs7rHLQdDBSk1Nd/j0yoAJ/YNxzt/lNSmLUEsZdopsbAJ9JTeZ6VcZUshQAuDLaAIaI5WewZqpy0ix+wmysPp1mx2wYY2HNgeFHx8sKVNniA1+lM6ztQpdHPvrsDR07+Qet3fQWnKtGHWEFMC0JZcV7G0FfWyNbzXsAlJppFKek/XPZhT8zPuuK6XEJoP77OLi70uLwqwHt0jV47IMotxUZQ5zcWXIVnS0KYC97+G9xnfUJuSvfX28BZWOHxus7xluC5EJQQ/PAXeUbw9v7Q/bMIkNWKoGzIsp7k209GpoLRzcho2XRQ8XG8fYa/O94tll60+9k+026jM0ENG/Xk/wamjHpeY9QJA3wEqa2jfICHtApRHhf0zQQcFazAMRNYer+nPlFLI3po63AJtgYq6NWgGzELCMf/onnk8/9JEL6dgEzM8BTCPOGwdYuwmK4xwsXInC4jPPiMzaFmPv35RBUQn4Y5XobRce9z5wD0yu2QBBVg/AapOZOEANnGTwlelEd197J+imU/yZ+wywb1pca0UCkzaMYLuDxILi2xWs9u6Qtm/A+jmukwC8Ixz4c7CodVguGeNg67VhVHZXSL/MomSpU3lfDnFudV++LtdmFIx+KRkzeOKZOoMsRhXoRSGvReNIZlZevZQ2r9kt1N4EyuvQOAP21cwesr5ZaCqGKSwlcKM7cOXYbDoE3O/is64/9TpShGvXl9MyOuUBpJOjBEOTHMqycqxoGLt+AD6vR/N+69YKFqIG2xS867CCHCka3zCGtcouwc4wY8GBzjNUg7+Flr/Gc6gKYgCA6tGdAxbaLpw4AYP/0TR3+jFIBrJvOiK5X2DzurdxCwb/NZxSLkUxtGOq375DJzhyzURWr2BA7gl3wkeT/2kFHODePTTXx+SMWSl/zJJF19m2tqIw89roNmDq17HeXF9HC77pisUxiIBlp7eVrt+5m15/dyndWM5dSc9RVPzhC6fT4zT40gr09t27SEmQQWBrOTa7iJMLTKcBMNdboe5nZOp0Gp0+nXaxYr375hvpyte+nFavvIujCDadF86lxYeOE4zaPZngHHZ5mIB0EP29sjD3rx6ymvUbt9OVb76W3n35m2ma+WjHVkaVQvB2NCPqAMR2kFYemZ9JL/7AC2m1RmaP3XWZYs0lrFDN0KEqRv8uIMd3ym7oFCNV8OSfnlmIzNcawUxXhpygboL9YJrjYo7uuxUKhY8zgGfQwXt6a4W4Rb2K/v422ZPkmJ2kUd0CAJ+shE4uUZNjKY17Oc8rzjMDORsKAqz9c4W5UEMOaD2Ihcl3Af5/ADN/mXXQsb6BwLLDe3UJQgYY30HW2zRB9Zw0NMXGvdZmqh6hropga8K1HssAaQqZ3gFuaJCahck9GrBBLvzOxtXUOreQ5s+cSmcsxGe9KCW7SV8A6wBq3Ju1RDq2KeVSvz7I2VZjjte4EVuyadM8zLOtccjYByL2Sr6CnImC3dwt3MkW+zvfAwS5nivuNdF1PfaIXFdj4O4poBRRialLNnIBAn0GaNcAQTkT50CTPUcSwT1Dtzez3NaJNJGQWedlk7EKAH8OED5PZs1Mol17KwbhyinDRSs3V2Q3572RoSHR2aAfgr0CLHi2oN4u3LoE9XExBrfq9Ktk5sYJOnXbs7YgnKw4c9zrNOfwugw2LAzewt3IwtwuAUVPYwXeZ4L6MffAbYLobEU9kH7wh9Xgf7TY57/tX777AP9/+DwA/zeiHvxb+pqAwf7k+YH0iUdIt1NwKihbbh6ml6/tp995ey+9vZS1tv8qfwnw/8qfeg8DzZsZpwAAIABJREFU/H/434SLjsu65OcF+k7+0NgZ+Ye9Rj7os2tNBvhq3QMIRbSfC8fUx7tZmFazWMcCmXubCxtAgGw/yl8LNjiKAg0qOGz7Bkjts0DrMPizC0dCPyz70FN/B8DvsbhlVgWBnp4lgx/XY61A6OwBjBZLBQNdNMSILITgMmvLlRwJiKpcn7pDZTr3JRdeniez3tQe3xQQqa9lEw9g5AbI38etsdmrd6zTtXEcRqcKS7uK/dv6+l2unfQfTidVPZEBJHpRi3v0Sx8hxV1Hh9pvfjjS8pkBvAe8HWu55KLoVhD5oNa+BPuli0756yFWepm9LzMuuQi6dE4xddofRc7FVwDuzGplWUE+CHSRUF/pe+UOg1mulB1++mhGM5emCeZ2YLiCvYdNVPNox8QmwHsdTXSbg1FpgMWNMull4XV8Og/cMERmVxmPMiotK7U7tH161DsEs6SmOLNLnsDhrqMcJDIL2GbCgMt4e1iptA1pEfNV14RdQFoXkNVg0LcAmVuwQa2Ye2ZT+tJzTyymn/mpF9PpIxS74d4xgDwmgsfw089jlBnXrOt3fZQ6+wcBfjn2DwL8DORyQXF2llKjii+7vs0Ujo0hdfBe/fdwWBHkh1Qna/AF+GGrGbKdXEdgYOY46ZSy2wVIKT2BObyNn/cqwHgLPbYBmFKV+fm5dARpg/PPQzy0tQHwlaMpa8pdWXNzrCITF4FIZu398v/D9raQQTn3B3T4sZjXnwMt+p8Ng3btlHrlbtp4k+61a0gmrKmwcBJ9rGs9ZHl+HgdzD8A2jJSjhqSgDQBY2wUIAiRHYenNSC2tbHI/LcZoCkbSQjxS7gSOSnEqrKUjR6exH62FJevSkkGhXa55+kg0dnnWdp6uVvbQ1tbTyVN0tAX8y+CvkRVwimQ7Rd17rPtxLdJIbHE+HX30BcDWk7DV08xbrtNiG+bXYYOOtgD89tpbsf+E/zgZkXuSj8ggZa19WZhsLY6AyEG8V/PgHw0elT5EhgygBJDfJrC1ODcsL1krzXDZ4jkzx4mNWVeDPGv311qaWQT09TfSdWwuv/LKlfTWtQbzvS9dQD//w8+fTy88fgzWmhoGgMtuH+wqxEMVm8tD9lFZWKUWh7CntfoRQP5J1g+B4psX05Xf+0K6c/H1YPhPPPZwOvLo2TSGzajX20NqMwST0U/9xaEuYGbqANjtFbrgutfduEk32ybAqsq+QaBHoG+nUYvXB5D5nHvsofTEh59JF6s0bcPychsZ08bN9dQCqO/Yp4B+A22+XdhtJHJVQNji/FGcXCppQ8tgJpAZqjEkKaPWZUEo9N++nR5inTxFFnGSObPH2G0hXzOjsQnZYLx1BJvbRSQwE5gdaFusJCgkY0qgQqap60pukOi5YbG3zG6F+dAPKB+AMNgB/F2is9Y3zfgJmAGYbWxzOzzvHpm0UdbyNL0ppmHSxz3PYIRbjNkwkrkxiqX3qJsZQFJUFfBSQD5qJ2A70bJ23mmvp8sQMtajfODhE3R4HYFx3qS/wybX6bpk3jOO0cSJrz1giufpqG45jM0wf688NCxDWUdDAGobKSqGjwwme01U2rDm3b/a0Wk5mzt4vHs+Vwm4LUKWBMoGE9o6C7ghPPj3YRtQ2vk1ggALYu3oTvaFeaqMyL1d0kjtu2tXvKDuX5/6UAGQDRkHpC8SwFgfE1LKwtLXQNiCdp9D114xkCvbyNK2mo04t9XWD9ssDUenA9ZEsPx2/I5aKoMTMnR2XRYjBILhHI0mcvYDyH1XvG/Xkdr9jpka1p0BvuSR+nsbaJkdtnj+pR/8eXzwv481+N8qwNfp78LiQPpZikw/+tAAg08xChGmB6nMp8W5r94+SL/+6l76zEUs6qw1+1f0670O8D/3j/5aSHRKHV4w1KZLlVHYNZCFoia11OXKhgmUs1/8HwH4JSsosy3Ad/MIBj8XInpoxokXLhX8Gqx71uHLI0bjEhSCWgyqU144dgImF+ZJEIieu0t0r31gvx381MM/APDDris60rpBcQiBF3WbcKPInXmzXMLPz/rafNAK7Gt6p3vtRQrD13lgxwEetgwVrP4Eu9qDwUoImAwyGJ+uhZBsbGPIbepYovU4CPZ1AmitAq7YiLEGc+uxTbyArIN2tkdXsLHRKbR/NPYxjcr9ZeeOnCEIYCmcDO26Uo24+AeAQgZgD2rm77HIGL6FBt/n6II2ICulNw69bEuRHSgtTksGP5yO1FcyNvuCyAD4+TmXGnp/DXnOsWNpmM29owYYcN9ESqBTwQ5j22QzXfUg5EC0+2sUYnn9kf3JAUdgJzWdgHTdQqy3qGEvp+uGUqgMOtW1FJkNfsgN34NY20yB7L5Wkmg3BXihmZcJYoPvAJY2ORAa9hzgLVrcg0V0Zk+s3yCBm07OjqZ/7dMfTM89CeM5TAEih3KAdg/ECK7UpjrGBrBO1RwQCpBLcF8GWeXYl1tkPEOZN2VcxazL4J8DJTJhyrRw1kGGULGDYwB8Qb2OOgYrGeDnWoqC3S8CL+3oukjA1HrrMKQt6Z0t9uxNupLSEKsJ0DYIUPc9SQHe8RPzaZYmOnWkAmaqslSrYPLvsfhZlpcbRRX9Igq2T4AfjcI8BLkHG+vsGtlyuA4QkPmfpQqdNXogvHU9Nd++zbVXWX+kv2XthRjeM4Nj4WAdR43+ydHUpONpg2eypKYZlrwPBn8Btn2CpjPaq27ALPcdUCzIk9gxOKOR2jZ1OBZbn334OA2/JgG+7bR0S0kXDZvse4E8wwZGMsFDvN/c3GgAfAOHTTy8V+mQu6/VIGMgcLFrqhp9A/FxPnf+3HMB8Mfx3jfTsnsAkgfgpzYdV9ff4Jc3GftmZBmtvYloQRljjuIYn6zr9p7tiZCVcEqjclYzCtzJHFgbJJi3gHxzA+0w9RQd9oZdmy/ZNMv1Fjyqc3AI9pHrb8hgprRwnPUx1EgrN1rpZexIL15FZ8yecwYw/ukXzqWXnj2ZTp2ZtK8UY2JXU9jafqyHAUkGDZIy/UgVqqOMy9RxbCIpdH377XTtdz+brr/yda65l+boATEPwJ8+Oc8+TBGkHbttI6QFJxmjldt30joe4v2MzawNl9gvrlD43byLtIJaAdxlYx9uErT1TQ+lBSRY4ydn0tYcO8DMJGB0jMwBbO0dCJuo3QHUra5Sa0CQqpSLzzm+SF8QWNZmWDFiKWnxLtcyQICwa6B643p6FLD3IXuIsI8rbWkA/DdwE2oyrvYmOW5tCvr7Ku4qA1Hc77llbZa1EmpKJIM4J+xyajAKkNWnvYoJh00KD+i7cEhwuNw/mX6fwOF6aEasM1pPCvm2ya7MbJJRArQPnCZjBpgdssBUuTkMfz9yQNfHGPN5hL0yglAlY44ZkpUOoJm4Lfba+UllUFr2IiMUzGoVCqm0icREyVYEsWQkKoD5Ed67DpgfJTAYsYeEDkySawJ9rCeVTXbZl60stdO6GYAOe8s6AbL1ChIpY9zXOAGFzbU8DpyqQbjwGx1wjBOsI0Lww+cQVPB57g+HTMKOzRqta5OAEh9YtMzYmlEV2GftJGCffc3wjHAmAP44mRkdznbdp52HfPCQLk2sR/X3nNYB3nXT8SyK3h1KAu2q23H3Jeta1BIZwLqrCPDN8ntm9RmQgBfMxjTYL3T+8VrsQeG/xzNmYYxBgEiaGGW3dXrjmQ0SSHzyR/XB/1eAwX/y2ED6N1+opE8/NphmqRD36/LqQfqti3v4tB5gHdkfLjPig7//1d30q9/8F4v6P3R6IP34E+j6wgD8D3+9fsdMAA0m1v/4TMAj8/3pT3+gkq5h6/nuykE6x58XCDZ+5619AozvTaHwex3gf/5XfwmAD4MvgCnScyWXH6kzFoGazlzMmNNxIYMoJBsB1vhWx+YGJogQw4dkJ8CErGAGowcs2Aw2M4DK335uZrFdwAdYE8ogDLKJTSHRGQIUeFJG51NScL5O2YY2h36QgDRAKNdkIW3YOfLztmT30NeWUpYm2m5rnxZyngzWZOiDvZfJMPNQaGPdFHKY473J9MAKmCJ0Q7I4ycBFyYPSElLRFh7Vack+WZ/MDKKSI9L/dVqsy0JHISmbjo4gTUEIh3Z9eCbNYQUqgOhDkiGWFSnkgtTCSpLPLhnzkO2YtXCZGXN4ZZFytntoGMXF4lMlLdsbntsBKjOoDmcc8b6MbDBC/n1ZcJw/M3oVFJKccLyxuFqLUbt6Bgub5VQzc1PoH3H/gUFtw+A3ASkNDsAdQRaf0wSIrZJtsWmRGYgoHPQ6gjXLY+pB0OPfnB/j2LpZmDxI5kYQ7FeAewEUgDK0yRx8HtpaItggy4PFsTIV7IFhkZyWi5t4gq9wwDcAS9vOCcfITwwyFaDKXJ4eOgAMnU6f/tjjaXHWuhGt3rJcKzTVRYLDX8qsTr6o+9Kc3FgrA+MA9LkgJVjceKkytShWK/ZFn5kpalklpzsvH7bTLXNGZj0akIUFi4BeT3wyMWGZybONOZ6faTwTaKjo2GxGSNlR8yCtUxC4AeDYRKKg33aLgFiwNg2YXkBPvYD+2ZqGbPea62v8DtBfgM8hi+Zc48beBcAvs3nRcI1/G8LQ+5AD314KkbnzAEZn0b6Lg87F62n98hLXXkH2AtDQOtICbScsgGKQoux+NMsHgiae/xqAblNHGAqNqzCQp8+eSMeOLcQcXKYYcWNVxxj93u3srMMSZaFINc6ePZqOHsMnn3lw4ypFmsgaBMz7BD3uUHWLbMlOT0/CHNq4iaCgqX2r3VMJOkaYa2PsK37LYFp3oSRj9tTj6eSjz6XJeaQrdqUOg25YWyw6exuXkOlcRIJxl3losa4kAPuZtpkmOyUd7NIdK7Ng6WOvcS7wGl4UXuGAtzY1II1NGwd1KJhWR28dhUXV5grdawQ6zFnXQ22MglVAiwXnuODMzsg+Utx6t5def/NGunZzLYD7HODvmQvH09OPnUwPn1kIaZx9FPYPazD5uNoc6NLCELL2q8PUNEweI5A5QuMl1ssbb6Wrn/3dtPQ694eOuQb7PH36aJqheHNhgc61ozQOon5BG9A2QeQqHWg3l5bCo36BZ3rk2Hxa55qXby2njTvryLXc/8nu8e/bbNMVAsyhY5Np/xSNs2Cxbd61R3Bq3av9Rw+Yxw2e953rt9PtzTW6CCdqmOYousYdhTkkoTKBBGUIYLyHRGuH6xlYWU5PMR8/hvxoTLcYNNZbjOE6N0lOD4edvnTKHhRuJ/q7s4+RTMzZPfYStzIzLNEYkeeiXLBC9qKKm9MgWQfJpn72iT7m6ibNz77Bz7/JBW9qGsBcPLSglHU2sdSEqWfWHZ1JgxTFKtXq431s2jhIYKLD2oj1F8paWJtbFn2a2aZepIY7UGSTZNrJTFW0S7VonfezGFwL5pW7yNWQ7IScLiQvBKUAc+1VrQMZIeixds1vM1UDg/Uo+NnDGnaXOXbI57lvuV5b7Cs77CkN1tw49W2TSHuGlZoZZLBEVbfp/uO47Js5ldCwhsQeFvrp20yK6/O10UzSWhGzju4D9hYI+Wo+U8UD2hG3mYP9BPjhOIS1qFPQIMOfU3akb/8w2FGy7ZAz0wLYbdh8992o8dHRjv1Oq2v3U1UCkixtu9waNLH+BPUSfhFg82d3AT+7yf7Ss/u8x6ZrlHVYlUQqJJ6ekx0AfotvrUw/8aN/Pp1/8qV/Dsd+i3/x/SHREUD/7LOV9O98lIKlsfug/K9/ppt+9ZUM8E/N9Kd/92PV9BNPDqYvvLuf/ut/2k3vLP/xIP0pgoWPYzVpoODvBfy/9cZeukTA8Dog/ctX99NtGKY/7us0n/Op84P8Owwb8/CnnxlMgv5f+Wwv/fpruSDmu/31PsD/pehkm20EcxSfNersvwGgoqwuNHZVU2vulyHXyDpvgZMFNfAVschM/wf5zSOPoCCAQcE4W6RagHGhaDQqEhTp3V0ylmrxlFyw60QazaZFprQFOab9eF9Tcnol+3UP4MvQxmYti8CGoKY1tPcG6rmLoEFAdOkVkAnWlNm4GcniR2FRZtky75pBvptZzgCY1SA1L0CKzIQbhp7JNN6AAfCa5qfQ+wpm+Uk3xOh8qnZRX2WA/ya61U0OSXoBAkJm0+zYTBTgDsAw9QXdZ3YhO9eU7LD3V8pCBOwRmIR8JDPWwfAHwC9cgSKQySA6HkTxlTsOZ8Ca5QT5daXsJgCm7H0B8E3lK3Viv40ASV27LNIIh9DRoxTpwVbt43TShDm2e2d05wWEbMPeb2l1hhuCLcUNDqI4Vm9676+QAimRcq7Y2GwMHWsw5vGMvLWCT9IH3HQs19Qlje4hacZj31Q5vw+bN+6hw2ds8dnLgIYt2LANAbDuDDFGuVA1uhHz3yhz9Pzx8fSzP/ZEeuKcrjkGHzYQMyNT1lwUoN2Z8IBGvRy/KGwOgF9+5WLKmDkxhxxo54sBQw6mcjflHHCFTEDrOpu9wOIrQ/HfTCsHsyTA32txj9wn4OMgglQAbOhmM8g3DW063vfSI39LNnirh341s5gNMytouPuKZzZNF8dZCr+n8KV2XQUJz3e4uoQWivsXlERAHvmjmF/eivrxcg4OHSKj0VdcnxPlbfYOxQZw504LLTcdTa+vMt/xloZZ83DV4/oQprxCkHEIe7/JmltnjqwTiG21SMVbQ8EzEqicOXsqAL76+uvXbqTbNzc5gMkA8awdR+U0EzCyxwD3Fk8K8C+9ezctUYOgpGEQGYmShTEkGQL8CTzTZ2leNg7Qd/2tMV+136sz3jKgw7rZOEvoFNsPyJg+9lA6++SH08zxCwHwg4DQlYogfHfrauqsvp56jeuw2U1ACfOZAuB9G0DpWhTORdprOmKgJPYG15JrYhfpUJfA3uzKKkHYBo13NgH26us3eW5Ni6fN4jHv3dUOuEYLwg/J8gzaI8MuvZY304SAnkFkKAjo7nbTtWu3o1una7hOM6jFRcA2QPPoEXsjsHdqx4m1ZR/Zm6D0AT86FTnnpmdO0lMCYI7TyO1XXk+Xf+dLaeOdq2jrO3wuRAZFrWNT47zXYprGQnOFDIhuPm0yKx2sWrs2a7K+CJeauZOLaRS23BqaNWodWthddjnQW3rfm53ioodxe6k9iusMLHCNZ+mZYR3GGDUWNsvaurOWLl18N715mYJmxqMKkHUknec6Hh1B0jUOyN9DStetM18A2U/Ccn90EgtG937tGdkHmjzHDs9+CHnNcZjqoSgGBXS6UfC9L4PvugmAzzzWoYqfdS+sCrBDimIdEKCWIuMDdO+3+JxX2OcvMZ4tEsf9omCyJu6PtburqULw2G8h88wM9QIEITz7UeZqnTkxyc9bo+WZtMlzXyMDokWyRgvzC7PwO63ILgwQ+FiAPqztMiTSKJniCYKAPdb/nZt3QnbnfhmBCK8RHEtuuBZ91iOMjW5jA/zcKLVdVebbDs+phSXnDjovXY0Y+Ag+tliX9nQZKuSpntPuUWY2Yt6xT1Z5bdkzIM4avsveLO4N+awgsDeIl40H4Gv3KlE2wnv79A60Vjb5bK0OMh0lR9sh77EIV6MCLEzJOoxR92Ahupl5dgOK7S2IVYLEfOVZSZqpEraZX0moGGA43yTezOzq8y/MkLyyfsD9tINMVJLEwmefqZn4Ptx7Hsy4eu7p2ubXi5/6N9LDj38fu+h8KxKdTwKodY556eE/bA35yb/VDhD/LMz9c3z/CNaRL5yhGn/jIP2d399Nvve/7MvA4RdfqKb/8Aer6S//g530/wDy9eXXc/6xI/3p1HQu5jKglJ2/BGOvNOi5UwMwbrkpz7/+XOUewP+n/Pyxyf70Ya7Bg8gvG3i9RV1AC09og4MPHKfbXfEZ/rtNvr5CQOH7fatf73WA/4Vf+2v3AH4w8wHusxPNrvpr/tzvpuKiLRqEuBtmqQULXwaTVVeT5Q/ruAwOAhgUlohuDPFlkWcAvPhDSDFyeo/3kumNYk4XLRG+LdndgMK3OPNigrCQWBRMQgZOevRnwKQcx3RutLHmtVlbKV5Uly0DnXWXJfa1TbxOP25KSnVKiYY5y/sAP4Oz+Bk3Gb3+Q7cYBHk01RLg68IzS6q2KnNbyJOsRYhupB4iHPS6ymxwSO7tDyPPOUrKEqs55DyDFBdliJUDFoOUwIh8gId3bnhl8xaDqwy88iaVLSDDBrIIWmQwS2D/IPv84IqIMfD9YkxyQJE37Azywx4zLDLNonGoqBdWE8n9zAPS5tB1yw530YoqEdlGMqK8ILIUbKqbALcWbd31os8BhGDegtfsUW2RXhUpzggODLowcH5mFwZlX0XhtdIU3RssarSzozKm6PgatRZZR2sn4BZgoIk0aJNDd8UiVANTB8+Cy2j6xGc7FxkXIE46CtP5yRceST/20vk0M84cs4tMoZ3OAq5sP/qgM46ztfxzdte5X+Dsv0VA+8B3zPVguLOGP8/ToE/vZQgMUHaRgVTI/OhQYsAadQ48C05G1gIMHN8B8OOZZFedWKNFZmUXps637RDUbEczLFhxizIBYU0tS20kBcjvAVD7AS7TyBkWybwI9G30Irh3/kcDN6V0MmAPSNXKdRyBSgQnzH/G1eD7EAca16c+35UuhbO42Sy/jXQD20qDworsqzMa0FGhCHHoyGzaBZzfJvC7BvvbwIfduhQHSd23+uoj+GXPwPBvI++6cuUKPvdbMfeUMVmLMwJYGoVhnQG0T0+RIYClu3RlCYeZTXYimTwYYsER8plhCkpHAWQC/LkFWHDGbU2nE0CBwbiBuiFnmMKz5+iMM3mEYscnPpQWzjyOF7/1ERbjMofUB7cE+K+mzsZ1GNctCAGtJ2GibUqlJBHQHYXYLtLI6kBakX3YIgC2E3GDwMuGO3fsZErwtY02W7etXQsNvRKDKZ51v65SaGK9b4F9DY35AM/KPJSvHLQDM/743bvIllbILDBfooiXMVROUyVrOD47luaPLqYZQPfIKE5kMNl9bFiHUbCJrIPM0dT0ScZ0Mq0RSF39yivpyhe+mprXbzHfAFPsiweMoVlU58wkvSFkazsEKG2ydbuMoXaL0aAMvfoQWaIZPN3tCKr7yypym1sU4N5FttWSISE7UuOaps4TCADc6xZEA6ZHCSDC+QXXojYF0JcuXk6vv3I13bq9EgBQwqjH+lb/PcNrx2xOVEViNXOQTqIjf5ykzgdoJDUsmxTSEM4sxqIFw38wNpimySKM6szDterF5rMJS0w7oPK+0YTN+0IC5kE2bFMpJrlAUeA5xFi2kYRcZEx+DzvPWyzlqROL4foV+4HnG9KkAwLHfRseUlNySBZsO/6dDC7PZJ75XFfGxfrdNsNI/cIyQcEBc/fI7ALrlvHkDBui+dI48iU9382yRcd21obSOOWsowRDI4BuQavLyrNTC1XdcnSnkiix8WLN5w+jTas+/PLJ5JG12sRNpsU500+35GHWWb+BkvMMAN4v0FY/7+xin/ac7GeNe//DBAtKf4JIch1EdjIbI+T9DG96a8s8P/yT2nbWqi5VI/avkbRjn85EkmchajdBOb8p9xRlwOP0N3EfGmTO7fLnBhk95UajPGMB/j4A32yF1pg+Y8/HqKMrbDkF+5JeknWy89kQwbMzm2HY98Iz2+zNLodDSQqWeCXknszb5z7x8+nshY98q9Dxj77u+4PB/7dh7v/9T2AL9gB775U+81/BwDQO09/8maH0U0+h8/I05KvDwS2L/+f+V1Ok/+KvPw7gq3mSoTcTcBSXikhL875furKffvmf9SKQ+C9+shZFvXr3v0QmQAb/v//cbvrajb0IGF56mGIyQPw0i9Zg4//82m565eZ++kne8z/5dC1dvEvUDrA/PSsDmNJf+Sfd9Pl3WMDfosLnvQ7wf+8fo8FfuR6agRLYy7LLmsm+haWYMh11mGw6yhhKgB9YMiogM8CP9H4wm/cBfnbtKJhxFqD/IjgzqjeNG7IeF2QwvTK+OjDAinOoysCGI08AjMyOhn5WB4OQEtyX3AjuS9cXtyEfvxuAaXs3lyyLyMA4gG9cewb4Hta5CDFrsJVRBCgrvrMCQ8CWbT/dLCDDYvOwwE0bTjvyTsFE1w0+YrPK16ybxI6e32xSbUE+xQH7eyM4S5ylNTvt3EmJC/D9tChuLawpXWnZKeg+ixy8fchqMnufsy7ln73IfG+ly06OEjLyzE8lA4/oJhwb9f2AIrvjFEXKEWzlgEhLtNiQuRn9go8gz6lRdLfLdW/BnG5yMHdlzNkn2hyUdq9tUhDdouuw7GwoiYvMjTUSgzA541hFTuA7HFkYxto25QJeD5iwjDRIs3U5h0cU0cL4VpRecQNyLW0LvTictwS1sPYtgC45kETdaXY+KdG2oImfEdxXkEiMw+49dWoi/dSPPJeevbAAc7bJ4OZMlF76MVx5lO7Nkwd19j6LPwrw80cVBehFHBtv5H0X/+af8jPLBeml85GuDgMwrAL8YRwz9P3xvs1aHCLbsqAzZ7Y8gHIGq7StjbltAMu8tsGSzdlaAMZ1Gfwtm43pSJGZfNvLb/NeDsYYXukL8/Mw4Fj8YUEqsBXgGzSrrXiweDiABPf2YPFwsPvR5C3Le4ZgxarY/u0sAVxg05srFHdyUcMA012Ctx4Af5dszwBWh30w6mvNtXT5+nVAb+4oWi3cktQRj6NPnkA2sEtW6/q168h0cNKx4B4XDl8n6LBWQpA/CSvvON9Ex72Etn4PCcoQcpYI1qnbABoC8g/TLA2vjlOA6rzbhFlu8G2xd3iGFL0HKrx+BPnH2OzRdPKxZ/DEf4JmQOMhPTCotD5it3UDNvT11LReiSDF/XIP5tlnKDgYDNYXMGYNA89aSYGuUquwqEqnGmjOm/TD2GI+q/k9ALgc8vN9gCmL/GLfRKt9aKdQ5rQES58yDJsdhRd6LuD1WrZpFnZAtmYX/bruH+7NEcDzTPrQkE8jrbnwgSfS4iOncN0Zi+AMjEpuAAAgAElEQVTMHhw95xX3NIRLUH0EoEq188qb76S3v/iVdOvrb6Rd7BcHJA34LC0jZXADaNozgGxClznVodZGX/Ww/uTvSeiEjeMhmvLxOSxgcaxpc483KLy9dhuZlXpynokuPsO4GvkMp7U6JeirUwA7bjEqTLWH9+otWPxv3EqvvvYGLHeP18J8FzLLkJK5Ow+BBY7V0rOA42eRgp1T5MOcsIeIQYfxVZt5toP2X1e2cfbcaTYO78Xr0BZzlz9ri5k92/kmELMGapjnUOFXM9WjBCsGxSvsda9CNHxxbRlScj2df+Ic9wtpAEiWta4gs+qZGWI6VciO1egXsM96sqOvWReDmXHW7ZBnIM8zOsJubAXwHiH7M0jAoysNH47lJcEOr/H4UYLjubNB0e7cHLUQgHazUoc2ieM+lStKdnSYMwfWyHC9wzxrYty4jxHIg2Hm5qEEyJbWk2RUef6DzPMRZFVRtG8HKPYR3y+shfk2q+5neVKrbY+mfrExOrZZmhv7JfcY7DdBS5trksV3DgrwJ1j3Y6xX+3rsa3tq3RBBlZlgf+8+X7p4mYWoItFUD18hgFH+t0GtgIz9MEx8lX1b56A6Y10ny+HY7BDUxBnHGEhC6ZAWGdEiYx2ObcU61C7VMbXzb8jGWFv2dXE/1sjBPSh6vHAfH/zkn01nH/sTDvD/o0/VgmUnqAkQvE5B7RrfP/e/sBnBfP/Vn6ilTz06mGZoFKLLjnPvD24dpB//7yja+DYBvkHEf/ZjPCQO3v8DYM5+RPAwmH4E7f8v/l2aavD+Otj8UYD/d8kYdFiEv/Kzw0npkAGBNQE//3wlfv+/f7UXUqD/+Edq6bff2kt/8e/vpL/EPf35F6s0+uqlf/AN3CW+xS6+73WA/8V/8jcocEKiw+J2w1D7KdCzaUVX9jWidRahh7FNKgTBcZpkTjicXezaWjpwyF4VAN+DNJw32JxjQVqtzzYtKDayV29dsYGU2mo/y8h8H4BgcQ6gLnx8fS/1hzIrAnzez8P4vgd5Bk+C+y7fuauo7FpmiwPYh6d1vr94Pw/46CyZNxrlOaGFtHwg2PsciOS7LBmIggMPFxLrDWQsRHDo/Szu5XrtoDkJgJINLTMPVvB3AbwWIHU59Nv2RT+k+HHhHOl/rlOveOCpjHVZQyC7InrJwVFGjcHYB7MsY1+A+iJgiX8vfl8GMPc8zkvAbzaAuyl98EuXnSxrsmi1lOhklhx1SHyegN1Dyfbex48usHHXsAtcQxeJzAJnkiYWZDZhausGQhDjgblNClgdvm3FfQ+ZIDdhH80k7jGzs/nAEqSa3TjUbUfmXuAjs1QAfBlev01TW2jV4Fo3OSwt6dnivex2qmcY4VU886jk9QTwj4VUSig3oI89v56iE+qPPn80ffzDT6SjeKRDccWcVHsajawEWQYF/PJgr4CS0b8XPBWBbD5PsiRHVl9EX2ZNordDLJSy1kGAn+dX2CXyex0pDklDD6NNrVNUnll8WXo7vNjN1loDg14BvmxYBvh5XstgZRZSGZSgZdvDHBZ/E3ZYmc4mQH9Lxkz3IIrSTEWr8zfVPU1L+8VFLPpgHe0zYIAz0E8Be2QoYhFnprCo2fCa870asAkEcjZtBFlMhWLOxu1Guov+fpfPF9CP8Ix7yHRWeeirAPY+QTms++FBh46nN8nwYJMJuyxLHLIlrqsCSJ4BIFr4urq8nO7CjgrMRwGkAudQDsG2QxCGH76Ndu7AEt+m8c8262qQ9Hs8bw51uHXqwtRyY5V4EiYbDfCWgBtgFTaqXJcMvvUIYCsCHGQddGhdOH0OgH8BJnwq65JjbQCmt5ZT887ltHbzKsW2y1HI2MExZlvZB3OeacS42jhI7Xt2O1K3vokOuqN8jeuz6Z7dcQ2yBZRWMOjeYRFkaITZvw4AbPuwjBIsNorqU1ah3j900EgPeA66VqlN30UGU7Wxno49yrh4zSjSpWMUyD794vNpHj/2EUGRkkXmUtfOuGYCAJb9e6Npcxl/d8D0xS99NW1euZkGeL/BeP6sBws5AeWCHwsRRyiQ3CVDt8u6d65UeAiH6uGRDW0R7K9RBGln1cnjOBzhXmPtxR2eyx2yK23GyHqCtk0KAc1zi2SS8MWf4VptbKhloXPQYtM7ry+ll1/+OoEbwUZsbDpiGYzltXXA3KvVB9KHkSF9nAzoWeZMHzU07vsDSKEsIO3qYU+Ts13wxTh70ixBRr8gBJCv9/oeiLXDedBhPe0IxM1Qs/6ZVshC1M8rb7JQHNUAz+wtPuNdXvfGm1fS+Yd092HecM01Oy8TXO8A2GXmld3M0NRpcnYuPP5XNzfCVWaM512VWNHUwUCSebtLANMl4Kvok8+za5Gtq9upOzr/Il8C9A7zOu1O3Tetv5oieJuBZKkxDmr7x+wuzMRpUp/WYA+t8vraiOCfIJe5pbd7nayEwZPrv4F00iZR+9RnhLOXDdYsBjeI0iaUbXaYTESddWsQF/729niI7TUoqGDyfYYjsOmeOQYngnvvV1MLXzrCfj9GwGGwrahfT3vJH0M06x92CGLdXJQUqd030+f5aa+OGlmoFuRGJ4gOVUV4/ZOBmiGbZbZX2asS3gzw7YMj4M8Z6Kg1i1+RukW3cM4i5qZ7lwSGdXuOpQDf15ohcp+3vsc58OIP/2J6+E+6Bv/f+3iW0YzjMSxj/z/hna9//oNfT5/IGvyffBKbJh76y9f308/8zzBA/5KvP47B/+jZgcgWPH7UKulcYOeXWYG/DUu/imfdfwoL/0cB/j/8BsVEaPr/A65TCU4UBxU/+7l39tOvUfR7cpp//0Qt/b0v9dLfJBvwZwH/f/mHaun/+vpu+t++QsMU2P5v5eu9DvB//9cF+DZwETj8f+y9WWxteXbetzkfnkMezvMl73yrqqsHtWRJ3S21u2GpISdGDMkZ7diW8hDnOchbAiOInTmAXpLYSQxFiGHkwUgMKzHsRDAcC7BjSZYjqVtd3XWr6tYdOc88POThmN9vrb3JW9WlTrUAN1qpy8Ip8pJn2MN/+Na3vvUtgIKNJ9jZlGh09BpXs24BosWoMjEhqQnEGRtBAPwSIEcEbbGMsh6meljxldKXeJ67YEzKZPHtdGlRjMGBg0NwR1VQ6P4PWYiOiNSTMUgmMfV1LC427SntCz0UGWnBfabuZP0FswL8dMxRopMdbEMQmAGDYIwNNKzCOE5Z/ArAJY9bynRML/IaXxosbFhnpndwFipqz2eAcRS2e2O4cUSmw8WNY7S995mLKouSAN9awd7uYYo7bwOied/ozMvGaedKXWdkDPmcXMDS7SQKlGVISoa4uldXIDRuRxYPV69VEnNlqxnnmnKf0Nqbzo60aYLE6PILG5xORNml8NRj4/kWM1lctUDKf5ZusqZ1d9h02shwdvfo0qtvt4WQuhHorCCrBPg4ANS5KfSx2LvqWxBlIfI0xZ51wT2bmuyc4PQEGYmfe8EiXznHuGB77SzGYn8utmAbdziWHX6v47ulzPpUB03uB1i4HfnlyHMEUI+iRyU6/Ky13B95fab41772WnF/aQqGt8U9UjtKp1k3UMdphnOxbFQ6zZdlTlf3xOLZqIeovgTqApBSuiNL706iRjaCskxrX3UpLll8IaY64B4Al37vdZhMx7nBoLKQc6IsC8vzmlQSnZynIWmKugiZ4JQ2qZ/VJEObxS3kIFvYZwr21TSbzs8OwchD+O74HwVQzM/PweYTuJF96oeZdJ5fef47V5x7zuOYb1xpjkNP+ihOlXXzHPDl3wbgH2weRgObk/kxbAS7i3XGwzJabQHg0Aj+6oC6ERIF6ysruKMQ0LDhWjxtQfAxAMQOvIsUbM7PjQOOW8Xystp6JWqpoTf4uaQZTh0TiAUkP5N4/e8gQ3r2jKJPgplLwJu12X1qw0n3N0H442ODFBnTAItgYhu5zAryD5uGhYOHRYqw42ar+/Bfv2SMNNB0j88vMW4bUfdxYqdmQPcR9oW7T1cA+M+LXQofDy2MJbCVCTY4VZonGxhF1DKXlfQNAGjmJjoAB1OajlJ6b8vcE9XAWgKYLfBU8qE0kiBJD/MTazBskiTQ53mDADrnk3P1kMLgNteoG+q4D/vKkL7pE49//fxn7xc3P/N6MXl7AcKBolZJDtcfpT1RwA3I2cfB6H2kNL/128XTt75dnGCx2iuDG8EqcjZA7jAgU/DTQkZSA2SdqVU3GwZ4uxREwwjvsX55Dw6wkjwhGzY4US9mb81EAOna8IyC3GcU3pplBzISXgB4R1AQ6E9PkDYJkz85jWQIVlnd+cVWq3j77YfFO99+l1oF1k6DA8e6+0PIQgV93cWbOM78CSRd95EAdyPbcc+6OGRf6XAcEC9Hw3zeONp/XjDMfXfsGEAbVCmVafFe5MeiqFOgaXfjOvNaV5o+rVzJ6qxCeL5FRuwR9+CY+bH65HnRdB8za6F2fJyuvlzzNsWcO3SplSy6eet2sbh4OwpZ30fydIBD0JDacYJEn+f8mp6ZiR4vkiMtMjw9kBdamPYwDia4FuNkSV3rrWcS5D9/vkxWbh/QPFDcWVyIpk+DnOM0UjtZbTMmm7D0+/aIIRgRYPfrIU92aJAxbcdaF3wzpXrF73ZgyM0CoF33OXZODoCv977WlCFVSmlOuM2pv7cwX5187HkQWARAus8J8MMX33Wa+61DlESJ2Ze6lqaMfffmA4p+e6MbOAEJ16GF1MhrEc0s8cg/Zv84IcgZsEkac7ejuQLr2wD4YNy+CGSQlO24/6t6zH0x3fzCHjuy0p5m1g25Vvm54ors/+LvJfEojA95UcpTw27ZTAZfX/qZnwfg/yHX4KtzF+Tfm6KJw+8D8L/6oKf4d/CH/+r9XlJsl8Xf++ZZ8e/9r1mI8Pt9fTeA/3tYbv43v9Yp1vi86su9+I9SB/Af/8nfH+D/2z/ZV/wbv3RUfHPFFHS18RYRnPwpCnJfAfzveks+1h9//e/+VyXAT22vzP01wBc02CG0lMewecngC94lJ51E0R0zgH8y3iW9H0AlGIKPAviyBuFFnKyMjSy6Qwpk45l0PWmxELV5RKfTEmgImgUXZp8qhrrqwBrFtVX30gD4CWBTg29GPUGWX7lIpf1h6PZCh5+gzbNImPcSwC/ZfzMb0btGFr+0AA0ZDdfCwkAZwTGYnfRwJ8VqNX9048MsjE3SgqCLc0BEbZyNdwbwYKqezBjOQaHV9/hLmU31XdBQaQbTylTweW1d6YlWIDSApMFVGRik/3Ylm8oFLbIdAsjQ8JdZm6hVSE1juBDphhPFR7Rfh+WYGp+E6aXpGO97wEazh6ZzDf9ru87GsQnSA4yzERKotJQkcc1koWpsjLtsPjbCGqUQbWpiMsaFLgdRMMrnCDgFsaafo8gXNsjMh0V6MkO7XMNHaidjES9BveNNxsCALgJKpTjXX/57kHP3fHv5++LMWPHVL94tfuYnlopxdKqXJ262En4210nHMEF5AHyzOOX1uQ768jrntTWojXRPBn/lx0ZY6xhyjqgFUAJSAvzU8GfwefWeIV3yE9WXphY/U8ZslIyLYO0ZV1FgbiYtWPwMFFKvn5ub4C6kWny3X0ObdPgB/qD7PCy83UWPb8t2bSVltEJ/G5sb+m2OdYqmPAvYns7Y6h5gp5zBORKbZaQdsoA7zp/3d/NWL+ss00IXwo3CSjMtasGHimfIKFaReyxTn7HNxq3UbmZirHgTr+9FHFV2AUPPtvTztzCYAABwKSs3jNvN3Ts3its4uJxyDZafbSNR4G/a8sH6BfOtOxXWKAswuLOzU1Gc+uTpKl0rDzhcXZIAaRzbKFkEHyMjSB/Q4dfoObEl27+8HgBZSVDDglMtBgkIzgkcHGvh3U/WQE/9Q66bPu0dOzVv0eNhHfkgEp8L2NdYV1xnvD5cy36zEBzfSXRLLfN/ZkAcl2Vxdcw3u2C75oWjkp1aAUjR/0NPckATY7FOG1j7Y0T3aAvNBTSAugFYU5sA9jAn24AhpR7n6OIh0TkWBeJ4sn/mbjHy5q2iB938XQqW58lK4BsSjfQMGA6QP+xv7VHUStfh9yiK/k1kR8znLsaYMsNYwiPLlI4lrgeXI0hrAGtR58RYOOK498hE7DKWjpSHmU0TyHHeAtMJ+g/cWZqLmiQDyvcfv0Cug80p56zDep3710BGo/Oe2vr5BeoF6EMwyvFP8zdlUVtrG1igrocF75FyM87TupITgtcBrIbn6Mr7tRvTxWvM5YEB1sXoxWBTNbKOHNvhAIww16CG61KXlpG8dpjiU8ITavUoBoZxPwCQXhBUjhFoOJ7Go2FUP5106XZNpugp1/Uh+GfZTDLssdnW/RfPIXGGiyMGwNDYRNyXk3C8otsqAHxhbp65tBhg9xHnvUGW85hsprKZbsadQdkgevml1+5F9vrCjs9k2zSEOGauTzAXZ8mU7lGHskKtysTUZOxdy2urUfC9BNEyTrDcoDZAFxyzDa45rlzLWJdeRm8HmHGJM8C6jSdltSUNBrTnJIg4plfKIWtBONNEIEDg42A0GDXlbZCpnPIlgwzXPDN/fl5KRzWSIDCxZgwCzdoLpWcSg76V0i7rYS4kffgcu5xLxNQJUl179veRNUkemS0xQ8fY63DOOtN2U7PRS+AtATAEuB/mfHpsiOV8YPzZrVfSKTI6sR/GqA1CLbN8ZBV470OCCAlEMxJeDwkR/1ZhB8em47syUvgj+ODf/sPug6/U5S/8ZH9IZQTZMuRq3P+lv4plF02u/sufq4V9piCa8RD2lb/490++q1Wml/ejAL4s/F9EomOx7F/7Ryfo6tHyf6Gv+HHkNX/ir7SLn7zbU/wnf7L2HQz+LyPRsZD2r/7pweJv/c5p8Z/+H53Q4v+ruP8YbPxvXz8Lx51XAP9jYfjv+qR/8ndw0dl8FqRnSHSikt7vMvgJ8LtlzAXGpr+ZR8odwh7ejSokK9noqgL4qQH/ToBv9WloVNlAUmZQMs7q22WtWTRqbCo2BZS9t4DI9J9pzqrYVIA/EGxZadkZ7KhA3g1R1jQBeIB6dYYfAPjpqFCxEDolhIOOhbOeh+lpAVlyALFwuIB4LYLpdvHisyu7rihuE0SHVpdNH3A7IhNqURvFd10snhfszoL7YzZWrfz62WTGm3MAAhhC0/EUFJ3TOEX5RbAMrlMu2AHkKvahLH6VwfS/SEUmaxv4qzxui7HCDtJjNKtSFT0LPrwWPnh9FDOX1z6BfV5DAb5FZ9FRE2AhMznDJjZll0UWWQHl1vYOTCjgABa2HVaMah8TENtMRMb/yA2RjUV25oJgZ5dU9QYbdo2fJymqs4YibhCvceMxmJBhVKIjuNducx/5wz5vc8hxmdA9COAhO2tpV45Fe5uiXojGQxYAB/MM8yZQ6uNh11tZ9AYs34MHC8WPfO52cXsWtwmZezY5wS1+RdFASKbf7qYRLAV7lYTCy/rz2ENKiY1jLDYYnhOF6TKIHmNkS/Tr4d4FYMpi9AROZf1HcE0GYzZi8Q9p39bAMWUQdlQwry2sAe+FMie720aHW+VLSgqSwY85JMCPSyk7nKD9CGa5DWPaPu6GwcdVyOY/glQCtggezI7w/QiWUVbfuaRLx+LCTVh9GrbBCtZNn6vp1mEo9N95/XVEj/oPCz4tfNPbGoa9c2rRbFexDgD+BvKaLZsXAXIEHrJuU2itHwDeb9J864Dx8xA5j+BdRxGlXRbo2bzqFuzvzZuz0YDmyTvrgBwBuXaG9l/QLUNP7h4aedEnA2cVn/eMDqJbWLZ2d1OEy8bfRMowRv+JISQkA9gPDgIY6uj4tQ9dw1XEQDskh+EKZt1H2vCZSTAYPUZupgXiEcXKp7jcnBKIn0V/i9LaEU95s4+uBQbdF3bFLcFx8ohZyxN0gfe8/JuLbDTQi/UlHctYAQC++Sqzo4ROyDlKtVk8y54ijCdliTAbA9QpNJBpWEB+AnDtbB5kUS5veU4B+dCnbxU17DIPmz3FfZovLQ3jMnPBehQWkQCr9h4+9qvFxpOVYu2dZ8U5XYN1acrwsyTgXAOD6dCsAECk/SNjzHl9wHvg21Psmd3TccX1h6eeaRmqRpvj0vZwgWL82zdmCeobuCXtFY8oun13mR4nPHd0TC93ADl66GEKp+dvTNIsiuMEjE9SqzcNu20tkxIku2Rrz3lstoRM1JmuKozlPnonvMZ1mWX8Digb4Vi6GX/28dkFKLdsIDWCFIkCa9nxboKzYWpFLsl27DHe9nkPjQ9YiJHUDBc3yAjpC3/Kv7fpi7BD0LAKiN6GqDlV1uOexblv4b8/CXGhUUAvwNHspdmWOtmiYSRKE5x3Ey2+SHUdOdga9p9bK88A+Nxb5Dj7yLbc6WbJnNnzYYT30JGoY22WoBopkfNKaYzytY5BuPI5Xk8sU0yMIuejWF2b1iDVnIusA/39Q2QECIbJovh8wa49RZRTCWQP9nejVkP/+wHk164Fyio7XE8FjAMEtTULVFmLO2RkNskuWAcwRGCjI5wDIGvxfF9IAMk2jicy21wLbanbymStGXItlTzTOU3TACVRXHM7WuuO02PWVAvXyAb6XjWCcZt/aephT1tWjXChc69HwhgBiFlgWH7WLR2vlMMpsak6Qoc6pCQUYxswYFCSyHENsB/XkB65djsDw9iD9dvrEvUzXBfxxQ/9xL9S3HrtxxLHfO9fPxhFtrIbP/dDvcW/+1P90Z69+qqKbH/5z6FTfTO5sD2Av5aXFq7K5H+3r48C+B0mnTKfP03WYIFGDoJ2N0W99X/5n5wEaP8ogP/fIt/5bYIBMw167GujqV5fh5y//hun4dn/CuB/7yPwo17xfwvwNx4zeVOznuw9IJ/FJhqAMKm7WehcyWVKhdVpIFcCSSeVLhwhjUgQEACz0vi9xOCHwYR6+1Iukp1n7eDJZ5TM1iAgUDbr2JSmuvVSqpF+8G7YgCGBhpuzACuY+ZSTOFndbkKiI2BVwhCZgWTwE7SVAD+6+CWwvwb4CZaTD762kRTYez2uAL7uI0p0wg8/+wNcoptWa689oAtKF2Cjq5vCHhYvXVGO2Vhd4AbQCU+OzyMltuum7CwSjHMXGgF+zg/BebjZcD4v/6x+t2padVWUGnIeg5MMeGTQKoCvTMd743kL6kyfBhB0sTa1GcC6AvhlUW1InShcRTbUYINYmsL5wkI2q55483UYqRU6WG7u7GZfAt6vF7bG4xcgCfBtgNLN4tvL4n3CvegQqK0SEFgKOAWrV4e1MTCITUPrUxkjC53CBcmgEjDBrTxitJ0AfgUbvZekn1VxKmmJ4NGg0kyOQRDXgPt4GQt+qa20cZhF3AzdicmB4vVPLRSvv3ajGDZYha1FoRvX2o6NoX1nw+mxUM90borQkrEWyJeA7Op3AeLLYDCY28x8CZAqFj+C0ABuCZ0i8qwAVGRiKsmi8wHwhpNIDS2+DFdq0hkbBnRaxpb6+7Owz8zMR/RMKANb56z3NNj2kIaoKyULBtW6D8DfR6azB4DQfzoKbrlHysEiPV1mTSLTQZOcMe7PzCyAa3yUwCjb1Zd4IUD+JWBR0NoHwFDGoe2i4E7Ve4ei0UfPVorfe7zKWHds2PFV55saTO1wsQjj6vd12Mj333lBQTBsuEDZWhwAbA32dm5uBAZ0IiRp7z9cg3Ff41opUC89s1mLaiDgMf39kTI4BgT4mwB8/dV1WmnyPkh5AUCAI8RcFnaOjE1y7bp4XsrKIoTnetk4L/sGkH0i4NkhgG3DGp8AAM+IMLs6zCnbEwDiLwgee3iP6KwZEjFvg8CHcVPe24D3BoJ+QnnLMytkcBgwPuaRtTRmNizFjM4ZBq+cp5InZTkZIpTsZBnAnyGh6sNycgwZxwAaeB1GzshKnBPABTkDKz74+o2in7F+iIvMwlB3MdGLg9A27OqOgR3BBGTC/tZm0QZ47gHu+7FYVRJ5zs09t5CyXMSDJOH6dFyjWbN1UzvieSbh6UcbLP65SEqZpYGqY7oKAgFpI9yYW1ij3r49S/FnP4Bxl667m8UGRaN1gq8B1s6Dbdh87ufiHcbF4jysrUXUbfqD0LyKIKaPi6K7zjZuQfYOcBx43gNNij/Rxs8wtkeQhTVY2+rMv0HO4Yz1oCVBQXBwxI07ngNAoznverpb9K/bdA8zADNd+qu7/kAM1GDtJ2ig1cvzNsi2LqNpaiHtOp1DE8+1HqVLuVvLKff/iGLVHoiZYYLxLubqERKeE7I8vbgJDY2hPWdcKrVxpzxCPrXNuDx4+ohghU6/1HX0kkk6shMv5yYDP04dwiCB2Rm9LOzGa+DWZb2FbjqM2yPW4xYBwBSynnsLdoM1+LIpH2PB7Cz34wD7TRZaAtZa0Ubi2s9re8wiA9hdEiRiWkgqo1cNr6k1lNz43gT/1IgcsTZYEzUxioECC+Yh4H6Hc5SwkYUfI+MgORPVaeIA9yh+FuBLjvQAno8kZXTtkkCwVoj/BPhmr1wXddDZR4rpz0p9NJ8wm2iGYZjgZFxSofSyDwc95ThmPZRexvKpAYF7E+lCzr/XfjQek3u99Ug+J2SErqsUNZttgJRyT40xakYj3j/JEF8nkZWYIcnAz33pTxU3H/whB/iezOJYd/Gzn+st/s0f67uyr/wwwLdI9R88PEPjfhoM+//Xl2y/VphKf373OdGvA5aXyeLfxeFmunTt0e9em0yzBVP87dPo8w0eLPDVl1+f33ex67Sbru/3YMYNPT9dYP94O71ab3AO9/ksrTMf8vwln4sDj047T3n4OR/n65Ouwf+nf/8Xi83lR5G2dsdyvFsg5sLuwt8BXKj/TFlOObldKFzMnVNMlGDComg1Cw6DYS0XE0FwMNyCnQCbTtbc/NzEY5I5+2UsWKDrgB1bWVvYeVyCews3TQWG/pMFQa/oqICXQVOuwHNdrBP3xNYd4DFYVTbkSqcXVnQWCHJMpuIUx8gAACAASURBVBAD2Hv8psANSqKgMBBy7M3R2TWYbz2ClYior0VGRIRRp2iwG7Ykm3qi2bTYCMAUNmEWKcH6HJAuvugRtMEeaG8Hi1Hj/OqwJRdqii0mBWCdAPKz/iDBeqRcLbLjswM0CuBcJMObPpl+1UYhzeCCRlAQ1yLdTXy9QLVqTlS584TOPTSKmSEwDSsY9J4LUv27hVIyfcc8FmZg4GRrWD0Ju8K1ZQMAtIkn9h7aUgtkk/Hm3ElTt9psFtZNePXcfGTCkSRpqXmMq47XS59n9cdZUOBq64UuC0hlox0gMuKCfgMzA5IYd1k3EA8lMOHaVFqbesvCBFlGVcCslSObLOcwQCr/tXszxZufuoE8yCLMlCJ0BzPtZplZqEqOUmVwKnB/1agqK8tjfCc69F9lIMg/oklYZF3ySfr+xwYXkjZrKNSP5zlcZVxiMzJLJBucTiXDyJgc2yeATdP+WoTGd98/tPgy9nlNYlxE9qB0Rgo2L21ETyBTjsiCHAJclcLsINdpsZErS7CpkhKoBPcEDWyaMmMGewJQg4xxPL2npqaiuLpm90june5RpzYNkhFr4PvNxtyG+d7VitNCfIDFNoHfw3dfRNGvhcM13IF0sagRWDVhHpuAvf29neIRlpoMoXCR0TJxgEpXMwbD0JSz07CGfOaj93eLFzT5sXCynzkj+2gHWfXyI/i+z8xMhH/+Bnatm+tomTl2ddyCR5uXXZKl0bNzEMeTsVEaEREA7Np1GeY7C9rtJntY7OFj3pLR5YCOAGTHgJ4LWONL2c1E8XnvvXkCjnIARPDmUlZKmfJpVf6vHCLleAhyIdbGeEEZ8pUdswOYMJady7GOZbCYAaP/ZWXIhWski9Uo+vYahayuVR305bL4Z7Cxl+r4b0wVvW8uFhcLI3iwI1OiJqP9zkqx+R4ZNwAVdD4uL2TK6Jx7sEzxbKxruuYI8AmH+CCI8JD82KDskDGnONfCVM18T3iOQNf/tAxuKtngGh1y7ZRXaFMbmUfG9ggB4tLMeHHrBjIhQDT4r3i+9pwxAxCMLsysecyVaY71xt0pbDMBZLxuiiBwjvMbUuMNeN5Z3StWn27T8GkPEoXOqnaMpeiyh3VpQtcWj4N5McZxN9mr+p0P3M8DMqdbYIwWkqHWGpar7yMBwWkK6EGQQl2g99IMBUCwZfaOWz3oWs+5b8Lid2brxfSdmWKJQGWEcTtKAYn1HZeMbeAtax7njba8zYl5TXrMsKAhjzWE69Br4Kvv+8ZmsU+/gTOLoHGu0vloiwJkzR1uLN0sxrGuPeOaRH0Ga1ENdtp10rtuA0ALlp2TkxMNAlfkW5HBY9HWxY2f9wiUO2Saejn2jnso+42Wsq497ncGpm0Clw7v3+WeJ0kiAWKgg/NJi/HvGBjC3axJ9kSQbkBgXw5GRTTDsiGVxIx7pK5ddoRWvikb3s8eIb72OJVo2ukl9vsY+8i8JCpYjw/tVWCdHL822FRG4x7d180143xGKFq2v4QudErnvD5mKZQamfV3nvma2PNKxUAQLV4p6/jMtkiAmEWy4y/HbIZAoitVBUoxs7O8c8vsX1j1lkTh57/4Lxe3Hvzox4GNH/WcHwwG3yNzP9O28qvYUn4Znb0+9T/337XDP/4/+9lacQeP+d8E1P9DAP7XX+jV+wc95x/8133SAf7X//FfKTZevAvDzMRj4bLK3WJQo3Anqtrqi5CvpO2jE8WFI4qxjOgF3UpB2Jyr5HPlV6+bjMWo6sD94zn/jhbhjic3uZAE6SyRHsbhkMNCYIpRcB0AX1232lhlOjF2YSBkXXX0CZlOSk9sOhJvW7KtLoBZZKv8NMFrtLM2dRgAn6K1EuBb++uccMNMfV5armbDL0G+AF+3Fd/PYi0WatiybvLe8hM6YfiTgYjXQ+3pOYv/+hbygwuL1XCJkJHgPRuA217Be3RjFWBl63obclQA3wXHDSIAfaRGE8T777heXMOoPTAmCw2+Ptzpta5sSNY+AH5p/VgV/Hm9BajBRoVrjtffe5yFtnGuXm82A9nem+iyZcUaXJcGC6Xa/A2KDfcASW02Lt9DuZLFW6b+j+zKWxZgubaHHRkovbL1TAeWLJDOjrEJdqrKB08onhvRS36vMhb51AQ9CbR9D20GK017xGWMARtcwezYcZE0/cxUvfgs4P7OTZr/DAiKQTyyqbFBZEBaPa5XqyzCzmMt2QVHX/lcn5djw9GWkhz/FtaVJQCPOWPxJN+R+abcRrtRw6tS42xgFGBORpdMRTjGYB+qTMfsSNjGyuQbAJnRCTlO2tnGmCiBfgX4M4uVwZ8A+0SXF6QlBuzcMgJOpAmA/BYgyfsnQ5cAn5oJ3Yp0ctIMgfHeB7AYYcOfQJc/hk56EOBdp2FPv17a9VEmEZIAGMoNdPY76Gkt7hvF9tC+BS+eb3KF0L6P0o2UDFa87ykFuDDvk5NkKLiWTynwbLetfyDVjpTGJjceuG42czNmEhrFk5Wj8FNXX62EwALIAS0KmW1DyHRm0U2P4fXegsHe3IDJJuMcevcQBulEBTdu0SGBwcjIWJzTPuzkNhr0I12fCHwO0QbvWewIyDk1aAUwn6GJpsovmMPwwq+iukAsH/ry3pZj0m6hYWfJU4IQifERoyxWpnwe/w9+w3uedT7xnwDEfxl8Bo1ejnXBR7wm62t87rBNkWj21Udm5Iz7aUOjDvdBeQzsQtH3YK5omK0iC1MDgO59471i4+HzyNx0jXBGZu6RqrTWdMWx5ip7R5i5yqsGWONz/dkMbhegsuO+oL1xzIcQpoX14zB/6yFAlSjQP/+M8R5ObHr6830MoHpzplncXKQ5XnMSydhWsUYG4ekzmuQRZMgyj2BpOT2PU8oM2U/kgBMA2XkyOUMGllrg7tOtGQb+6bt0dX2OYxJSlAsDYtbgOTTpXaydPYzfcVjGcXsliH0ZE7rGnDHeDqdwAHI+8JnQ97Dcl8UGzznQupFAwGL3Td+D2zNNU44+QCA+YcUuqoHGTKO4c2u0eOO1ueJzyJ+sGZC43EK+tbNjxgfrU9xwDgG2mvjYfTfWKM7djsky0AaLLY754IRCco5RWU6LGhUlX2Mjk5w3kk0KhZXdyJS7r0nYmJWrE8ikOw3HQpAxjlyqDuB132izNrRZIw51j+O9DPLQtsR+PDVOcG3HaQpkBPjnzK9L9rwjpTEUxffbt8bxbAFF7C+QDNq1krUN5zfAuLLHbtlyzsugw+JdM8V2N1duatrJdSj7aNil3hJq1iiCCkkeSToNLuxuLmmn3LbFntApzQFC+sq4cWwdYv06xPs3IQmGydJYmNxvbZyYgN/3cs6ub8puqiLZyjknyRidqFzzOR/+HUES72X3bmuKchW3Hg1yiTvkmqSjUIvMSkgcGftf+Mq/Xtx9/QvfOcc/3m9+cAB+bJA8TPe8DkP++mx3dLHV3eYrAH7n8LfXqCInH/dRa9rHO98/HM/6pAP8h7/1S8Xmynuk5WCv0HLaAEQnFMGwE9So/yxYTtnIBDxKJCruMpoIOcFZPJLAcpPKTS6kOzaqEojzWgu0ZBjd+FxUKuApY2wk7iJR9zPYJGQUomizBPkuBlUBKaVm4cOsA45p72Tws4FWMviCWH13/Z4NnbJxk+KRBMM2T1HvLwBzIYnaAgG+xxpsQVlAyYZrTHKGviikECxifbBoMpKyVBHkAPDOWfiidTeL7RTspwV/W6TFW6T4LUocgqUcIp3ZtACKAzujYEtrsGBl+S+cUjxgUapLkAAy3AFSzuGXQVdKdzwOUUKyGi5PnlMA1bIANCw2BdGljKNaDAWtJxbGlX7EgvvQZhvIlbrFre1NPuuoWJydhaGrUZQ6hOxhCNCJBhW2MPSr4Q4SRw4bdwCjj2QHpn4QBkvtvZ8TfsUwqdkJVwCslKoUvJRsZxROAgYFZsGs6NoQK24+4jNKFr8C+Jm1yPtUSWU8+bhvFvKpB+a/Puzs3nh9MRj8CYotu5EdCZYT0Ceoysc1cEswl5mp1N+X61jkia+/EmhnuGH6N1wdGA1VJ2C1xhHsGHAF6Myx77PSejKBUrK1Mvh6oStTyeZfalct3BbgR3FZyKkymI3LE2xvKQAq6ykyOMqgz/4P3mf9p7XJPACwtgD4B7L4FCrqAKPrkU3ltD48wfXI4DFqWSLQF93qmU4THcDCBLKdmbmZYgoP/QtAUAsJ0AYAZwsnpTYbZT9gbApnlCEY9UMAzwmv7+uD4bfg9wA9PgGg7je3bs4AaoaKFRpi7eyYJRTkG7ga8MK2M7duzI9QeDlOrccpfvhkAwChPbaZd64qTeD5gr9p3HamAPl6W28D8P1cmcWYowB7A3GlRDW7e9IoqAuQoBvJ+voWRcFkm1zzLLY0YAXgnwP41bNfog8jYWEoFqxfzsmUQX34K0dOOT/VoDNOrkRd3B9XxajtiaWxZOQrgB/5JIF7On9Uz421NRj/jCiTcXRuJLRWNtFHx9ohALxs8DHgvrW2GdrpU9iKPoDy9Jt3i2HkMecE5Jtff1TsP9lOp5khANmoLGkvnv5HxSqkvuvbieuNI5hrbHh0JFCSDVYqQlBnF94jwSCHpGRLaVzUYUXw6vpusM29AZiZMb3k/vdz3Ya4/lNlbcXQ1BxrDX0BkOm8884a8pV2aKPHxymkJPCoDXfTVGuecYZd6QLBCfjE9+gipdDaYKy94FxWt6nnWQ/LU+VjE4xHi1PPYOD7qb3olUXnMPvoO7CBlHCU7EEPRbT2UTjdJtNEoy7DrzPYaI0AunCasvHVPlf2FIBc5+cu1sQ9zmHbe4DU6/ZSs/jiF98ovvLVHyb4GCYwoGGZWSOvO849NjLbwRlG8Kzkx7oFV4YBuva6ngzgMGTAc0AW0/VyBNCus5FM+iUAuIGLzARBzmiTolmtVnltZLX5ePdWnYz8xxBrq71IzBK7tm4fUCzNd+sD7BJr7UjfOQCWeTyhvp96DU2EvTbq2gX4p0rDImXLXTZ7YRDh/sT67vppTcEucwRYH5k398mqGZ6EkdV4sUZIDrEfpP987vUxIPyHZBMDQ/LImgebQRpAWpjccV8XqEe9VXYDtubqAJLAihjXhpDrMMZVCehINwThYeATa6tWsonIr9Yr547jWfMGv7SqHbC/BpmMKMZVvhnB8TXA1za2RRfhQ9y7wtyC8/rJr/354rU3f+I75vjH/MU/f4D/31PI+pf/LqnW71yHPuYxfrKextilq29/8e//cUUfn8yvR//sf6TR1WPS5m50anMtkhEk6FyEVEd5jBNY72M13aXkoGLrAxjzvyx44R/BLgYCyQJcG6KEabzWVwmIo29eSAvUtqeHrZuobDD1kCHvCEcKK/Sd1IIbgWopYRlE3y4YFzzpguPOF77RPCe3StnvLIyVQRAMh45eGQLPDUeAAPjZ4GrA9/E8BGNuVAJj3kMgHSDOj+B97ZjnJ0RAI3iLoCfOJpowqZfcBzCMUajIdsWxaw+bm/UgnzXEZtaEIenjPS9sziF7CosvO6dGPj38Ewj4uaGxdrP8AMBPgBclfGYaAnSkjZkShwimBCSBKLw0ZaAQi4LAmLS+9n865ZQByXH0ENBCDX0uWtntnW3S0b0UngHGsBccw93FbpMGgLs07VHfLViQHXKhjG6MWqnAEqkd1RnBrE1o5wVZACuDDa+n48vPTotHwUG58AoUSkCfx+nheg2yFsGvcI4pwX6eYAKgWNQD7LO5eU0AWdYrzM+NFZ/9zO1ifhZno17YLdn7Eoz5mmzqlPM+pUbJtgYjFH+7BvhZWFrCufI44l55JwymysyP9zB6CyjXibmRfwt/eQPfkAelJCzOz/eUPSNIyJbuBIKAUUdVxxR26dAR4D6CO8fDNcCPsV4y+5kp8W9pERvZOLt26kKj1zYAX5mODbEOAcXJ7pumRrIT7drt52CxuIDbh4CVuWKX2Zs3i3uv0f0XF6QNGvtsovvdg4E9NhMEgLBJzRyg8ybuKUcUEm7Ckh8SSIQkBg3wGa4vIwC9+/cXixtYYW7SnOrpc+QwkEq6u3TIIpjtqUMILALu1G6bTXiMP7vyGeWDputrjHPloMPo7McpjhydbkaB7BZNsWxiJZDy2g6ip64BTJXi6aDRA1jRpnGLAt81OonuA9COAHsd5usxLLfFnNqN6iSibWCy8FnOXUlvKrarGgc5cq6/UmufpFg+J8dXZGz4OSxsy784bvxXmhD6TNfFNDMIeUOMrBLgl2PP93UmhKEB3aSH0Ydrk3gKANxdwboTwCkGt0hp7v7NYuzzi8UJYG3166zvL7g2uPNc1gFNE9ZN0UQJH/znh2RLzYzxGZI01ku4hjgelAs10czS5oBCeSV5AHjeW7ejQYpKZe13d6nrICCyvkqMp1zTBarGdVfXPgV4n5oYKuZovlWjg27rUEetg+Lxo+Xi2ZMtCuthzQHgw6w3HZoc9sPg37g9X8zdmqaTLIQP9414DukUPu4bjBckJXYpN5jRYSeIHzPEEChtorJDJGTytX2A7pXlZbJIyGxwoqlRGCtBsoltp971w9Rv1BjXQ2DnLoLfU/YvXaa6dUiifmSX999mrkiATNOg6wtfeqP40S9+hmCnK2xf17iuO2R8LqlbOYPMOURSp678hM+wd0hHKacON+wT9pV1LB0ZxBKs6+41gtmCtQZmVfsgfubINAwTHAfbrFxKSWpJdERfFM5ZwC2b7Xg65J5v7O3Sw4hrYMEv9TsXDNR+bcW5d5JXk2Qb6si0bHKmtE5mvtv6AIJkpSnuFwpWtIgeIZBvsD9dMn/2kNm1mQM12G8DDve52MuDqHBtyUzhOZk1+0TE7hjLsQFi7kHumbHlEHAoXd1nfzl0/3Xgyeaz7x8ecp3CyQsySMMG1sxxJIpmKbSMFVsoA7L7cY33jD1SmanziL9Fx3Ve70cPWDQf+x5HyPEqGwpbWQKD6KAuqRjruQW1WjBn8z/3PfvtGJR++Wu/ULz+g+yDb5fX/+JXaTCx9xGpxA+vRq/+Xdyg8Fc7ULv7flK/Hv76/4A+kE0UBkuQrwOHQCPYXDd7FqwjwXrpOhH2krntxSRLuY7dXVPn5qYQUoJgWXOyB9jjRQL8KI5UtuCkE+CHFpiJa/DP3wb1fNa6kP8CZKg5F9QZO/iZLmL8JytmalAP+5SvZObBTdB1Jf4tiIzdVhkJmj8ms7+XcZcZqLHA9QMY1OxqAZm+9skKu71GoOPm6mLipsKi6M8W/+ixnk4tMC780oVKL+Ad0v16bmNuzeJod9L+cD6xiLiuz7av9Y1DcmEq1CYbmTExgInjj2xEstd5DM7nBPsB8AT4sVh5Fzw/m49YLJpBmF8htxGIytpFoHAdNJiSF9gdU0glI2Lg08Lycmt7HdlEi8Wxt7h3axKpxDRAClYJ7bIs1y4e1Xv7sr1Zq9E6pKMni3o/YGoQXewARXIu8ILcakG94Dro+mB6WcbN8aT9Zhtw2AZoyi6LDioLzytw70kEkM5gserYW2U08j5XcMknOw60Jo3kMMdUFJ/97D3S61Ocg2CanZyN7srj3f3IDemKxU+Q/wEby5cWhQTPgrcs6HajiwLcCAZLMFfKeXyOG73XP+9TSpLM+GSpgPaSHlMJBEPCBssXmxBuGQD8GpIU09GnsH6Ok0qiUzH4mSnLA3w505PHqNrF9Lxa/EyD205eSYpg7FBtvt8B4Eek2mXy7YhprGzW4ERWMDS+BLC45Ayiy51aXCpu3r3PRtqFLSUOLICtNhKduBJqZqlJmUf/fe/uEvaGa8UTXFq2d5C+AJgcC70EfyO4mty5PUcQMI815nbxrW/jh98yiLeAUqEEgA6AM4/zyZ3bMxEcCfB3AK7KdKLDqF0pQfhDyDOG0UQPNql/AdVuru3wngA0/jNjpobZ8RYMc0hQcBUCwG8DzLYILg5gtk9gkM/QeJ8C7s9hI31uN4FEwpgMIGMduPqpEohVAD4DQr/8rquT9zhD7pyjAeBdP8vnOVZ8F99TQJaha2Z4rj4xbmyuddeflKFpPMssHEFOHZBvwa3yyD1qYw4oID6i5qLNfR/DYWjhyzcBZ1gsvvWsWKGe4YjK2G7kUHUAPiwD851mdS099GHbeY9x7B+n0cwPIsU60ZccwNuhvmKNtapNDYcE7TCge3pmJBxgjlkTniKZ2cRC1PMNCSfPUdLRJJibJaOzsDRTLCxO43WPDr+G+w+B9xYM/DLj48k7y8U2jbC8V82mWnOK9Dn2Uc5p8cENnHWUiAHEGZjHBGaCc7X+TTKkEyNoxWHxX7xYIfvABzPh7ZOxx6PHOiuCxj0A8CDzaYzaliY2v118xvoKzdgo2h0kcPH6jXIhuwHFfazZ50oRNQdgcWtjmGCGYZcH+Lu4j+Rpjv4ZR9hnmiU5ZD/ZZ35eMiYHAMYCYYNJAePG1lZ08/ZCuP/VKHTuwQnG7I6Lt42qxmhCNc95CGCbFLFOsD4qh4n6KfYJ50x0+GZP8XpWWT/XKNefI+bsNjaQ6+jvt+1PYF0MmYBe7r+9SroY9Mp0+smgtLCfbBDgOO5i3QfQOmaGcTiS5CTEY1/COZFrqETWxsAb1FNZWxby28hkpnGGm35V92Pm1T08x39mtwUHIcllTQjy40xLV4v8cagiKBGOW5jvutEmKNJ4QvDuouV7jUImNclgOo58B6+Pe7WZ+qw/S0lRGltA7EWAYfferM3LQSjmsEs2RKBOanH8rtVm48QK1oRBnrAfOG6jdoDr8hM/9eeK136QAf430MvrMqONpHKbqCx+9fUdV8CNTA/en369p/gFut/aFfeT+vX1X/uvSVcvx2Jta3X9e5VRhOxFFtLFRHVmMObpGFMBfOd7RPcyVEE2JUsZEb7gzIkvCOLhhLYzboDy0Bgyp0tbv07ov1O6MODiHEW7KXcIoOG6YppNTGSWmM3excYCWQtlo4W7uk810LLfLAwWvV75x1sgZmvy6CTJssMi5utqiOJTqpNBh4vdywDfDVjMJVATfBvly97LDtgwIxwJBPj8J+N1CDDag/nRC7wD+KkPAI6Q5JgK9VHjNXVBk5IkAaDMKYtcLFwBWBM8pmd/CdT8bWLcOIaSiI+FyutlEZWBgFaE4XMswPe5nj+P0DnGdwOv1Ii7ObjQhzRDuzQKqrY21wBIW2zgg8Wt20sU2JIqVXut/pGF8RAgtL6+Exte226lmuDg3z+EtdwIzxsmvdwv21amQ6NpltKRSxqXQNN1IY/px3q3AXiQVbFg9wCmd5+CxxYa23Q0SJ94l/a4BrF5eJ6p9QwG33FZBkIBZK9At2PAwJDNrasTDPDnAPijI6Z61bBWRcxuUM72XBwrtv5akpMMfn6VbGwJ6vOeZI4oNuLI9uSGF1kWWf9yM8wN2r4A2fzLzSWCSoInHacM+EL14z2M9LYdNvP+1mkI1gBYy44J8M9gBl9m8CN4CrTn9wwuUp5zneGo6k9k70PnynVz/Nv0Kiw0Afhq8VsB+NHxClZCKy9rqWMMx0E9wBiF1nX6IPRhM+m/hxqXgPflYhVAbSZA3WuDMTMGUzqOfGEGTfzzJ6vFe+89IRiUsWS+ABxk04cojF1AVrO4NIt2eaP45u895TkMpGg455wEYHCNJpErLN0A2BGwviBY2EAW1o3Ou0b2S51uwzoAg0okP7VhN/puxi8AFwZfuZTdOGWjLWw+sbuy/RSYmwec/x6AVSB8DCN8jgPKpcWpBpmBU0KUcwXZg1Sw1qUcCy9LuaqsWjVWAgCFs1YCohgL/M4mWdYQ9XPP+pn/4Xtv3ZBzNIKH6v29nzm2aCPwgZ4OcX9jxEY6ILKFjpVe5tP4LBa22GFqhrCL7eg2mvBt3H/6uAa3vzhTzCJ12ni2WbzzFk5DW7i3AOwa6vDpeLqPuQXKOmQaJATwup9fQIYF015H2uH6dArh84L7+L5BPYGg5EwdCcw4fvWjFMJKGrxYRjKzwbV0fpZBZ40goknB7DiBwCRZnam5qWKMpkyT1G4MwQprC7lFP4LVp2vFKvdXkse+BMpO1gH8R4D8Ce7/FAHjEs26FpCHmX9Ze/6seP7eYyQ0SL1u30HKMxe9C3a47/uM4XWYZ61Xz84B5f04wAAUG2R7OwRzDT6/b3Y8rl+H7I1FnQPUZpysHRRrFCCzJBY9ZB8nsPGdJqiYmBjhqX2wzMwL2G8tMA/pnbFKYNpD1qSXx4n3V/ctbvcwnyUZIr2i9WxY0HI+p9wXuHe83gna7XKurpxrNcZYnkVuY1Dg+tnkukYXb4Gt9UPSFNHh29JmO7OiRXdNqIgqrrU1YXuc95NN6hrIRHUh/WnShUu7ZuWfkxPKnJCKIrl0DbW2xzVL21HleM1x1/ghNO+QMxJXLD7DzJ9h3scGZrn/leuuaw5fUZtUZme7XCRi347tKELXyFi55xOVBMA/5fP4LNn7fQD+gXVZFuYyj10Tz9mHelhvNBZwDWuEHAerYPcOxmW0H7RWyUZ0QVQhCeJQsmkZH29dkzjAmrPMh0YG0+lsQW0EKUraCJpcG5xC5wB868UyIMFaVaci9u0v/fSfhcH/o39QKPjPX6Ljkb29dlH8jd84Kf7B20wIzaNffX3HFZgcKoov3+0t/gwuQp9f/OSCey/Mb/6fvxgAX0tTG4nYUtpFJGnAZDiPbd7CJNOnWaa+0uBXAN+FX3ARkX4JxALcxYqQhVk+TtHbRhq3LN5xAw4nF6UANvxhYtZ0itDOKnT42VVV3/o+vXg5Fp+vw6LLR3TW5W9+vuhfABsFtXyswYR2WVl4qM4vvZS1ylPPmx1sKerTV5+0swxWOOnopx4MvvutQFM9YbICNYqjGqT91BsqMZLtFJHJNshG7MOouNF0DcBu8Vl2EdQ/3syhi5Nt0JsEB9R6hmOChZS6AkTxrBt+AMhcUFOvm9rBALYRMGXAIeC/XmxTQ27qvPInrthHQb3sbJx7aUHpzurQIwAAIABJREFU++j6oF+64L4Fy7UNuD9kp9eTWonFAo1nRmGU3Bz0Qm7gUezXvlkedM5tdcqAqkGeP8BzlAeFqCAkVB6Paf/sIizgDS6mZOFdrHuU8rCjDCKzcLNYX2mHs8kBG39kXeK6B4HPyZaZCgM3pVpq0OOaVI+8NmVShI86AUjSlfALnyUDQZdEijLDOaeCSCXtXQG0qpg2ZDQlKEuZRXkvYip8EOgnm5a1EpV8IwCerFXJ4pslUnu6Dwuqc41jewhA0QQ8gU2ZJ7r5lMxS+Tq3JwsUB/rrAKFmBLPnFKdauCqDr971wxKdPA+vbzlGYuyUAaEOKerpTWVzgfQRt4D+GLZaBv9ARxFA/iHAV5DfgdUyMO6Ojq5jsJ7TRT/A5JCxoo+1utabt4dDF7+6vse5o93FKaduW3rnEGTZOLKMPaQvD995HA4+vZyLDiDa1vVrb4n94AJe+Dtb68VDbDAPABuOH/9uF03ZvDEsHmcIMNV/byH12SZzpNWdG7+ASFbaB1MJoInWFuvBA8bmLpaK3hDnt7Uczi1tQW1YdeDc5F601ZIjyZG17zJA4ZpkeUVmg65kWBG2J6ce37ioecc/+HUdDBbFENmJkVtzAaRcK/V73UUbv0EH1DPGtzUY8o2CjwgeGDMxTwzs+J3g0GFlsaePPCo/nOCP/+s/ot7aLp9xLPxphM6xk0jR+pmLkgvPV3aKFxT3e0rzDwaLNz97J6RO735rBdZ8N+YNt4SgzXWd4sbtUPQUs0hWxnCu6ceysQfAp7afG188+vrbxeN1HaBKeTUfPNRQ/oG8xaZFyr+wsNRJKSx3eX87m/byGRO40EwSYDTp+Do6SodW1kXXmGkkjC10+PrxuxZZ/DwIQG5xjX7n138HGRWZA47/DCR3CxebN9+8jQ5+JhocbjL2nv3uo5Bczd++Wdy4fzcYYZviPX2+Ujzm7zs764ypYz6bGiKaKHUz3g9Yn8/JJA5ASPS4v7Eu6v/fQtr19NvLZLBZn1WPcDFsjLZ0G8aewMSsqCSKpMTGzlaxjk1ml65oHK/HmPKrXKfNztUiy2QxKvcrnLDsJ8OYBDTX6ZEyoH0lv2syzufHuDa67li74JqTCjGAexlvSmS42SHtabB2DBIAOywik22tEevHHvv1I6xkH1O4fMEEbJCtcOE8pMB4gHqW2Rma13F9dmhmJhE3SuF8QbffPaSYNh1zDR5FqjQGw2+377rZcxdTGXPXDUm4+G79lwE9+6YBAefhuUaWNRzCMgS1FkwLSx9hgsBr2rrnBNmB/AcpjuOjxhwxU2kX+36zFABx13GlwDb+U/4lO+8+1QGQn/Va7EtAwL99roFAFtSn8UbU4/FKwXrU2nk/2G8l48zoVRLKkMox25SUBnnIlxIdG+n9xNd+vnj9s1/5iFn+sX71/QH4AgB9pLO188c6sE/ck1IDm0DT75/kr1/7lf8cVvZ5bDQWxEW7aRY+08PhrM4YOu4iBWuTC1lI3WCCxc+UcrLxsmhG0unLa/QdGniBhuy6gFk5CRuvAN8UqqDLhSGdXAS3Ct0tqpKN1gWFZ8B+qD+MRaXUJqrd9jUuoJWsRiZf7k1AGD7qDHyLxvySzxfo2kxH0G2HSrXaBgb9LBqDLOA1FsIE+GWQYsCS5AQLRS6k5+hXG8P4T4cGkk2SDJCFiR1Sj9oMas8lW2t6/BDtfQ/gZ4xNoMa5B5jmb7ZYH4OFiUUU1srX6REfLkBmIMrgKEA9B1CBh5DXCAKkdwLMJej0K+oGbPQUAJ+NuXT98K9mLQRmOqZYS6GMKBggWEWZxRaFTbuwOx2cBIYpULtJY5qFeRrOsIA3WfDDSjJ09bY7NxCWpvE6WxBNExbYmChmZvevQHf0UyitBb0fp1iAqsHvj6YrdpaV2deAj4WaDIqdEZvDtm0/hGFMBu5QnS3A1DGRnYqzr0EGawYAPnKcpRyoBPgGUdCfdwEFn0N730eBr8y9YzW3Aq6K1ZOeSQQiKQu7Yu8zA30N7mPzqq71NVMfevoyaAn8F4GhbH455gT7uk1wfIJ7N2GzVKbxx/C+tlFTuO2XVqGXWtnFaznaYMRk0bCh1GYP542zcNLJItvU25cyoTIg/DDAz/uUAZJF5jL4yniz7sKOk266gB7me4tMk1aXOnHEeANE9AHa+4ZGKcobJAjocF+2o1bE4vH7rw1TPI5zDrUYPTjp9PUBdGAs2wSIg5zXTfzMZca+9fajkHL1kc2SbZNTu6BwW3Z3gaZCFmk+frwdki9BgRkou9DaP2AEa8PJSYoOYV0Psf9bRw4kSI1eD56UvvNarhIpTaLDHyfDoGXrFrUBZqZcH/zeRmYSTX6QdbRgOFvI59TanwDyLznvHlnbMlhO4BQ5mzK3k7tCQHyzZTzBn1/+ehnc+/sBJByjd28Uk2i+m2iJze7plrIM67yHLeI+WQY7e/o+lYynCj39XNc0x5YuNrn25GdLLnSY/22bW/FPEjCMWWSlNnGDLZgG5E/QSMzgcpXsxItV5FOc28hUUXzmhym2xep0Y7VVrHC9WwRfjIBifJ75y2e2sJ62e27TzNow6yJZmBrstR1OjzYOi7d+/S32BC9CzkUzkWag7KfT5F6avzwlWJSxnZ1H88+YX9lcxzGF7B4NrUbR3w8xlgbreKnDcKuvnoElt/mfmSlBVhS7RpMlbK6//h7F1RbyH+K2g/MS81lHnXv35oqlm6xNWCEerR0DtjcYs0fFFN16pxfmyTo0yVyQcUCCI2lh47Fz1izBZBN9ukWctC/g+sEWEynoCnbJmGpRKL76Pl25XxyQYeD4kLWMwACO0vla5ncfSZeN+gJ8sleMkU2oI0+6gNjQSth1KnZKpYl8pvuAi5MyGcfy7OQU6yfBi9la5pBr9Ii9GsxUAazNeNka5pjxKblmsK3VKItjjMZexrkuQZNkafrYU9Sza2/retZnF2n2zlXkS4/WaRzHvGgOcP8sIGZv2qWWyoLsmzdusOYA/NmbNmhCB4xHLjfKc3AC2tuIvWyBRmMT2K9aSGtPkgvWrSiElWSwU23sH7DvEmtkiutkYsaoGQipYpBOWgRnl2bBvcRQ7NkEo4LuQ66Ha1s44vGm7vESAzbXqpNBd42POjv2D/9uxsjiW+WcZgCsHa7r8EMWoM69s99MuN6V9S3u1zo+RUac65MSH6Q7XO+GmRXXZ/6dWVclvMp1U/4bjn3sw1/86Z9HovMDzuB/aA169c9XV+C7XoFf/Zt/CQb3GdjaxdAIOEG39l7RZIIJ0LkEZBhlK0mRgTYNXSauLVKN6vrQMwvSM/I36g+9tEWPoccT4Fuk6yRzIXDDLwG+DithuQWrqz7fdJqe28ob1K+zULrY+t33lg03SKsadxh4hO0ivzc4cZMxfereGAWXvEZ3gCPYSt1F1GpHqpRGOPrlKgXoB8gGe+Yum/goNlbBbAu9uICmiyZVbrycPilcwY07sWxalsv1wmq02aQerwp2hot5mCuqwWKBsyNwLy8epaHIEOfHgQbA1wHC85RnjqRJgLb8/MpKMqU5KbGp2NnKKkzJkG8XjYfCecBgS72ibK2FlNkZ1o3BIMdg40y5Ah07t3CZsDnXCAv1DdiqmSm8s2mDPoLcZhC2NDqZAsK7CIRsrpIsNVrxyPAYBAUaLrMMFaD0ksje5/3weka32x6K3+yJENosn+trvafaSbaReYxwTwbY5NCWwtjagMVMgW4sZmWicJRrEItyeS1SylSC/MDHgEM02V/8wpvF5KjsEkVwVvEFWsqC2Us2+Ep377G4ISXAz9dHo5SQu5Q1C0rCQrKT8C7iqnjkDwnuy8gg5kAGCRFwcszHHPsB171FQOXvmzCYI7Bm1n2Ex7qMkiloaWQOIoI8rp165QEKm89OE+B/WKJTaVE9Do/v5cxPsL7+Lmob8r7YXFhwn6wYAa8NfwT6fG8DUpQ62DlzdHIOdnIUy+STYhlpwy6gSSmZlnojsI0//KMLnDNsJuBvD2nVMSz4MQjwFEChP/ntWzewPBwtvvnWu1GMfXHRF4XVx8d2PW5HgeYd2NFhmNQnj+mKjE4/GtdItpjBI44cHkSiAcCfXVqMbMMKMpAWLHE0tOFYbCzVB6oYpoBwZgpJxfRMzPs1uiUbKAoKnO9tivgs8LXwXZecY/2+yRhoE2ic18fnRWMp7gKzIlszlLf36rtkpnPxagRUI+HDcJ8nECTX6WQ6BsBvABQbaKsFYm0yU8f67dMkbh9G/5iA44Rziaydn1eOmWp82fQqA9sck86zI25iy7CY69S2rqYL5hdANUB/CGpAi/lJQD7A3GBthYBoh0zbANfxLk2vJpDeHGGBvf6EjtK4F+l6NHuzPzOzB7C+ASZZK3S6nxoumgDmXij4Nvf47d/6Zt7HKMfMCyQ5Y63UCCB/CHB4hj7f1mFvfOo1mPwDwPcm64b9B5BSATYHCALt1nxOPwL3iwaBmZKuGfT+9lg5sNbEgBlKfPl33+N+r6NLnwjw3DpEQ4TkbppC+Un6IwySTRwfX4rxss/ntJEXKseaoGdDHSvUS/aCDut1BxedI8bIHiD2CIcb/fp11dprbxcXfO8FpApcz5H1HZHxePrP3i8aBKS3bcZGQ6kLfPDV4K8vE2xw/5zno6OMSQLYLgKbXjT8DYB+j/aNglMC1vMyUHcbPCAoto5hBpZ+lGDPwlJ7RZixnCKDsTBBxoRC5Tpj5pRGiB0K4Le39otNNPW2TeuFSLLmKzJVvO/c9GRYxSoFdQ10z5POUeq4S2DwAqeqfQKBQTpix3hlPTklgLImxEZVdSRbTLOQZS4/24j1wuxrg/MY0v6WfVDHO4MwM4VdzJOOklbXKKVldqoFXHdYixwG1l2NQfwIni2CDfImNPK81r1VnGD2g4yqMpkMFjTDSMJNdyrr1wI/SJYRfJiV8G9tsomu+2FtavbALAbB2hBBSptMkVK9YYKmtON2P3Et6yD/UWZot132HqWozDmlTaOc/xBBVZqEiBUMWqzvUxKVOTtlVV9Ag//gFcDPRfDV1/8/rsD//j//ZYDes9hITP9b8Co4jEVC4MPvjy0GZWN1YkfTGoGkyz3Pk5VWihJ+ICHDEKynq43dD3XhSAY/NeOhJOXNxUTBeAjIdVVxgvNfzfdjcdOVR7ZXtiIKLQVjFu8EapfZsKMkbD/vaMGrwFPQKKiN7ot2NzXe4OFCoWuIdnoCJT9b8CrDInOoo44KoAAZSnRK4OoJ24RIYHyAFrM7/P45Lj638uG3W+kgiH8U7/sG2pANNvFIseqCYHW+7bWVH9lVlQPSfxhYK7Ud7hBqCEN6IVAN4Js6agFfylvMxsnaKk8RNHv6WYDrcUYnXdnPcCuyiQmyCFkY3uwQUHkoE0OA4TmcsgAGswmDublGsRmgq2nDIJxIZqbRy8ISDQ2jFw3Zkq3CldCIPsoCqpJhjOCnZBiTGE8r0tD9274+SPIEvZeilWgqxXhRaq6Gs5TCpNsPcCH0CNwPU8zYtXkvdVjY5lpu0yAmGP0TdPuck4GSAWjUiZTXK12YsJ9Db3/3zjzpfJr9dIMWqBG4AAymvaGZGw8p60kisDDz47EILuJKO34Fpdcsfs7yCtyXWvvydwH7vSbepwrYR5BQZV+y0MxeDjYAM83t9czGTwCOsHXzM7POIt9HGRr3kMq+IcaTWmELsdUpR01K6Ydfscc2o+klYHWT0y0jhFwGu8GqGaDbZZjA3ddqIWljs7Kw1o6fh2Smjgo2/4GR4rJGqh6XHB2AHj3F5eTFRmj1oz4GkGH32C/8+Kdig31Gx9oXLwRYjl+vGeACTfztOzeKN968V7z73tNieQWGHr/wY+0ntScFGA4Bym8D8G/gi/78yUaxiu2hgWsU6ivFAzgO4lQyzZhcXJpm/tOpFkCyA5trMa29IwywhwgmmjxG0I6PjE0EIFjGSWZ7ew+NMZ/J+GnBvlqIeUon3xOY+1OCx64wfK9kMemQFex9le4ucftHwPd4YvV7x84p902iwfnuOBpE2mHh5hCAYmpulpqEyZAI7e5yHACTcOxgHTGTsAdLrRd/NbrMbEaCLmdOvGc0mHKddAzxRxwtw9EmAgACJweNBZJI8YtxwPMChawG6+02jDNj/5IAuqFDDazzOQDb6/344bMYG7fujdCYivobrs3IwDggmOJXtOy9o3SdvzsNKB0t2qsHxfK3kcRwPc+4bmZ1LXgdYn2oSyg4rxlzsq0qeiYAofuM8wGY6V7kMBYxegO1hDwDhFo8qo2p651zYAb2fQJLzBrF19Tic42OiuWvLxfvvP00uhKPBcustzuSFiRBAxRyq8UeQVs+TSfZGuNb4LaHTe8RTk4DEBMWFw8jKxPkP0ffbx1IW/tIXJ4GkX4BA+l0u4cdKu/rOZGpHCaY2Xn4Atb6opibmC16+NMh92eNYHGL9bOX+zzCZzebePXjAPUcHb79BqaWlvh85DjhgMbeqT0k49v9ZZAb2I6sgUEkQJb13xqpccbHPPdjiqyKjLRrtezxFiYHGzQQ3OYeHClTNDMSY93iZ2pcdPyxaRPrfXRzN23rOsVDVzQDgxbX2EDKLFcQG1y3PowPmhRPy7jvE3QMAqrfeULNFVmObo5NgG9jsXGug/uhRJ2BwUmL8R0ON6UrjmPPTLhsvA5wzJcawfoYlsijSLVsUNXDwn9px2eZfCWwHGfNbrTWZSkIkqCJLKTrqNjCehU33uz54hwUZ9hp2rUyMmeRGTXIYH5BoHlN5Ib6IMrC+97SKogLj2lHE4wy+B/heplF6cDoGwwoTXLdcq0NHX/sQ9nvRnDv537xZ/588eCzX85J+L1/fX8kOt/7cb16xSf5CvzK3wDgrwvwE1zKJgvw/Xc2JII9ssNpaedopB8+zKaUmSg1VvY6zF/0XA3ddFncKciXSY7JKTWe+vz0MPfN0+lGq8bwoVUSxGSWwVczKIAWbGnVaaTtpA6ArTwo8L5uOmxwvF8AfDuX8h76s+vdf8pGYNpYP94OOU81xyd8z1qBbN7hImm0L4MgaNCGz2LbOL6S9TWzEcepNtldGCCidaegUC1gv69xU9aKjzdxQ7fwtAN4Vjokw6+VoKnOSBvKqHKMFtzZrlyw5TFlJ9QE7lGsJvAMtjsdWVyU1CFn0FGu7AZKAnyuiwDf7xajxWtYRI909gHYqy9UlmPG4AA2S4tCF74RmJs5nC6m6fQ4ClByAws3HBkZb1no0lNfmsKF0hmpDDyqLMK1POojXH4MbpLyFkYlIC4DqQS0AnyZniTFZcNtm653uUGNbdp3dnDQwLNbLacacsF9gP3QpGcPBS3mbt3EOQT5Rx2AqHZdSlDpWEgdyrHsvc9MRJ5bxX67BlQB6ncC/FwhKl1+BeArkP2yX/7V33h+yisy8+CYdCxHLwfulUVlsleCOTvSiu6qwCMCFu6lDdK840pgKoAfEqVy8/OY/L2IT8AZXukRUlSMvqOl7E4Nu3eu7AnG/hRpjrUZKi/O8Ko/6W2CdRq0pz/BWaMZ9+LJsxcAJDI8gJ0egg27wVpE+6kHS3GP3n/0GIC/wbhy0kdRQQD8pVuzaKYfoIVeLt57/wVBGtaN3DOJAovYG7B+FtnevTtbrC5v0shqHbmYQbdFyIICwBFSnyn04HO4qMiyPn68Fv0XkgQgoIZ5HGbsNmA/B2FTawK6APg4umxsAaxg7AHRhwD8YwD+Bc2Nzg1UsEMUaCmpcL3SOjBY1xiaJbouN4OXAb7XQ8DtDMgZmIDe9c0p6u/t4juNBn8YaYf3dgSWtklR8g6Fn2t0491GqnPCfawjF9F15UD7SgKSDvMzsprl5zoU/NkY+ZjPNQSwu6xsv4CfthoAc1F/ZptCKinYkhlG/rU4y+fC3NdqrnN1XsOZcmxdSKU2Yfbfe/sJ4+C8uHN/ggWPwkcCjuGeUTzxj6NYtUG356XXqSWwlmJ5t1h9uFoAUxk3BJpIHBsE/jOAU1nbU6wGtdYVdM0QzMiiysWPcX97cWg55G9HyEeimRSPIzt7m8l07WYO2IV4iqLr2cWposka5PzaIsvwO//PW1yfDqB2JPqKeK3HlA0R0+y3d2HqB4rFiRk61hIIwtx3s2YZIBDLAuQp5kavLnBeXdnCkpNMDoFdB5LqFDa5c8m6QMRxDui30NqgY3Z+JrrxbtOgrbUN87uLoSpzwczjBYFMr+J86rWULn72058u3l9+UbQMeG8ucizUZDknmU8GzOew8roCjZPl6sCq6z/fS6GvUpQG4H/CLr10YJ6gh0E/v1NrroHBGkHDGu47W0islOlcBgmRtWEGsROAdN2jlMe6P9YA+9q/Ohp1wgpbWt5H+V021APcE9QMQNg0ALte7511uucyuvaPB4sVNPtbB+jyyVx7PxeQ3ykfNBNttn57g2NgzzFbr6uaxheCeoG0krdg4clEjiGNaiq10aZZ6W1J5sjiKx+1bsD13od7W2T3QzJoplI9fHZGdq1Mi+Es9A8NvXtzuee7vgnw3Uc0DDCTZSL5wh4ZZIw9nj2yC6c8PI4Zako00jjjeGvIugapTXDdkmiIPSMMKtxfk1Bxf/3xr/3Z4t5nfoB98D/JQPXVuf/BrsCv/PW/VDL4lXd8aUUVQCwtKI+CFU8m3UYmFsQJal3YamzMWtsJLALGGSSErj61leeymVFVz7Zl5H61kckUpJtLuqcoNYFxsuAuuvnJUAniWJSjGRSbaujNAbIKIIziDTJi07XQNjdu2V1twDqkrrtBFG7k2gEGExnyHMkAAIU6ehbIAPYAfOsCrgC+EMlgJFjoTOFHTsNN3cAlWor7WtkSTksJgsU9pid52iAbwRG69hvoGsdZPNswKzuweMpjZFBPSMcKYi1Qs1V4ArIMjvIr4UWA3mCUS9mIJ+01LmUxFeCWac/GXxwTB6RXcOgYOdZgXLS7gyU6pl5gHea+RXOiIaQi82w0czhdjI3VAch2/ePakgq1A6AgJh1t8isyBkEwc7SxML7EZoecIEF3ylvyHNKS8rpQWI1mdrPNBT8Ln3it44P7r87cFK5FuhZhDdoQJhqcXOC6QmMZQJJt2SuNpqyL596k/fsU0ohZQIK+zzQZ4F63CajSPzoX8wwi0oqulOXECcWecXVNMzvxQcnLh2fWhwF+peevAP9VBkgGygCJN1AfWsmLPBB/bzAZfviCyyhiTAmTG9Al18ZW6waJamLTZUiGLN2FwjqVR2yGZrTCHjULzaP5WTD4kYqIjVN2/wQB9wkIUT/0cwGIzXEICQ+wClxHgiaLOMQm30R6sMG1ll3XmagxRIofeU4/gGESmYLdIV88x0kHAHWMxaB6bTNhDbrdTpEJund/CXeV9eLtd55S42GglRkma54aMIqzgLo7d2e4pwfFE4KAY6RYfRzLIADGMVgHOGibOIkWuhvZ1pMnOOlQ1Cvd7hi3Zkb9fdhgIrMzADlGU7+5sc1atoN0g8ZaeK2boj/V15wgxEZrZpYs1FMeELI3a0dydGf8WX45JELmlH+J/1fFsXmVr4ZNrEO+R5N5fgvXpgkaeWUPC6UCrAOAoV2Oa2d9k34j27CvNCuaIMPE/doF/G7BqrZ5TqynzhYLuDlHi0gvtF3ks6OmiLnVYi7vmgniQ7NGx8g1j90kmFrmeXznb9MobHzEfgojuKHgVKVmG0cv7/+zx8vxubM8p6v3FK07+ZsLOifvOm5gi28AuGkM18catgHgffb285CPWGslOBfIDcNaG5xarBjBK1HgG3dfKx4vI/WkJmCEzEs3oLSlqxgOL21sKWXHd7HvtpFig7EybNChPSNjZnZhIrzvp1iP/IwnWKO+++2nrJNmndLuWGJJG17odAple5EkzURNQw0Gf0pTAACdHcploC3gB9PxWUq6IDoA+Orb17c20OlvR5FojceZzjMw/AOA5/7J8WKH8f4Yt6H9vVN86pGgML761fEz7vcJXvq5L1/6kc+zDm0i/yF7TTBXU0PPHD0mOFIO1sW1GaKYtm7GZXMzgrrR0QkyUjgJjQ5FhsVmTmPMMceAwcchGZINdP5b7BG7avE1g1DT7v7GvqT0bX4Gu1+O2fvg/ijANyhWs97m/jhfD3ytAF/ijWtRJyjv59EDQHeNafP+3TYg66e2hYD/2doL9sVW1ATM07F6kmOKmjUL8lux+cTnmeEWrDuuMyusA0024TJrbW1RAnvlq6XbntJFlldBtmu098avdAECT0R/DuU37KfuvZGxB7wrV+V3QcKUFtvON7siC/DNspuEsyblUHKQ9+kjODPraxG6RgHabCgnHEHOZVOwAfbq7jBu0JUvjQr8soYr96mc0T/2U3+muPvmlz683H/cf79i8D/ulXr1vO/fFfjbAPzt9aeBJl1UslNqxbTKzFHUxQIbnvjht54pwmB4WcTsLlmXba92SCa+k9h21NGgShLTiar1ZUTsyZgJ2sID34IeVgvZcDMDDRgTvW/V9ftlcaqT3g05ZDouODKvvI/NqULd4etZ7HptYsGxC/B1ZjYFqZ2cDX7s42PHxcz2KQnQiSNdfarC3/AEljlRziEwlC0XDFSBCouWxZJRaASocIE9CemPzcHUgoe9T7zf3t5mcfvmfPHg7h3YilPAEp7f6plt6S5By+s7OpigC1ZbHCihlJJUjXGikFbphvlvMSDgNN1qqocCYXXuMsLJ4Hs9ZITDolFpjh6/LMjHuvy4iWysBxM1gxXcLBrYCbSww6TTZUQFcB5/OiWVmYy4vAkkAhhfyU+qgMSNIMHQFfOduDJHRPm3LAou30egXcp08nvyzn64zKWuSuruZdfsQGpnV5l3C8BbMLIHyC/UWfuWbtTDdj7U2YGqSVVclzgkWNyVOWyP20DCRxZ4vwzQKwb/OmjyoJN1r9yM4jexCeTXtQTn+uck66vNIq9ZBBSl7Cb80M3UlEXB6fLgxuRY401Lrf/iIqCQAAAgAElEQVRVxoS/GdzYwKXqF1EFgCHXkr7iK+VJ2Zsh5HFsmt7/zIhk4dsFgY7PO8GyrnOGBzWM/WX/EKDlslil6HILQPNidQ8QSWEkjN/84mww/NsA8OLSxmX1AHM2KWoiVZidnYaZ3inWkOCYQND1x+JBa0Fqg93FLcDaHhaLbz+kuHQPRg20ZUZONlL2fRx7vtt3J9jkz4vH7z0DBBNmMB8agL46IE7vbsm68QkK0nFBWUaDb7BRAXyxgvdR+8IODbRM92vzu8fx7qBjToBPIAg7brZMtYKW0V7muE+RBcvxWIH5qp7k6h5fAfx01oEbSOs9H2Uw4PpTTlG84aeK13/8zWDxWzj2bFLg6Jo04LkD3Q9h8h+/8z4yiYME+chp1JNvAPCXny0jrRO7Urxq0SFsaoOCx17Aok4yYXEKybJBEfpTPOTtaUBOJEmVqN3IgAPsS5Fld/EAi8klmHw97c8YXOtkC/SK74JJ3qHmYZUg33oYi8LbgNI69HffRY3AbrQYR942BPhXWtIiOHtBQ6oX33oRcrJRSADBvfaNR+jLXXfMtLlfzM/eKB49e1IMjMFe354uerFftLPrJk3FtsnS2IbiDMnQIc0USboUszDySizPmasWvc6jbX/903eKkVkshgH2z99f5rogAUNOaH8W3XZqfPb4NAW7yAon0La//5hsBDdgen62GIMRt55Klx517UUfdQKM2yhUD0eWCxqcrZOVWolMqcx2L+vpOfdjH9LgkpqJLgo3t1fI+tAfYFA5JYWYNhHTYU72uo6EbZFg4uTypKgjIetFWtRNpumSzfCE66o07FICDLnLIAPtGInhMdnHYTIRS9STLFDnJMA3kB3i3ktqmZE0y7rJfNplzMrGh42xtSYux1HdfR72nQ2zExboCqpt4BTrvOviGcWydLXViSx84alPIQjXvtYaBzNVp2QFujmPAYJts8j9WHZutzBZ2NuJnjTjyMoavLf7rMXAvRdeOzMIOtWVtWn8LSxA7VDO32pmwDWd4PwlMFzT3INqznX3Y16nQ53gXRmpky+aW5YSwagHkxBSERDyG6U21hgkgRG5yNiPGdultl7CI643+0Zb0wDPi3GvHXUf11Uiy/4B3fyyyTWeQJpT57095zCzMGtnHZ9zOrBOEkCSTV/EJvPeD3In26sd6NUPr67Ax7wCf/t/+o9Ixz0rU2Sy07qilBG0frf8d6SPtiyiDGyZenPy9zAJ7R6nW4RUduUukkW2ZQdap6mA0Sg6KuVLK8vQ3ltEK0DJCN6iH1ubDyh9icKvzCpYeW+woK2czK9MoF9O9lAxs2CnL74FpjwfEG4c7+YnoGrDGp10slJfQJluOenKEQBfUB4Mvr7+NuEqvbA9XhaZ6KAnLODJ6WnuooULA4v+EcVISn+k8pKwzjTl9vYa7Ph48fr9eyE92NncYDEVMKHFRBOov7IdOrUmDdci3vfCVKFannAwCg+jDDY8S5nYyEeUtQ5KeUqbL1lfGdRo1x2vYwHU0Udgr/UhGu4DwP2Bukuu9TwMqinMcRilIQsD2WAHAVbBslQMexlUXAGeYL0/CHSv/NgrMJSkchmA5HdBf9wt711Jfb6ElSNQ6ybb4jGH0xLHHwWI6vnVkFtMxgYwZPdMC6s4w2rcVJkAgfwFm3EX6XdBVzT+Ctu5RHU2Tsub4/19GZRfg/broKk6/utA6mVw//K0Co1oKfP5MMC/DmYC+cfDzwgHIMeyLFWk4cuAMmKRlOlEurp8bzdyg00DYdl6vyJLVv6c9qnKAGTpeJ2dWB0zvD7djey+bDMp9eawuJd0Pu0ehrkfQBbQKt6l4dDOAW46PLp60cgT7N17cCusagWDVTOyFsWMewc7NBgaxNHkTkgz7IugNru/j9Q+p3hGgIAvHgz+vFty8Y4MvgAfhj+yFcyLfsaYhbZ3AfgGBk9hlNvMgb7wr2fexw3yHE4ptG3wwDMfp5Pl5Y0AaRb+O8f1DHcjP0QKJ4A7RmO/x/P2cfjRMeeYoN5guqpidUuXbMivGCTxXoIbgYQA/gNZqatBWhaRM3gjpDJbUr6DTfIEi2Yob91aLN74kTeKJgB0nbm+srYaGZgppCsz41MAxU7x1jd+r3jyzfdDhz8KYzy9MBfx7/rqWnHG388EsWYyaDDXJGCoAQZVP5m/dE1bXd8u3ofd3kdydw5Ylmq4ELmEZohvLKWDHOcifQRuY095GzepIVxrNmHsN3jYyfecNW0b0LlPhsOgaACwapOjQSQ8I3xuY36s6BqFvLATMDnS9uZh8dv/6CGyvi1kOMPFwhTFr9z7HdjzM+6H2dw6Eql9QKo+9I1JGlzdmy9G5tH9c2U3uW+bT9aRSfFZ2GueA8jU8N/Bjldpp1KlDd5Lg4IHn7lTLL05HVKgXoKOXeoutjcpPKXnwiaZAOOqUYB8AyOAUQwMni6vRJBjo6hYR2Cum4DUUY5zkEZbFnJb6+KcMoA0E6Esagu2+1DrWWQ3F5IsBJAnrA8D1I/0UsiK8B5gjlc/n7lPwKjb0ghB2RT38YBz7yKDMHMX5x7qAs7pwEuSq+hmj7ETc9ueFewTuvH02BXe4IExMoUj1A0cypTa1M1GQMgYdGqLKWmkxesu18IasuhZwhhX9tVHJuewjf0r99cuz6PI9saQ0dnR1gvi3iEj3tbJinuwzdjwWgxzHXS8O2MNaBOQdWDeR2q8FvOHzh7SHB1uuP6SZ1o+u+fKMTnWLJS+ODZLRrBZSgllzt0zle/opmP2aNBggfl6xlw5ETiHzJCgVrJO5zTmxwDFypJ3kWFkbMYaGFnwMqMpEWI0D9aQVJC8aaudd70TfGvswVpUj70+5WgGvWe8l055LvE9jGmddVw/DD5OyE4or/L4x7S2lijRCMQMfMiEUrap1DFst3kTg9Uv/8zPMwZ/8uUl/nv5+RWD/71crVfP/f5cgQrgR8FJFMEI8J1Y1/rkYyJ/WXGjdO38AthweAL8sLZTqiI0E6wITkKm40Kl+0rF4GcjdhcBN2plFjG5LMiRkTO1Rzp0xI2l6hDLe/keLoAW/kVXWt7PwtbQnrOYRKGkm67A3f3X5jYWNfKz6bgTH2x8pzRHsUhVkNkLzS175R6uLEcHSBlBMwNmJEIbrUuMC6gLSgQXdhgEXMqcCvABJBHIAO613nRB9lytm5SVOqbwa/EGjWZmsUnT0SD87rWcHGJDGivee/SElPFuasq5LpEF0ZcZFscio4uyWDWBfmkTKagvgWuwuMGaZGAV7L3pWzSPPj+KlcJnn+7EeoDj4WxB3gJ60ymkLBZMmsZUMiGbZzo1C6osCJY0+iBjHUz7tWInQXz0LijpzJeG64dB/svSlernq9dZKFjq4sMqzYJdR1PIKHRNSgehboqmLchyo1bjbPYkAKx+8gaX1lX02I2V4+aeuWlV9R4WRsvQeq0MAD6KwQ/g7IYR5/VyMe0Hg5qXmf7qfVI7/3JxrYArx2q8r/9MSr0E+VkLkkGhDL6SsA8CfPMPflb4PfMcZRCyZ3ndc55WX0rG4hgEv2HLkrIog+LoQaEzEHrsy+4h2N8+WD4Kx0GOGzB+D2HQ9ymUpcKW4wQE4FP/xqfuRZv6NQDl6vIW4AO5C8Gim/oI4PzNN1+LObsJMDuCbXX8e3wCfNn3+/dnkSlMAEaXQ/cdLFlcEu4Rml9tQu/cmyCLNAuruhVZGUFQxMfePn21yTpMTdfpjnuTz75A778e3bYFlTrp+PAzD5AYWMTbghneg3Fu4R4Tsr/orXHN0QfbLevvbSiVcF4vg3z/ySviRl2LCF+67y+NcYNu1wyDrpQtIDOhuPO1118rlu4sBuB+9uwZ1p7rUXg/PT1NLcFc3Odvf+tbxdPfxV2ITIO+9eOA+LkbuLIwsXZh8teRPbXx6D+06B/dtEy1LgLnDFq7rB7gJLSJVKmj3BCAH0k/14NIAbkew6pyBkjU6ZI6VLzxaRyNKOg087WM/noPcNpLoSFwhmBhp3j2/laxQNNtXZ36GGcDOLv0zcJkI8OSLZ8CDNaQc/3eN7aL3/6nv1PUOY5ZzqmPczcgOY/C/Q4a8TF82HcBv9AqpCImb04V84DlOhK7DudzhETnFPDaOubzeP8bBBJ3bi1hj0uPBYKdR4+fY2+5Hg277n1+IRyPBnoIL7CFvKRRmg287Fi7x9qYnV7JImH9eOT49sTVhhNcdMhGSP40CWqavFeDAGmY61jnXIZhrOsw+jorbeC2tC7hYWdrRl1PCxBM070O2v0eXisbv/HwSbFDDcIZkjbJrGFee2N2oXj69CkON0iMkKLVCSTqcwQRXC+btNn4aY8apxaZC+00DQT7WNN7Gf/KYKZh4QX4yiO9ZXY+lzzTYUu5yhHHpuFEJPR03JG0AeAfqy3nWIdrrtcCWe6PGTP2QMvl3B8NCtxf7OYrTdKIwIZxDdgNwMz9msCqdGaU48LZrcVYqJH5HOIeKFUVdOvQs8d+sYlU7xJ5U93P47PSvjUtmV0DtK92le4jqHGbEOB7J8yWe/ARrLNGR9YO9zTJPfcmI9GUS+YeE5p8TQTc13hHAX7L3iz2rrDuiPMx062d5pAyH9dns/OCf+ey2QX+bpZsUFKQ42i55xFkOY+jzsMHe6PfzRJYy5cNPDPQSOvllOp89V/4BXzwXxXZfn+Q56tP+b5cgb/1y/9hsbv5PABCyExcMZyKpsKYDAnWSYGz6XbIdTuJ3SwFK8pBEhAzgfm5AvhOXItWYiIJHMN9Jj3yQ74jwOeRemGDCQv5ZAIpKCIKVzenhZaTToAfev4o2rUA1e1JJlBHAe05BfpuumpYZexY7CzO5HnhTW93zijCASTrgc85yeCHZ7kpSD7bR6QTOWc1gxbthgiIRSCZZDnSrCUwm+DioQ986OOVHWm3FgFI6tQPSX1qPfapN+4Hk3yE7lM3FC3IBmG7GrTjfue9R7B8m/H+ugFMksa1iuDAZjzo8o/Y+GzQo2Y1AFsAwLxeaQ2ZDH504wt2PB0HBmWgZG/5+wnsfZtjsR6gl+dNs+ktkQpv4iZhE6tBTlyLUB2FYmU2SHLT8DxYXCuAnEz1NcCvwHmZQPjQOK2Y7/x1JTnx58RJHwwK/OQA+MI7NaXB8ORDUO7xuDHYMVL71PiKmo3MWoQOO0akvvoWa3qfbSKVnx11JAIxrxv3KO7slTzoOmK5ZvDz+lZfH5bdfBjgV4z7hwG+oOtlsBjXonzTq89yk3NAmuWoQGfJ6ocDFcdRLwvOZfArgO+9FuBX+n5TzvH5nPNF6ZUfzeOQJ4DcYuye9U5gnXgaFootwEQ/bkUWbr7z6BmFfQC/XgrxkHeMAwzv3LsRbJ0NrZ48Xo1xGCl5WMM6+uYf+qFPhSZ/ZWUVbTydR2FnBSa+RnnErVvjAPPbgKE1tPrr4WLitbd7r25Vauzv3B2jKPoOrDuOMjjfHIVTC1QpcyrIAhaU8SnkQgtLrCP4oz9fRbMPw4lmWbmBwFKZ1h51JTrl7GGrug+YNOMQDeOYiLGZy9TFezoeHH6B4lNOFqM+HZSqe3Ud1sZQzRjN765v/OD6oBzOuRcBJv/N4gbz2qdeR+IyQoCxXyw/fY7scYM1oEEwP1TMLQJ20Tc/R/O8gs/7IYx0N2BjguB/fukG7jB15mqH6/0E2RNafQtLVZkA1C8AzCirKES3oFq/dM6Hugf7c3jcIXmMn8g8GnwwkGogslnccN74zBI1QPQz4M/bSDE2ycAoIWmMTACaj4tv/PbjYq7/DJaTV+uYRRO2frJ7dbrPNqhr0dJ3jCZi21hp/sNf/b+KHY4NvRBynq5iCuvHCQDi4cFuvP8LQLlWiIfM2z6CwBt3F7l3FB0DvrpZy3bwp3/3yePihz8/X7x2b4ksok49eLtTG7DJGHjr2+8hE1spxgHMi/OLEagekPFUetaPNEaGegV5kkBf96Glu3doHkUnWkDhCZ99agdx13MzQNxnAx9rRZq41jTQoQ+yHo8B3i1QdexsAsS3kRldCFJ1C4WpV27ZRT+BqB14l94wz3Db4VpbUAvapYB5vtggGLFR4ZF7IWN57v5UcePBAiCf66wenqBZkK9zkYyT+2OD/WSU7OMU5ztOjYsEkrVlkkUt5sUG7H2PZEk5p81YOrKOAKvKnI7tG2KQgeSkwTmZ1bPR1IC9AxjUmg1opLBH5spGaB7ukD70dnOWXIIEEeDXOY6JBplbNFIy2RbyKn+sMdDcv2TPLb4VPDeQvLgHC56jq6xrauzlgnMBMmspEj/XqFjbwymnDDRZc83AG4BE4a37qSYY5X4gUVbtOe7Vh5g/WJ8koNeQYo+6EPuHmMxWphnyP95/QCKEzIsAX3c8Ow9Hh1pGfh0MostQm7mzfbBH0HQU195ajyEzJpF1B6eUHXPFIZ6zr6/MRf7Yv/hvFW9+/itXa//3+MMrBv97vGCvnv59uAL/yy/9RYq/ngWQSglBTtgKmOngcgbbJ7juOAn1j3VxMK3F85zEpr+i8FU20t2wBPgBBE3NM8EC4LMoyjScwA6ov5XBd1EIp6wS4DeZgDIUsgpKQCpmIopx1NCx2ATrzgKklt/PiKIjWS+ZfQUL/G5fYI+/sOnJY1j201NddpKBiGR7aUPpwhEgnwVjgMXL7nzhyiNslKkS4PM4USvIqcmWCIAtoFMrnyBfwJ2aQTMR2sNNsJjbEdamK8c0AYpmWpyXcnsLPl1c12HtZCW94i5CXkPPSb24BO0+rKTdY/UjjgJdidYS6FddXRP05z0ThCnVkN2WyT7X3hSGsxf2e2Ga4jnkA03AhNndlDkByiKjkQDeTURJjPKP+HPJXMZ9DVCcC3g1PmRJY3Evn/eyzv7l51VM/4d17sHmONbKjEywzuqLzV07kkqZhJ/iGLry/q8ccaKwC1Dvnh5xgHUVPI/Fu5LPiMzcLCNocbzqovIhgB+2oyVrXwU11fG/LM+pgqvqWl/Lc/L6vfylPCz00eV9cdN9OdsRMhzBp9dOMp/BVbno+LcK4KvBdzP3flcAP4KYSCvL4GXxePShABXpEhE2tY71fhry8GgheXi+V8MZB+aSYk/D1TGsBk3/PwU47x/QIKc5C2g3AO3GUxx7Tq7rc6wwn1Hg6vvLlAlsR5Xw3L8FkB8IpnoZZr0DCMqsAZs+wHRxsVk8uP9GsbK6UzyCxbf2RMZbDb5Fi8rClhZH8MO/i1QEKcT6Fs/BJccggbvk3K/B8jfHdNOZjY3+Bd06lWocEfwKVo51QeH7gcAGIHgQdpyAIoNDMz8GNTHCFSilg3tY6sbISuVOWaUR65ihY+D/KuuScUDev/K7a4UF6NYgdczSibhZu27euVkswkjLNh5QyLjJNd0F0Mp0W+djEejk0jygkDoBrscO18zMyjiWjjWYZdfYyTm8/AE7G9tbyF92IzjvQkKiB+Y5j47FhcihOnsUzW8mGIqkUMy/LNBVWthgntyYHyd4oigTHbx9MexYvUf9xM4xLDfBdA1dcm93s1h9QaCx86wYVGbEXFYA1ovLywg1FKPYQRrEKfXo62kWv/GPf7N4963HNO4i2OOJc4yfxdkxxpuOKoBvPPMlYQ5Ya82eji9M0fV4sZhEj35B19SN5efFAUz0aw9uF0sU1U5SDDwK4J6gEVQ/QcQKgeJb335YbK2tUJQ6Wty7fTuyksuryyFTapI5sIj14cP3WFM7SJyQPbk/ILu55GH9gp77puh0XYuAV+JC5sa1HUJjAtnMNBKjEYKuE56zBevfwklnB/Ze+eQlfv99sPin7EWngN2zpzjToMk/wH2nF82+8pg9uuUOwdZrxdxiYM7fmixufu52MUBNhTVPHXp4rNC5eJhuzYMQKnXubz8B6giLrgz+mJ10mYE2YWuzyBOPFjuc14ABaWSlvHqpZT9n/YjnAIAdIzarEuRbq2btThSuK6EJm2r6CWDFav+QE+bECOcxgsNPr22zXXzMgpItGObYrYHoJ1A4Zm+85DwcN847zSz2+fwaWQblTt1ceL33w58+rJzNZNv/Nn8e1LYo5LFq9a1ns0auJFXMmJqbVmYZvVnY0yITm8cdNSD2DrB5G/tl7PMMZOv9dtjz9ig8PzJbF0tLdmm3X4MZqjAZsHeIi75ZS4u/DaIaw/yuG0kaDRORFDoGmpznhNdMeamqBD67qgNwPbbrtHuOa+sf/9m/UPzQj/6xD6zj38M/XgH87+FivXrq9+kK/M2/9h8EwHdB+SiAH7ZVTGRBvQC/Ew0i9KxNaYgV6qbijM+jMNPlSXZZ9l49t9G6CxLf1dWGPIdNQE96wbKfqVVXWHox6YdM7+mDb0OlaHZhgJEe0cp0zAr4mer6AmzzBxd2GYtBve2142Iy7xDpn5Hmb6s/R0age4i+u7kpsjErbQmbzLTvs+OsAN9gRS2/aVlxc3j3GlzIArJAxL9lI007cEbKJzzfo/AGTjcgQYCSl/D15ocRGKRJtKM6w+xhnWZh3ST2bqumzWH8dA8ysLANtyyYC6JNn2z+ZXfh0OvDUJ3gVa1GPz3x83ENOpPdj5IkrlX6/AqqCtrKD6N5nY3juLQAifMfYOEXFEqViU0TcEb0EYGVm1AFSIPFfgngh8MB4NL784Ei1ZJTrIZu9Tf/He8VBbfXQDgAfjyyACo+N47F25NSlAgKZGKFHwIZAzI1nRF0ZIMx5VWetvy8rFNaoaZsJjTogl83nvigPNeXLTKra3jl3hBZgw8C8pcZ/g9q7ytpTp71VXbDpHVIh/JzIyPkuZixiiAuQbwPi+VCLsLnVvadp5HJsJaAoLNknQLgl8BeBj/eQ0mdnZNl19C/K23J/hNszANjMKp41lOg+vWn58Wqbiakry1k1e1mCAC3hR77+ESnnMlIkR/SCKgxTEElY+YAZvw5LPwJAF6mbxiwZoMpXzuMLMWumMtYXcrgCzFl5cwCTEz0Fm9+6nOM8/3i0aMXvA9sGkDLAttorgODPzHeg4TtJoAYv3GKHw9hHw10DNBiM8c5pD5sb4OxAPjPAcUb2LseAsYsylXWozuULjD76PxtxuT4SGBvN9jU1ftwlGgDEI8IiBPc2zFWUEu8WzR5nkAlem0YeAlmdIUqB7Pf7TlhMbeBjjIAixF7AN9LAPxR5C1d6LQPOddtMh+HaM9rHLefP2BmZHEuml8dIY3ZpfDUed7PmjUAEDvkvaaXFoo5dPwvVleLA5jyE8Aa/n/FAG44/YDhS9aUc0DSIQB74ymNpFgvhrgfzgMDI4sN9ZcfBby+/sYtHGnQpTMXekkFtJHHHLQBqzjpH1DtesgFrdewk+0FND99u8C6pejX1cQ1Wd00jbHG75NZgNqPNZxmeEC9YvPFLjIiSAlqN+wAPo6cqzGEs5LNvYZmi/cpFn7KPXqP8dbRfhE9/yydhvsIAE5Yv7qbC4BrmqkxvibR+Y9RpDpC5nIcR5wa8pGtjd3iCe45BzCwk9YIYQRwyZjuAMaPuEaHHY6fotujfTPD3eH7ziWCSfZmAuqVMnG8NmMyq6dFWshTAKFaF4+NNVmHyTzwvWEBM6/ZUx6Gu9Ap93YDkK+zjhLRy/+XvTeBkjU/y/u+3qq6lq7e19t911mk0cImKUIREAIiAhSDwTacBGKDwfbxcpywnMNm8MIS44VgcIjtgLEiAtg5BuEI4oQ4GAKEXSChGc1y93t7X6q6qrp6z+/3/uvrrntnRmgmjKxRVDqt6du1fct/ed7nfd7nRXaT0cArW+N5G0axTta31rM7t++FrGVydp6MzURW5XVHXINVyCQNDWaHRrPbf/gMMh3sR5FoztAdfLSCnIfPrGmfyXGU+a92xfcMbN1fOdqqJJU1HUpQun0v9lmrbd50YNachVHJk5I9rSsF02auJWSG7B+C05WN6hoEurtb2+yH+N8zR3UTMlutjl2pUEVrzW6zwGjS5/td+7kWynCHOD6+AGDOmCJwsmOy+6ZWtwZFytwicJI4YczYCbrYNdoIog1Abcdfy8CViRIbxZof+74bOd8VmVcYNYk9jSkOuFYhJ+TYbKi1zfxucG/3yK5o9SzuKIAJJigunrAjL/9u6wpn976oozG9xfupRSiwTinQic7IkjpcwzHmzhjHFRl43tvpZv/ClpvrmZrjdbI/+ZV/JXvzZ37By0Ve/2EB/u+uHWd/sH6cPbdznN3axVJM1uWTjxe9AouV/uxSrT97w9RA9umzA9kik/gT8fGz7/5OWJOb8u/BWMtEO2kEmQGqreYnHSy7tM8iFz9dkC9BaZMrAblCADWAOZOdGFhZxtQxzwIYdswoiLPodY/FQf25vHdqVe9PfzbG5i547wOl26DK18dnBjjqms1EAaj2gQAamQ28h0cABKGNDQUibIQaRkCFTbrqsDECcB/J+lGQJfgFGMkkyH/wZwuKyroECdy9DHyvQYXBjTIHi3zVDHpdZO/Fi3L9gsY92BDPxpSptmAGOGqE52dnAdgUh7IBqLUusunusACXWYgsZFzZgOlzo4f9a8Fa6DHs8Qu6/Q41mttsvLs6OXDNjtUXayWmdt/zB5Ql+UDq3hegWBae/xahLS5ig3kFP/FxmFktQQ1OBMRJUpJLEETUSX8eDwG8ae5cx9ANAHJOM9k5yso8yHyntybAG/eL/4XncIyFs4TAmfQnZ+nPA4GguVNmpkcH7+ekbrgC4NQ5NkIFr1HIigRmbnbhu3B2DGZp4hzidd2C1u59yw8oui37hRGcJD/5FLw53rrp5/y6nHG65+eSj6mHA4aUIUrfGyKiCFYSuDzLChhM+U0REHeFFm7cOk75XIB/C9UIzHhvm1oKLTMdwtEvIa4w9xJmNxycOGxB3dFAhS6lFD7SHAxonT353A0cSSiqtNGbAQJzbWZ+PLtwaS6A5to6umFAemcHDTDe5qM0bJqjn4BNhpZhzu2sWx4ejeCxc7gDuKfzMQWDDZw7lM500IRbMC27US8AACAASURBVGsBfvhq29H22jWA1n727PXbYeNXQaIwijxB3/qTY6wZwU92oBWcrqLzbwLclN2VmMssAeF5roSoTPFnH/Uza2j173Ms2/RF0EWmAejcRJKzvcscZWNXWXhiAG5+wgCc66mrTCRWZO900ZBpBObTmDlrChyRG0koXILVnLM5XLfjcwsg01DW4PgNxiKI+vAxL1K8KeBoE3Rb+1ODJZ1dnIf55fxZGNr2bACgt7mWunukMUAQQeZjFLmINQsdnIv6mLeDfN4wc1OQ3iE7cRnWugS41s/87q07dAveyoYJAKaXZrBfZF3i9YMwrifIDwZg4JUOb65v8LrN6BYsWTFCAepjjz8SVqdRpMiPmRPtYdsHyKHQ+OwxrloWfqIp914ckNXpx00mwz2mhYxrH+RVXcIX/bE5Thpd8+0VZC18Prr4QXTxNk+TsCmwppRHkesA5KcWLgK86X5MxufZp6hBQE5TQms+RZ8Nu1jvtglY0H/bwGrQWgEuaAVL1DHGkqz6zORMWKXWuc/rdNg271bDTrJEEFMAjHvNV8lu7MDOlrhnAvwdxsIACLYP6eUOWQ/XR8GexgJNtORjMObee7O4As+SGQkKciVXpmkANoDFap2C2xPuic2QSvQnkEDxuik5iSaHjMsWYNzu3/fpDbELuzxD9mBiYoagBImSkhGu7RFuMQYWQ85zghkbCXrMZmZGlT3p9GUXc4LAsp3U+Y46TksW7bZwgjqKvcj9B9kJ68UerP4uxa4C0rYBDudQtqEU40wgn+Z6crmRPVeeMob0s5/9VvZd84si66XgPRn1uq52M4r2b9YsQ/miIDjWarex7tobklf3X86LSRhvExN0mx4e21ODY1ISNayUx5o5xoOBuTIY1zhJwCPen4L/JDFVjpoayrk3S/65eiqlNYudXNME+AZdFgzby0WziKamGSE9QrZH1sfmWsr5LKbfF9Rz7u79p+y3BjuJrASb2EWZjKHSwGTfaVEx1x2SrY2rnIXdo4yHJlk3TTD+9Ff9N9nbPuddLxfmfewBvtfyA5vH2b957jB7P+B+jRbdu+immpyk0t5PPl78ClhQhEUvOsT+bAlw/9aFgezzL9Ipc/QTC+j/3Hu+KwC+4MZJmIoMRXSpINYue/pGyE53BPdMRdOFTmBnkZ3xKhTjlEj9RnvprnY6MbO8kwVnGAZL1sIiMCPyNpKBNhPTtJzT3UybbLcOGzUCgQFmvnKasEu0OU8UwcQhBviTkVE2oJRDMmGEG+VmEXcGcZ5Np8Iah0nv4l5v7SY2Qd12FAQnAG0ba7GcHuEGCrLoFdl0jr0QWNOshQy+nWX9aNO/SnQEaYmZDTEPh9eRiQH8y6i4+VkoaBp2Gsu7UdK77BBxfFb7+92zgBsbH926dzeKfwSVFpHp1xwNxkxvcv06fHeDc216vkqaLPI1pe7mbcdDNt5TgEk48HBtUwvudLx2TXz00ky2OEGa/QT3B5dRi4UDvyYwn4PN3BIyZ6cFJS9mE5mDZW9G3nnXz+stXs3Z6rym42GpS0i58sAhZFO9fvnJ+/8MV3fBtt9rMJi+p1vsHZkK77lAP8kWUhDXBcFuYN2/nfnud5n0XI7TK50JH3JTyvHlOX+brxPpO5OF5nljqt5MRfpeB4jPm3FI2YAXvJZ+D8/lHWojAxOFY13Xie5tcmNSk9yCadINo8AGPwigMENlFkMG0mzPKeDpqL+U7bT6s+UtJAh08ywBclZwdFq504jN1ixNERZ6ftECT1xBAEnPWmiLHOwE6ZxjfpziwSvXFoOpXiPL1ALkHAOy93Cq2T/GNxtQ9ugjl5mbBgA837QdPahcFpx7MMrkuXbtcvTMuAWru4vXeIHnbUBUZp5azNuP69HMLAV/zMdNMgstCkht3GOQL+13yLnV8bZnUjG20Qcj4Vmjmc8mDPkObHUdeU6dwMKi4Sh45b4pxTlAzmAhXp/6WgG+mZ3ICHHfBALIQeysCqwlw9GXzSNBuARgHVETzWdG3wi+u8EFt7GUWl8DaLN8VYpeC+jU1QDvIYOQ/q8IYgFxFXzwT5m7ddj5HY7TYuAoeu6OAwMXi3FbGhZwDlVA9CiyuaGZaixq2xR1GshNv/Yqso4qBbB3kEfdS3U1FMQfsL4uXbmALGYKtxzdtuz2vMf9WYseEcq49FoveY0Bga7XGxS+6iRiY6VhGNONrTWckwDPNia0Gyps7agNqwA7xxZ4rmEZebee7W6zViHBql0dzcauTGVH9Ei4h9tSp0lAo+88a9rYxGRWw+VofJYmTAYpyH7s2NqBQV67i4sQ910QWKZ5HiQwRAssLddeT/p9xqFF/4cEHFWzOVy7SdjwidpEVhsEzHMPDQ6VYVQICqvUA0iuNJBd6ObkjNJ6chWXmy3qMkC6octvAQwP+G8q+Oa9XAfHutITWeUhAR9AP4qf8bAfoxp5wHnM2qmSe7RCTQAAXKY5nGkYd2YAZHcPmHfrBC0WcNvXoUBtSxVALeFz4Dyk8NY+hNEcSi0+gd422nolWKPYjha5DtrFlji/EX58TZNOt57jrkWvfI79D2q6vrCfOha3CGgaZHI6NusL5pt57/4IYdZvBpZAXSZfMG+GYNT6rgpkGvuPRadFrkvYJken3VQjFjsuAUZ0YrdZFATYAXt87LFOFvc0Ow7zOgG68lD/q0ObRJ4Su2PmrnaUp1xXM3sVvtf6nATunYM2q7LQPWXr7dlgvZaGCaF9D2evJJN1eZSIMmCT8BITWAuw5/dG9tz+D4fZhkX+zMlRxsII3ykx0IQMM+sogCgRGJmFdz3V9EOiJjrU86OrXdh6M+eUttXJ/GlJ6p5tt2Qz9i2Krr8MBv+tb//ClwuLP7YAvwUw+sXbR9l7nzsIcL8NYy8w+eTjpV8B9dkLgPzPXBjM3nVlKPusC8mj/RPh8b6f+JsUhMHgB6hhEgaDYapfkKTuU30cm6dgV3DPxAxWuwvwtcOycKnESiLADzu+YFEFki5AsFe2CbcLnxOJhaulLz0MtJM3QI1yFi6ptloVi71YmPx+sazdK4Pd9OBiAsuq2wkvcu8RmY/Y0VIP99DD68jDQsj3OdxbOm1QiCeYtkmWAD9AHJ9loamgxM3k4GAvWICqLIrMh+AqGHzlOcmNxAMNNx8BdlfmEZaaLGCyE1rZ+YHRrEjtJKyVfsd6Ryv/kQBxoXGRevSRa+gl69n1W7Rll6HlXGyG5cKWMhgugCzMfA98HcVYBDx2vVXzyHfoM6yDUb6Am7ZU6nHMubTZjAxmpvGaXoJBq4FoTvd3AxQb/HgqecFuDkhzkBsgOkBpYr9z2UpvsekZkOcC9wJXP+sBBl82Xgb9oUcv2I/3hLF4N8DsynIS0xPPnoHtuOYyV3Htz78ryZF8zuLMJM051/ubVUmsf9RMeGYRmMhwpOLk/HhiLPrZ0q7xePDY07nl53yeFcglPr2BQgB8MyGyZHlGI9H3kX2Iio1wAkrWc0rR/F23CXW1slDhbMVmqFuUQuR9mjbpGGOGqAigODgCZAL8jmlUhLIa/XmB7pTIWVb3stsr+METYC5engEsN2kWtcv4kWEngBWU4t89OUVRKEzhkx96NgA+FihxfcfRbl979FLYDMrEriK7CEkdPxaujwKMXvfaa1Fwuo7Tzg6MtA13nPneg3J/h0LdyxTsTkQhuU46Al5ZvirsfoHg5AS5hT7tNtbaZbNtIrM5Nkjh/jsXldbtcL6CNf9tc511LAfX0F/jhok2mfPXKhKwMgAAGlRGp/WhBYkehzmtiMp1+uDI1CoAnvpJyRs421MCpUh2GWg3BWg7QaMuiLN/hw1zWryGuCnGiwA/1jGIhCGunWSBHVYF+MokJtFfj89gCwnA36S7r77tsveOopAAsYGMca0F+BuA8jYSl2n0whdw3RmgD4V9KlafvI5cqpVN46N/heBoHxZ/Gb2312afc1I28do3vgYXrJkAbJEhtKso7LKvMQO4uLQUXXJ30JYvI/VZwdpyXscatPB2et6ub9Lc6C4E3z7SH3TWgPzocODBElidEjAdaRG5DqtMtuiUjrgzj14gYBjLbqB9X7/dILtJ5oX7urCApIgM0PwVwP7sCAB/AmaetVDbRjXUW/ZIwCJVMAoQPeA+7MCw29l4B937Peo3Go3N8EmvUhckC1vFxnGuyufwHn90JNIjv6ajEARRrFsSLN3iSN2BlpF3bQKkxTYCSTOgdf6tZMl5NKIrjsGC67333vmlfSLFtAtYec5RBzHCZ0ucWHtlrsZGU/ZOqTMeLHJ1zrueN5BT2nnYvicGFUMEh3r529H3mHMsU3el5KOEvPKUGrMtJEeOH61Dhyk8lk2SPFDDP8z7df1hEWfO4uhjhpnJF4DZvh+sQd7bba+jRdeuG2YulX0isSvSk6DAf5M9dLKJLNOttUIfCp12qgQgBdkr93PdjgT5Lj+89pTz9HpGEW4AfAMi9+NU56brmGM/7CwlkNS4Uz82Fl751L7pzMP46JBFM7Cs2s0WVt0A1fVexy3JrQiGzKwZ6Grha52H3xM+9O5vyYnKxpBReCvA5zvdv6wPUGroYrnH2rhFoOP9N8jwhtgXIjq1syeKOZRVjXANolOykiHr+LjXEoxR6BuEGesO57/L2FjHGWyNwLhCFmZ6jGZlrB1f8uV/IXvTWz/vefvVR/mHjx3A34GJ+fd3j7If/eB+MPg5AfpRHugnX/YiV2AUxudt84PZn32iEGDfjfrV/viFn8QHf/VWF4Qkl5uwjzLyZ90P/22syoy59Y/RJ7eXwTeyt5ofgioAvi3jfW8CiqmrneBb31+La/R+b8KyyM4nDJeYagF+tOFWGxISCZgC8HKySVRrHngsfmLiYz6sjMfo3NoqU3G+yEY/VuwX2YhzQN6Codq3alWWgON1kTX4EHC44AvwO7AorLWhhRTgh0SHz4vOtYJnVxd151F0q249ST6iQImFw2BFcJ78OrTlxGWBRcMFURmTbjrRYIsFpwYL+Ogjj4Rbzh2s8QZZ8NU4ageni8AAC52NmoKRjqYeMFScq4XJBjuKPgxGogDT1K7pTb7W4GWAm6a0Qu12jYXTni/9NgNiE0oaY8dtLnlK/+195BrwcAmJ637OzOfMeP76Xl157+tCOJJLbLyOsc2lx8PgPv4WAD+Nt8Tc9wYG+SxLr/G1KYPQlb90swDB0ruYh7wlPu3s2BPDn5IW0VTMZ3vOuzfzEMHD2dGeA/z8uENqlD7+7NH7WeeBRV4HkcbJmf4+HVw6BoG/W11PPYWbuOcQtqeMt5Ow8hNIWjyMBATg57wRpESQzcEe9I0Cdksw9XvZczh/3Fvr4GVtg7g2Ba/UfgwfZcsbggQ2fa1ZGIsCq1GkY46TDz/5LGMPsAH7PwSwsovslcsX0NyX0cevIsNZhW1NHWs91lKpL3vtYwYApWxLVh0Gfl83kgjWzep1souAyoULC3jCb4eTzi4A3vEi423XZAPYKfTZ4zS9sgnbNqAvufEAELXJA/zojy/72gRIbMG6rQKc1/Xsh7U/wvaTKD7Y+37mrxmyY2Rw4dqFFKK/gDUMlOpx6HTRZ+PEYiOjI4sOGScFxMMzXMhLMIxVgo02BaiHrEvOb0FAh/MQ5LjgmKHTwreIzGaQdcw10W7Rp9wP+1eMoHsfozGVTiDbXA8dsAzAHUcdjn8Yac04LHqZ67mJzjsAPqBo6QqFuTC7dWQnK0/dIBjaysbmJ7MlGuSNcqyy0Xqx66xVQ49+7fFHwzrRIGuQ9SESVYAnJT2uk1N0yO0j5XCXIs+nnnwGlrKNZemV7BIFvkqJLGrcgMG/eY/CWo65wk97F3kP12eQRVQQV6J2o5973TGwIMgaRws/gCRl7e49/OzpRYAsSgA7NzuXXSPIu/LaJQA+GnPkNyd2VUamYp3HPvfsBAZfS0u9zC2W3GG929ioh/XqXda9rR0Kvhnf7hNqtPepOC0xjmvo8yfJ7hRZvDRfsHnVBMHRGIGABc7eY5uYyYGYSbl7H5kY96NfgCeAY5w0GE8SOmZD2hzLPuOgABGVXIe4Z0h/FpFWeW1mCb4MT2XqG9R4bJGFqJOtUuPdT3BmRsT3bXOftHA8JRBVGmRQO0DAfcz4OeI4qwQ+IzgpVchUFAk868iGDDZQmXEdCYL4fqVUNpyq2pjJAJ59b23HbEban9xnrK8Q7LrW7+mMowtV2FfbnZ291PoU5qiSLTOXSud0whFgl3Bd0nlLKVDB8W/TLAIhbam9BwJ8syE6DJUhwcL7RmafeaQ2XfZceScxdApuHfvcPzMLU2QDR7gHZmZayFyauLP5Xvs9jAOSdY2SvthjPptxs4ma1qGhU/NYOJ/cHjukue6znKtZAeUyjoOwzQyHodRYM6SgziMLgmP97w/9vU2u9vnsPdYLf3dtMXAS7Do3azpYcd/CQEOJWuQkElFH65po8HeXAFhiUwe7Emvin/7Kv5S95TM/zgF+m7v426vH2Q/8Tif7HXT3f1wP96UpCoqU+NjX5yFc8Mf1NR/3n1NlIsvgf8d/hIUbrH6359LH/XG/2AH+23/1PWhGb3QBWSCfdG/5kb3fI5qGRwnXifC8VTOnlt5C22A8BfGmBWFpmGwC/Ago4+8pRWZxnf91sZdhkcFXM5vLeIyuE4OfNIMB8PVE76b1EsBP0bw/qcBX0ExhKht7Hx1eQmvHe8U8Hru6/z4Ar9M6FeScH6+FRYldTQ4/Uegjg8/NjGInntdz1wsh4DSgSQA/VeCHL7scYdetxkNWFiPA7weICe4P2eTMWkxbKMbi2oKBUE5RZMPQC3xujsIyFuQdLOLUELfY/Jr8HFpsKYPPylqGpXVBd77t62TQddERCaudlD3UPUiYaDGvTV1Ck2lBlkCRhfiYJiluQPYOkMlOkKUX4CZWOgBngPkUmGlzeg5cuwz5mfSlm3npot2HwXIOZvO/94Le3kxA/rx9qNLl7kpzemou0tHG0aVjzwG+khyOJ2fVfT70pwH+A/mcZVmC0Xdj7xbyPpxl8HPzzEU8d7a4dTWrZ6C8ewzx71xXf/63XL6Tzisdy8Pf1RskpZrjc9vQ1L0xHXcO8AVwyr1kutyMm6bsAUOlMg4mJ4B8pFs7h7D3J0Ow9pvZk9eXs426bB3jGrA1N1OhsBB3FyQ2J0hRjpVnRqv5A9xKKFpDq33jOTy/8WYfoGusm+0wRMZi2BjS7ZJ6keXldeaBBWnVbl1GG5eWGdLblShQE+CHH37IlmSsj7NZunZeoHBUmchNnGO2cBeJmh2Yw5pafAKUMQoUJ5B56ByyQfFpfRvGlM9RbqEG+YDM2x6b9wYgZwXQtQmjT9wCaw9DCkNppmzghMCBdaoPoChTf6zcbXQCickYQEZGDwAJJz9EM64B5ttheOIC8Mh8zAPUFwA/BTIhezRJO9KRxYyTDCbjzCSh199Cwn7XMKR26p1lVI8AQw5JAb4EhxKFfeZYU/cbwHYJgGbcqsSxH4BaobBziGB/D0B4ROBS4/XTXKMBgnB19Fvo3JsA+ZEpdOrglEmKdscBHjLG8XdsKceR4Og1LxArM9ZlM832aUOqlGIYUGcB7D0A/rMfpqEW6/Hjr3kkpFBmbaow4Z7Mnfu4psmcIrdZb9yPok7HYRGAr87bLIA6ec+7onc8+vHG5iZ+9rgY0XhKt5mJsUkCjmt0/rySTdFUqzaClAcS4XC/yRij+diBkkB9zFnLIChkcZvcSwH0Mo2l1tG+b2Pd2cLlK3TWyMC0XD2kPnAel51p+4cQCEYNFxdyAunRLO4uZpX0P9eHvw3DXab2w2uktMosQT/fd0yQY2G3e5AZSxszqctP8kpBI0QOjPM013OOwGuabJYAXzmMHZjNpGyyLmuDOkqx+TjA3dTrOtegwViMfUmzAzdE5GknfPcpgWOBIGSUjEAN2Ye1Vi2C5rs3bnMcB8jhaF5GECg73aJ2Ra39OG5BSsC2AcvWYbjuR30HYzYkOWYUDCLJfFhrZQA7LLiXvUfaNNDtPG5QKgGgDG6YmyahFFp+QLW1WgYVNtDSltPXWosi8aTlZjjfiL8F+DDiAnxtN9cZtw5ws+5VshJ20p3ieCt2LraJIgz+Lr1ezLDJ4nsuo1xTsYD7XwTo/Mj+C/rl0MMi26aTBseSVDbD0rrSecw9jWym81g3MPZkAzHXeDOWkoBRI8i+Z6O3ttbZYAQLxpuMfZOtZbN0rEFtZIdmNMbIlNscrMI+bFL6hDVPJUKb+7aObHCZdatjxpx5KsD/2j//DdnbP+fjXKLz9PZx9qN/eJD95FNRvvxRP2owOm5Le9GW+fxtAthxgP3rJweyx3E+uNc8yW41iHZ53QYTfZtsQf6QHHnTLAthkp0+8JB1WmufZk9ufeSgQwnDNAzR1dGB7MOci4/HsEt7ivfZmPDSCIAHMPXMzvNT/x/1yf5/fKEg/y9/SjH7c68jPSXt+yp+/PxPAfBXb8QkDGmCLKeAmo3OSNg024ELhX8XXHdBfnjDh745SRy0oToQPJgSDPvExETqsz7MwFBKY4tpdXNucqmrrClL9bMA/Ii0AbRd6yvfb6Bg1C8zFoWQSTUUaVoZAZ1mTlkQnLhRpKv8xqp/zwZ5izBccK5mVmY8ApJ0pumOKQ0CaETHWxkeDkKbuWGZBTf1CHYSwLfRlexq2Ih6KKHVTnr2sM/sFg77/dEUiFDIbrFXcMYw1XqfrovmK+0uqPOLHSCnaLc+SJCyhavODhvLHkj+lHMaBIiYYaixmIsSdpUpBDVpSjbMNDlv9P5cf+en9oRid1PSgtMx9LMTOiEA7A/0qZZJkw023In3nHPUvQA0l9M8rCk/1+WfM9Fh09j9nIezAA8D+4cDgAeni7KUHOCnjSZ+HiIR8s/IAX5sCqasY/z5iaKtBDBzYJ2yEYHSApjm9QDPCxpk7buBQTeG7B7iOcDPQfv5sZ/P+zOJj/A8z1w4vGTjugA+P/7zYtw0/jz4HPRbBBdFv5x/zm6hJA15QD+VoQaIsrkdqOVydZ7/AsABxff4OWFD36Io7zqyjg3A8IlyG9bJuZnx7KJae3SzSml2YWCVhFh0OQ1zuUDjs1UsHbcBbgNokKNuhjydrOY0VojWB2zDOltwODSIpZzFcwd1gFEVJxzkD+rhaTClhMcie++FcpYoPsVqUfvBWzfplgujKrts3YsuUwLiapWOn1N4wAPAbHi1hdViEy2+AF9Wv7VXJxOBDANN+Cb1Y3sEKCf6cAoaWUsGuR6lU5xUYl4TZDMeDnDZOAV8nuL3fTxQijlSwtdxgOtBDhEdvpIR6gyw7J3jO8aZIwYJB4An2U4LZ08ZkIL1aDkkS+s6JPGPXESnECUPHSQIPrxPSuVcV1qyjwATLQ9truP6YaDMwpINAlCHANRhB4gcw0ZEYzi66DZi46V9ZC3WHtXo0NrhvCuAuAv459cA9vr9uw57luYIBYkjGhvoA68HOqAs1QkUsi1qAOoU51rIL3EwvzBPQfVcrNuK10eRrEgeRNZkZwugtBXPJYmLsCuRNgVAvs4s5eoY15QAEXB7grzoGCCedVybxrJFArilq/PZAkXAkwB86Z+D/QbHi0TmAJmS6yvjUsmlwd8uOvw9WHq7G1trtAuzvgfwtsHSNoHJOkHeIRr9BaVGXCuP55Ag9YggoAqosIuuVpdReAXKXqXodQz3nVoVDThrpoGKfvmpQ6xEkVLJXAoHycL3OYeU/NRgnMucn9e5xH094HuastdciJaZE33xAbmjgPYJvteGU7shO6FgGJC/bHG5zDqypmC+2H8GYNQvXL2YTSKjMsu7z/P3CbY61A1M0LnYvgc2X9zewAWJ77FY1y7b7k/uj0XlJ8yPfd8rCOY8BthT+8jcDoT05DQbJ+tVIZNkpfgpA1NCQLmKY2OIjFaJvxXNYPMzaFEA32N2R/It6gmU43BjZPCrXGMtkv2iBK7NwBuoZ9kq5yhQN6E+RoCnLGuC7MQw888mcx3GYB2Ab9bDzxglI6WEp8znuu7pUORrnNvho99df5XTeDyBDxivBqixRLuH8lq/08EcUCQkpamQWAIrSBpe2mFN2mc8yeDbQblBsOcmXGHMSiLYHVlSzWBc/DGm+5cdd8NZz+J5iEbu2w6ZL7PoLV5PZJr95b/y7dnnveNLXy6ae+UlOgLfn79xlP3NX997AHh/NEf8dlhpwapAWhAvmPYxCbj/InTn3/YWonueNwD4zZXjbJnXvO/GYfYr91PbXx9TAPMf/BzSNfwX8jFbwInGIuotiqVMi/zKvaPsH5BZ+EiPCt/xdgpav/qJYvaP37/PxO7Lvvttw9k3/jKaTIKJvwqwNlD4Ts7xP9TDATmF1u1ffnElnHZezSz+T/6zb4VBuhOtr4dJ07pRCewFFdHZlt8N5lwAHBLRgc71lcmWPHAStzrAxFEFY5W6i4mMjVX6Alk94GUgbTHtwi7bZN9Znw9dOrPSOgcL7EJ/H9t1smsU4LtJhgOA6UhpseggywRGAynIg8JLxTpE7cM0TpEZ0B3ChVPtbpsNUqu9rsdKrCbBGPPWcLzhf3bnMwtQBfAHwPcII9ixrkAtvAAyAeME7GXOE6Ps+5XPSOp5Xi56w7AGF2FtHn3kEmnpDQoZr0dq37RxuL5wNFOwetMUfDUo8NkgnburKTJMY5GiJeVMVTSWusc0OAeL4t10ZTwCNIaWkUIk2R4pJdkOjkmAOIMEaAp2x46FJ2xqLpjeI5mRPpjLFCQkgNqrP+8ttM2fO5emPKhVFyyHNtz73wXl+XzsBfQPa/Cfp7/nMGTe02ckoH/+mbH3nElt4pi6DH5cw4cY/NgYAjB3Nfdd0J43XvOzDSB7awtyjXwOxKPUIg8Y4qr1PhLDnlx3kr4+P4Z8A3sh6c+Dsp1zyY56WlPO+SM+w83W4Kmbvga5R+bBunFBrWxVc98GNuPIX46zKLhL/QAAIABJREFUG7dxFmGjqjKW7DJ9n6LLNcBJH+x1FcBuBkmt8fLGMkz8WtjoKfWx4+ws9RlXkYk0YbzWSFc3CTAHzBwRV84A3qcofgyHFwCE88d9uUlwfnK0i4YfRlVpQzBmaOVZ4wWvcb/52xBZgBmceNSrL+Mq4/f2GZSHTM6SAgENBbmjpRjD67jIbOLmo5SnzRqhJeIWdSPr1AZsYMACjACcl5zkwabrBFRkLNcA77Lo4brFvD9Ah3wEcDtGF4HvS2jwh6MfgQEP1zJ0v6fZPPN9huL7wh6gEgZfRtZide+Vs6nFNbfexvHXb80Gt8lsn8y8Be2CateFAPiOMzN4fJfcRkkJBIPIuoAYjxZGAsYLykVYGwQyAm2dbnYotNwkyxFOJczLGiCpSLBRYu7PI5OaA0SbqWigq69TuDkIiNP7f5C1QBDcJKhrwqbqGKILWHNjK87DY1LGoixkbnEpZBebuLZUkFrMT0/hOrNO7cUH+TzWKkGzgNoVnrXyhOsvyLNwdngKdxuOvwnbfmqmhDEyyJgcJYCas0svrj+L2EFOj5J5YEwdsOa0Wjus841gwCVd7M3h0tk5JUtJCqZDPaAuKcGmh+QI0AvA3+EnpDbRAwUHGwBiSJQIRCqszZdonGVvEXswKBtZuXc/siXuBx5LleDOtdf6DcrG+AwJJbJVbh3MHSUudredJaMhwO+3+2zECsi+yBYJfvOGjP5+yGeFhBSQ6L1XOmmhq83WnqUxl1KoPbI+Nlx0PRpGsnaZjMkE1pjWOdigcZc6q0ODN76/wPMGWW3u2RHXeGaMLAUFtbF5uQdaBIy0xH93dJEx24Pe30ZegwQRNSbm3NwEAJ/9rZ/ngsTSO16Si7nFfoixUbjw2DiL6dEluyRmxG5ce86rCbhz3FajUZQMVTK78EcWf5/P26e7mpk1g0EBsutIDaCv8OxQv39+dpDoeL0NorXvnIDFNyMojnBP8jWSXe57FvN2N8xYO1NPGo0xXP+cZ5yHhBRzwznj9UquPWk9NrsephYh0VJmxDXiO+oEnVpqOsDsvKvkZp9rpsyvTZASXvjMO++PtQaRfecznKchv2XeN6h9awLyv/4vfMvHN8CXHf/nsPc/9eGXxt67wXzN64qA6kL2f94+zH722cPsJiy93t+fOj2Y/f3PZuACZHsfvwXI/x/R+P+7O/qUPrQP8k9f7/t+lQDg3R8iykLaM0zkbRWzr/fejQDeDRjAg1F8qLTATVgtpy42YKbsCy4phyllf+PX8HflM/7864vZOg1N/vb/wyYAmPTmj7OZ5A//pqTBo/X7zCYE+ctLfL9BTP5vj8EbLYB9Oa5C3/Mfl7J3XR164PuffyU+vv/yY//4m7Gpux7g2OjbJhoCN69ouHuYju6yO+rjwkqRJ9XxBfMj0JfJl9njD8Hi26WW+2x6zc9TLmOUvx/MkUVzLOwsFdHpzg1Xv3YXptDfA/BjXqeiXz9H1iOaZkQxpeuBRT6yHsmWS4mO7iqmmEvoH4c5lwEWv6ZaQBhP2187mfPC4e5KY1l910VHAGOKG6cLAERJXaAbs4teAPxU0R9eLxxA3qUvNOPACFkBm9AcU/jnpmJQNGkRF4vxBbpCbuEYcf3GzWha5SbutZaVKDP+F2BYa2w6KzCY92hDfwLrOAw7pvzHayNAsdBXNx0vSMiL1Gryby0Tk41prj1PC+A0fvdjpIUHYAKxyIgF1a1ADa6Fu6ZzH348DEJ9vhf8J/nOQwWp3SDhhSQ5+XvzIt0XmgVnwQM7Ua8cKG0AuRY/sflnOnmtMLsg/rx7bPr0sMkM6VWqsXiQPU9gXQnSw+d6fl7pGqdcpq9Nn3f+SH/Pg5Cc9U+BSQK3Hwng58eWH5cZoZhLPYXIwcl1vyCYfZ+TIQbYnTI29tCfr7M231ltZTfuo2emgLUAmzeLI4tyiA0Kx7aRJ5SR21SQeNgsqYbt5Rae27LkbZkWNtcCWTULba8RgDrPb2BnqSPJCGPnAmNylkLbEpNS8CNrqbWtwcVO3Y7BsN+zFcYu45QTaKv3B+DbnTp8+bVGBYDMEeAWYT530CFbxBvaZYNTM2baiDIWbWilFe4OEp4dOuru6nMPKGjBnq6wIW+xgWsRewiwOlKyYFM9LRrZMAxGhiyqFbDA0Pf1U8uihIbxzYoQa4dFd4KBU6Qmp3jCu1UVua+XAMEzDcD9Li40MMR7kEdRGOu6JhHB79p0hjLPtdB7zO8SV8pX3DOEfz4Xsn5erxW/CkEgm+6S0fE0jUuWLLOTgO29cP2AOJseC4mMRaI7SHYCcPAZ1tQssV5OE2BNXJ7PpihkLcP+H7OGreBMY6Zwk7qGI6Q0A/zdhlsGyOPIrWx31NqmeZXZSMaOoEuGeGwGBp9rZ6dTi3FtCLS9tprdvv4caxZdrqkDGCDgGGDtGLKbnkEI6+sptpi1qQsAU4sfOUaKZu0i3Mc6N1KSnJjMFpC4XMBFaBKGt4pjjEFCC+C3vU1QR/CiVNFrWmZdLZRZhwCOdhs2iHM9KiEVEThbuLpNdne91aAQl+AASdkGkp37wZS3YZuHAbczrKdYXOLyNDk1GQHADuTI9eeeDXAvyzwJyLQ/gEPFz9yUOGFMyQTb+2MUR6JpxvcIwQujJ8gfi6KVQTkvlahZL6YBg3UuEksNzBLstuq/S9RyjFAMvE1Aevs60jbYecfjCN9ftP8JPycA+QPGZ0c3HptwSVDZeFGzZf3fGRMdew+w11kTo7VjvxJTfkp8jgSVHXp1vuWOUHDdijV7AuA8ybkXIVBP+mCjCW73uV+OqRNbH5sBkhV3mTclIwnDODSzO6C1psw652Otji44Zqyjk7lEhVp3MRKBq1k36AFHPfOX8cPYGkceZf2DXbPdww3cW3yv9SDuQwaU4xQZTyNDGmFc+giJb2SfyPyQabdPgdfKNThl551UEnxpovh6g4skUWRl4XhTfxRJKTP04AmIyCB3LMiVrWd9aPEdUf8TtUuaXKcAqU7AqCzI83ed7Ri48m+z6Eq/DJxdY5UvbXE/vuIr/1r29re/s2e9f0m/vvIM/i/dPQzW+zcA3y/18RlIa/7eZ5WQxvRn92Hn/y8+61co1F1EEvM33spC8dAHfsv/vZf962dso/zC3/QwwP/0mcHsyx4dyn7h5lH2vusHYTf57ndWsu/7rQ5BxVH2OiRAf+IaE52VTmnOf/3pw9n3/mYn+36OSVZ/A9Yeh7X4Xaux9xKEfOuv7mXzZAl+9StGzg7C7MXPXT9kMvRlX/3aYvYnHxmK81Ev/1W/0Mz+yedXQmJ0kQDEDINFyD/+h/vZz/B5L/XxriuD2be8pZRd5Bq9Wh/v/envp3nH02heST+ysar3tcmU6TsXbBljJ0Bu5WcEHCDEyWeAJMBX+yh71QPwdb+R6XaxdGFV68cWEWljN/RI0anTF9xbZCubboDnyhzRffoxtSvADyZFWYYMPpu63tumtF0ELP1N2mHS4LAYHv8wxUZ2mlSv15JxgJnwmKzmj7Ik2V8WuJDX6OtLyt7FTm1wAHyeN/XuuD/sAnyPRdmRmtvomGp2AXkQZx7g3kY0+0SXZkCmaf6ix3NFAIM8YhUWf2OrzvciwUHGU2KxPDlskuoeyF5PsdoxGoD7aALbbGyDRXx+1U6ysZ1y7tYSGBiHVMOFLlh8FqZgSBLjYdAhFizBskyzIVePKDJrbeNqkYqTji0sBJ3YdVJGzccLge8oHLbpliCtKy/JG2rlQDgvGu2uywFIc8/8hwtqXygw8IByrXngZ1uf56g5QaIum58+N5j3KLw+B/G+77x7rNIcC4hTAJY3jMoLhX3fuTTmXJt/dtx+bi6Vkc1S/hTBzINBTeK48s9K3WR7ZU0+1xvsnAUl3SChF+CHS5D4vRsYpHNTM5w+N7/mg4Pec3XFFQBnDUlFJbuNy8n7n8TbHqZeZhgBRUhxRpBT2M21BTo9ZZypkd3YXc4uPjJPmp9usHSyreNCY5asBBs4ReHf5SuLsbF+4IMfCp/zaQLTy0hrxlhsj/ASV0erN7WuV7sUj65v0SynSmA6V+WHAky11ehZ95iPZrFcJyyw9AsvXJ7FSYdmWwBY2VkzB3pnn9qgDO35EbKIfpCx72vwGXYotUBVm0Q37Vv4sm8DrnZhtDsEgXqCh7TPsILFR9bd6G+YepxqQZZuKJrjmLVTbjNgQboWo2VkJgBEJgcIHacRrvtFXDSm1tdgSbcz2jJRVKjlreuCAiWuIYBEmsyCfAG9a54dkZ05Wiq6gsETxzomuBFUtV1LeF2JAVtV5uJYUnZlVtSMpB2sZZEBKePI8yRI7i8D2g3iHfN8Vz/nd4FXX0DLPcW9qS3ioQ5gHOTFy1hn7sD236B52CrX0I4ZphkXL05nV+g+22/nboB1Pyyo2YOwbISxH+S8T2V3yejUqth5cm32YC37uO+tw3Xcl7hWZD4GyBqoTTzWppKMS3+TLMzIfDa4yHNkBA3MwthAH/VjxpCgE6/6GaRcs7DrerSboXRNbsGIb26u46C0CkO6FRrqmUlA+NQiY0RQpXOUjCqBBNfBIm4Bfp1s7B4B497ucfbB3/1wdNt1X7BfyRDr8xTOYIsztWyUcTV/cRF3mnL2W7/5mwQDq5HJmQBkXqFwVqY7TAlMvXDXBHWDfganOEKGc5gA6YD6FYvEb968l22yNisz0W2oiM2rzm/D2mxqycjd3iRYke4XkNfIEhcIKE+ZEy093LkXo4wr94VVAux7uO00+dpdtPP9XHe8ZRim7EH8OICKANUW97FD0KvF5MTEdFbfx8WJMTfCPRrmPTqmKbmySZZMvrKpBbI742S8BpCYHfcD8Bk1drltmg0B2J5wb2rck5CMOUDdLxyzEmnsa33WLrDWWk/fRDbqqHZfFjyHaxd7iM26rLs53rWxFgEF/QKmCEbNfKReHDoswcqb5bfhZGSKUvAnQaYOP4pbLarjeul0o7uVJNyQUt0A+BJhZueTN792m3kmNUB/d431v+GiZbEzY0BCsGAQ6u+Cds4uMg7dZli6X0WHe/ZSbU7Nrvi8cqnYX8xqcI3MIA4o2+MiSYoMMvYbXOMvftfXZG/6jM+N738Zj1ce4AtS/yESGBtZvdSHhaPfigznNejd3Y+CobBLHANV95iHH3/9l9rB9HdJiuc9/zDAN3D48kcpKCI990O/1wHsF7Kvh43/+ZuH2U+TcXgTzaR0plEi1GSyf+NnDMPad0L//038/rd/g+YVzA8dbDbYxL4b8D+NTOb7YNGfrR9nP0Y24W0LQ9mXECS8+0P7YQ3655D5fM7iYPZjZDXMNFCXkv0LggoB/o9+EJaDG/2nOA4/75uQAL3UxxPUJPyjzy1FjcCr9fGz7/lb2RoMvqybzLOAscmPFpUFFy0agEzCegyGpRabN5NZnVxyI0itpuN3F34mkEU1FgE6do6VssBYDENlFdiI4MiDnfPDY1Hhork56j8v2DelG9w+LLUpxfRIyjt15uYLooueiwqblFo+rQZDd+0mEMU66AuZwWNG6Uz2XSb5qs4WtpV3R5WhTVqN0PLKauh0IcNgalE5kd1wZdJKLJpFwLiLkdpEU8l6BCdZRZJXqIo9gd2y7kC8EYVMLCpqjadIV86i3zSVeZ/mLWppdWc0RtE+U5mOtpZ2WFycHg12od4GvBemWLiRtuGu0McGIh9pqcd+FPWmLFTRQJcNepXF9gRgNsxmMMT5LY2zQZEKh/aB3USfrFGfmReu7yBMkenNgCcPMc45G50DYRfaXI5ypn/vYfDjzsQ96X0kDXb3tsX7c7r7nAl3xegWcndfmr/He55r3YMVD3lOelEeVKTfvfZJipN/rrckafnTGx60y0xe+DI7/epSBZhsdCeAiQhACMzCVjHkYX6GNR5+hqniVPxlqVhQsV6DyOUkvXwESR6TNQ5dOVmMDYdpbJ7pPamuoCvZUN7F32TTIiHmcAzg1K0n4C1sn5EZsmnVSf8IqeiB7C4a9S2yQPp519HTr9zZIoUPIB3YQw4ziU3iYkjj7t3bCA3xjg16AH1LF2dj/q1iWcnQBMDgBR+FoUPIFexoO5TdvP40NoVFZDfTpOSRiejeROG5NpotGNfdFhpqSJYNGEut+GbornrtIoEAGmUt8SzStUDWplanvO8YQD4D8Jxbwl2FMViHWdb6UaCqROwI2y2leHWyDXXAZIfMggGAoKnDd27CqF3fwHUFsLENEApL3RQWerXjJwWJyEDQ5s9VJ8G6/REQNAGsXr9Q1CkjoxDzFDlE3wisOSBvdHcjq60vZyWOe1ACAdDRUr9PwGxxJLwfhcsE1rCXHu+gTl7eK1D8OHUx85MUzPLZ2vfp696gBqJPrXT3CGMMRcCYrKnlM7orRmQ8U7M2ZibPWSTIahhrqAx8TTcxBsUYTPQi9Ttj1PEcAJBkY21mtIVe/zkKaFf4U1MJDO+bQd9do5nSNk2s2ivr7NcAzQFkQAwsQZezVPA2RlAxRRGv321hq4x0mSfr1OkILgc931yy4QbAOm7Qc+Wxq7jDIB1h3mh5qaVhh0CqQTOvYzKXYzWapiHzmZ6cwmUF8CwBwbns0cRpC3C/gZ+7UqIqwHiMYMD6DMcXNEIUqO5S3GrTqgagzL14i+BjJ5r+IQOhvmPNugJqODD7yUb47nmkYa95zVWKX/Hhn8aFCXB58/bd7B61JHUbUdH9+DNe8xpkUDX+vRWkxsJFmpERVOofH4Eac30Y1yg7hd+kwPmZZ29mVYqzS5BaOiVZJ2J39LJd2L1XXC/BrDKaA9ZVs7qDSk9tQMbnlrouMG3O5z73YIUi3X2CCwnQsnuZblBcD8dR2Q7EjDe14ure3O/ciw5CoieJlKRAzpMCgN1eM3bongaH2QnXfhLun22Y8d0O2Sfu3ZH+9Iy3MdYL5TkG3vqrxVKfiPJYb8zCH3LvZN6jSi2y2I5VSTj7t1Dno5sbGTkNHGYB9/NYwCrPUYK3wb3ZIjjWDacINqtxPMdKcMAEBmI2u7KWwEBPPCGDboir5elQd3w5T8LqORzdGGach3NCAN8v4DSryUHnXeTjczhm99QC+3qq1YP846Tcl5OsKNX+GST3ke1UFaJHfigGtOt0fplFsssu566znitIkeuu+0+J7P/nveOrside/7aH9rSP+p+vPMAX5H4vjLgn91Ifb54bDLD86HhiLT/SY4XF/ttgz38ROc+LPR4G+DUG55c9UsgeBwx/w79vkxUAfHHdtfGzIPizAeIC9n/TZfcF+N8BwPfxd15Ag/8DBAlfeHko+2ufWsz+zPtaUTcwxncom1lnI/r15aPsM7G0/JTpgThWA4fIGnxhJfvnXKefofmXQO7r31CIRlZmJFZ530t5KAH6V+jw/Y5X6+PnfuJvZat3nwuAH0Eu/+dESUwYYJ+01ijdEcfRildYvEVdeVQdAKSrGzZZLYtlrlkdvgDfYh6ZF20sC0gFDrFA67DImZ9zsRTcF9Tpm3ZngVEO4Kbp4hAgScgjJjfxazMqgZesp4uC3uHdYh2BdmqqJcuDtpCFedKUJAC9QZHeJv7ZZiHURIZ8IAdkLm58r84FNt9wUbcFu571BZ6r4NRRKeAXzYKiFMZF4czG0SP0+9z02Hk8Fjfy1Mwj2d2UtRzEQqwJo7alr3QUpiovoLIfBkng3YHpsvX47HTqpNjBEWX/mIY4SAbceI8B6iEBUEfPYlS0GRjSniEudkMZgxpTpBskZsMm7NI4GQKCAgvTBgH6g8ggwnXHBVx2w4CIaxm6yy4Y7mWa89+jlrgrk+kd272ynXQnzh8BoruLR/7e3rUkB+8PqF68jjkA7gL8s+9NNjPxBf4tL0ZNx6B0JQH/xNoL+tM5pb+lAOD8HHI23nS0QFq5mccvzDQyMIDtsvMWdPGcAE18Hl1i/cquJjS+OmKXczmNx/Sgtj8VAOfH3pvJyM83XSwHeHJFShuxY5JsjGwv92r3qJCt03387koTfT0sH2N1EtBn9mYZgH96SGBHc5sp5DJT+LFbgHnjxl1YONxJoicFryebNE9jH/sudEAcpzrshN0q3UwZdxcAh83mVgCJccCRGTD9sY8ARtrT1Sl83cAfvb2HzI6i1hE00NNIeC4hwZkC7NpVUhlOU493GHgtKwcNAhancH6x4ypOMAC4A2UfrA164u9z7toMrpG10me/qesJrHzRDVqQAaO2TDZMwkHnrV3Gub9rxev74soKBJz3APtx5qn9KBpkBXTA6bfvBnO5D+B1jGzvEBb/hCLhMuC/trOaVTdWsjLnNqSWl2OhjDhAh3OwAeBoMDdDTqB+O8g/voeshvKla5fmkUCRbWZNEICu3FqDEWdtYN67DgWecy2M47NHhlFcmifKeNyew5uB36WV7HPhmKjyTK0bwghOLywtICWpkP3YAkzXs4sLC+Fm8tzTz2I1iXe6xITjnePch73aZY0dgP0e5jpuwsSPGVgoy+hK18wajsLE1gCYFciHEkC7zLjvEJApIAk9R+ArxCv6tSMXmWA8LOho0zUjkGCxs/c2NoiryF/cJ8rIVpYAxzPIZmyEVQnXtKAvAFntaFDV4P6f0JzLyGiCQtFJJEFlwJzSI52h6gRbSlpaAMsb9Aa5B0geAKgVsDttUBi+QkO1Oiz7Qbdb7eVL09kbXv9INk2AalCySQDZoGDSgLGNJKfMWJ4kmJB93m3i/qNNMOBQkB9SJNZSmyMVWTtbFnJTJzIMoSXLrezFe6iExdqxVHMDULcwHDCoqYOuPNZHFTjXChmWCqDb/cPAbp17dRPnqR3GsHLhKVh5s0lbDVh7xozNyCxyPdTvnQyz2vABAKZ60SCwlY6oTzdjwFowDFMu2F+g0ZoGCrqlhcxH9p7j6NimmYyDtR4l2Gv3Uwvaj5lnyRaY4JWxaU+Y8MN3/1XGCPlm5juy4HGOFiUTdCIJOsa/s2wdCNr7GX7MOtnAyp4Da2YfAM8Vjqdmlj96vCiXTgRFkG5cR9czm135RwNIr6kknplVM3mOx1RAmxzelMM5f2JJ5GgMhpTWhnU3816JjvdEdz4xgtfa8+qYyWZ/b+mNj4TswJ4xkR0wG2p2iO/mFyVGZTJ5fpfBpxlx9do24RxhP37nF31N9ro3vr13S3spv7/yAP+ffmA/++7f+MhFrC92xOrY/8vXFIJZF5wbSL3YQ0nNDwKwZclf7PEwwIfcyd55eTD7Olj7bwTg/8B/Ug4A/3WvL2S/QLHupwKStUB7z1P72ecC9v8ogP/Dv78f8ptv+PQi7Lyp0vR441Ry3/kl5EWP4MTzuql+vm8vu0NWIwf4f/+3O9m/vQWgAzh9/RuKEXR8x6+1s9u0PX+pj/f+iWr2aTOvXoD/3nd/JzaZ1xO46AIWN1DlNmrs3LTNcibtudpEQDCLk6B6HxDgIhPsFhNqKM3g2IQ7TLJj/eZDOmNaksDhFG2hhUuyFCwCWmIK8kOLHwDfNLw2ZgKuBH6imj7YZguJ0gbq6iZTnnfCDbaMlzvxh5ms6uhrSh34/l1ABetcbN8W+GrflaQu6po9MZgGnpXZCI2f+ks2obCaBODXhrE845wPkfHYOtzgppuz6F4TQb5EDMCl61gQbi0cs3yw6cSmtmIWj8mi833an3ms2o2ZuhXgD9ughM1jaAiZxb7NVry2aCX5ye+LjFGNRXcC5wcZ/DrFZGtsZsdkGSzCGmeDUrLWR6GbgcEAgYcBSDhjuOjCCtnJVo/9c515Qh69WvMAq0FDnjPi+bx4MYAff1fS0n1hfswu+j56gbYffK57T29Izysb6p2DrvTp/V7TPLsQr4/gIoH5SC93QbvP5e45ERz2gHBdGSysDnbfKxDxiccswLKvQkJdShFSoJBemwcT/j3uLceYgs9zi0s/KZfr5BKhdF7n2vwkO0vf4XkKKI0Z/FzHdmrsokOGBbPorikKvU2F6c17O9nqGt7eABEZ1Om5MV53QmHsDmOqzKYFYIBZHgGwtQEMN5AcbNHxSgjvsY+TZr92dRHw00IbTTEhm6CFcqao5wDgj11bYG7rA+7LAfHaaNqFFNBowLyNJ/rdu7ionCJPGKUTJwBFTfQUrO0oEg0hq/MqChUJgh1fwzA3AjmPS0/rvWjSRev6JrUxgnkkRGKPNawX799bhTVMntmCLoN+2cztCLD0nbcIEiBjwaEMP5KENseoNWLUc/E56pmPuX+H6rrRDGuBqE3eIZ+1xtxowDT7/RXm/jw2jpMEwAXmsh7hulRpBhyuXgBDmdHoOkpwLiDb05cbYFJk7i2hAX+ELr81GG01xXZPvfP0nWyT7q1KuyxIdYnyGK1dUMYoU9/NP2Yd3iOJUuDkHYPETAQXKTk0ybmOcHxmJmR5p9GU69pTR2e+A3M6S5bvGv0zDKjuP3OTIM6Az+7isPDWOClB4X8HXKdd1tsxG4cZ4rnMCVj5XXnSGPdunPOoImOxdsphMoANmux2FDYyZmWAx6jhuLR4MZvAYlOZRAOipE5WqKlxAcegr89J6B1wuKkQzOGrX45CZJoPIgGzUHiAcaUG2yZ+q+v4zFN8O0mweREP+jHkZSeALy2EGxAg6uEFpaGfht1WUqnk0v3IAGEbZnmDzNQa+vcKzPlnfNrrsGudjzlaRxZjdqqPtVDr4RvX75BdaWdPPPFI1KcIrhs2BSPDYyazao0JUp0Ra7bIgO6rlVeepWUyY986DLawkIUpAXHalijitIGS+0OfNo52R+daKUOtwmSPMO6U9dgc6zm8+dfQsg+wJk8inbOWbX1zg3FswS31V+yhSmnMiNu11nVZOVmSOClhYSqyx7lSlcI8opTNI/mUvJIcM3sa88rGhtahqKdXeiSxBJFjhHmAs5XrpxI/ZarbnL/ncsK/q1q3co/cRySabLQn3tWKeU+XKAatc3wBqdgM81wwbmZ6m/ui1FTdf7hhMT4rBE1FAgxu08ghAAAgAElEQVSXyuSpnzIRziczEWFVCsPue2zOZjM6a2ii2ZbuQcEMprU4iJBIerqfJKAf5hgM4GicGf9NeMTl28ZZnpM1am2JAYiAJuNfK+5ofROBkvsu7L8W0tYcaOUJCWFWxrkajTo5jy9619dmb/jUz+4ey0v+zysP8N/z5EH2dwGv9R7rypdymG9HIiOw/lQAq/P8hR4NWPe/x3e878ZB2GS+2ONhgK805y1kCf4qjLvddf/iG4azr/7fWtm3Iwt6DonNJAvMMzBV74VZNxBQlvORGHwB/pdQ4GrR7T/9wINBzX0yDPYD+PyloVcU4GvnqeRHC9FX6+O97/4u0r43YlEPa8xIhau3NOpPVfVt/maq65gFRU2+QLQIapcftClF2FjKCoTcQTcNUmcWm9oq24WH4NFsR58NnaLVd9LnCz8EOS5YUdzGMdidXvAUnuACKUFUVNkLw92EE/AyRWjxqQuJuCzp/YnQWXTKHGNB+QTDU9ePYVw1hvHw1u5vHVcGQZDfF9adSoOsJ/DYme1h42dQYrDAZlEe4lxZjF1Q9Wy2uMikemqzrZSH7wqLE4tsk8evi6UsmByWciAB/h7H6jGaGrbQ0MVbj24DCv2ID2FGh1hoRiqTXBVcK8KlQ50lRV4wU94L9k7AfQE/6Gos0DtstMuwRQYvBTbzCf2K0Wf2ERScwFgNWYQYi6XnxqYkqxKwwmAjyVvyn+ex9by+1/LR8d0LypP85pzBfzGAr0Tlwc9+8D05853Y/aS9P3v0MPjnFpfdZ2WMgqVPDH5SwiQmKMlzutmfnkxFGnCOczFNWvTPi267wYwBkVkZmeTQeHRBfB7wRLF1yh70Avz891xnn0uKQucfc+v5a2XR43d0mzr3UymUOxnANvKE7q57OoAcZfcpALy/1gDk6T6iwwgNjebQUtMBdQdm85Ag4Mhuk3yC9n/el/v313BlQmPLRm7gMwGDfxGNtiBxdXkzGiM5/obZ3Bfnx7MnHr8YgGlzGykNWvkGbi2KhPQHn0AOoZf7XZpVFXB4midTYJG452eQqqY2pCgEqkf8aDd4BDOuS49uJ9bfyBh22JParMubFPhtUkSpVlbQsolmefkehZQEL96PqG8R4HDpWwUDcS0MmT8E52G/yxNm4iyw1ImlbUZAL2zmS0fJCmzqDE4rVy4t4ewCe8tzHyZ42AD07RFYTPLZV5jfcxb8AQ4aBCZr6/ib4xKjpFCywJqbGvehzHxqQGDUOad9Pztkd9QeUDhfAyBOkEmxg+bG7dVs/eb9CHDLAL2TKBquw7o3A9yb5z60nkhAZ5DJ/Q6nE0kSnmuIRBhP06wjZc0KuIcCvSqsaYExcsj11MtccDKDd/7VR+mCjeZ89fpd2GrGAJ9zxHg90ikF9LPJWnnIuBvzWvFZnQjyaejFsK1xPGUWhRJa9vErc+F6Y9fYETIxo/zNBoEGENZkyR4vLSwGoVBn7Ny+cS+7fWsZCQ3BGO8Zm8UakSBhkIWpSoOsIH84RhvsTeEfP0U9hz1QOqyba1h3PnMbtzCaW40xhi6jn59CU66SWtvWbQC46/MhGaYy42KYcSUR4nyyxmuPa+DPFnKt23e3GQcUcZNNeQRbSh1bGrxXD/tBSJkirP8KMrWnnnwyegW88fWPMTdGCQoh8bDW3KJh1dBYKRu/OEVGhE68MOxGmzYnc766z/mdbe5FXQ99IwfdkkL/zX3hHD1uaxiUmwqVtIIeZWx4DYdhtdcIOO6urXNf+mH96WfAvrdFlsEssDVagnyD2cich2FCGutqywXGYQ/tZ3NPnW9mllz7ldFZgOoY0vmtA8Bvst4fMa5KzH/UdryGHhGCdfuymFnXQpS5swk43yHzcsi+NkowYDbAmkYFYmae7WHTQR5td9gGx6sr0xxZkGmyScp1wj2KvdNg2znoHizgHuV7Zfsj8a4gT7cerpt7ooHPEO5XB3yuvV7MwrmX6lhnIbMwPayuXVfNGsc+k7IBZuQ9V6+Vemr3awmznNwJGY/3Swkt729ZAMyxdziPXbKO9oeIwn6uq/M0sf/WOdkF3F48qQbBIEW50Du/+GuyN3zKZ71cKPfKA3xtK3/wdzvZU9svXYPvWVksqk7+c5cGo9hWKUDvQ+nPzwLA/8kf7GfXAeXdeogXvCAvBPDVqpsl0IlgDP3WtyGL+ToYdL93nWBBB5/fJyvw0QD87yfIsG7gr3/acPbNv9IOf/0ZWNC3ztM+nc9CGhl6/FeSwX/L3ED23769lD0y9uoF+P/rT/ydbHNFDb6+uwJXJ5hTHkaICazGrWWDnFT2zr3uSiAM17suIAGybfVtQaiLFS8V4B+S/jVVp65dMOFC4+ZxpkVm8RIAu4iHPSe/y9ylJlem8rrjOBjVbqFtfG3y/pXtjxySWn8WRVkGU4luDgNhIWmqfw+/abShpJDdQO6jYdUpQJBd5Pj9TgG+G7vnppOPzTFc0IoArqJFsVEwlBbUcBIy4LDgjGNxE1K3a8rT1cmF3BqFYCL8RM4hAH4UPHWZBBaT064VqYyXgQnQKPTCNdgeW443cZNosjEecWzbWsvBQA6hax4n7bTAojsOc7oL8LpDwGJx4RibxZQFlwdIgUiLy6JG4XLCqOm+eYyyIeFgcm4zGc/2MN1xSXUe8dr0OMP0BgTpPYlFT69/PoN/9vcuas8lOjmDny8c5y4yKW2YS4fyLE7vceRSF2Wr5zaZXc17MO466Chzif2lmxHoFuomsjE1XzHA4z4YJATADuDOPVOP2s0gqWdPp5d09/1Bq6X8TTQ+y4/VpJLfGZMnP67z83jB68j7C0onYpPS9hKmku6s7QPWQjTd60g+mixiB8ybHbSMjW0YYRhog4+ZhdFsDgZ2AzZ+a5vXASQFJeM4bMiqbeKGswGDP4gkxeOya+fs0iSFrE2AzzpdKNGfCvQAJUsLE9lrHl0EPKLRX4flQ1+7C1N7QvZncrJKJ9wZmHw+k8ZEbpTjSDwilc/ibzCrHM3xZDnLAIXtbt4WiGuZmDZkaxh01yJgAeCvYoW5giRHLe0U87IBEFqF7RT06GWuraLvGYLdOyknm1zZ+iYOMG7Ygvkk0BEaGKqmJkq2st/lGvRxrOPUvVyYnkavbW+AvezDyIA2cJ45he6/hJf3JTIeE9rVcnyyftot3r95K4pNY9bytwpzX6Zvl7+pdXekC8plb8swn2W8yJeuLoRsxsZVuytbFlJEQ6lD637ISqyjHTcwVwF8KFDVqSTqNhwwjCjXH75Rqz5n5ojZKJ4K88PISjBGYxFJxsEGCgWkR699w+uQ13BPCCo2CLwOBf8QB6YLtrkX29wLs5vkWRk/kBxmiDinGscy5TkYWOrvTibigA6+aqNnsXacx5KzandbWOY13H32kEZNc49sRraFo83NZ+9gDYnrD2PTr5ucB6g/thRBh/fPsSxLOgbA1YrTH9e3FpnPFSQ3z9ngqr6VDfPd8zjizNoZ1e6yrNU7OBptEFhuNwk8uU52rR2F+DCT6pjXyEBQ1mBObFP86w7VZo28wOeYCVYKsoyMZ5exPTlOdgIXqaefepIuzU8TlE5G53AtSLeQmNy7t0wmhetBjcgYxbp2qpUYKCoV9d7I2LOf2SG1IcDXQEKiKbKF9Eox+OBlA64HurNpY8sxVgC5NeSsU7PTYU+6jGXpFuMbhgj5EUEoY1TWWMmI26lNoVxfBPSy45GcdmGL1casdCr69uH52RdFeZWBlGubxJokkA4/R4JmpT8cWM3rpikBG7FSnQHtZSHX6gTJt5dXGPMEARzrOOO4xniqhGQJmRfjQ0enhoYb7MGaTUwwHkbdV1zvZOYNPKzX4zrZ/dru7AJ8O1TrTJMDfN1wPJUSmKyodS29O6zPUebjmhtMOoP72H3avVxb0AiWujbHZpwYB2ZHrIk4AYua6Q6A7niOVTiV1Tk3xSoqDsz24J4RNSJ63J/otMhnutabjYwaEy6eEt/ANO75EhUc7H+GROf1H88A/zdWjgJ8/yISmpf60LJS5xndbL4Y3/u3webrge8jmFAu1K/dP85+6P2dzGZaf5St5AsB/Flssv7zq4XsKx4vECgchH3mOy4OZv8VxbDaaf5PZCBkZHKA/+2/2kEXf5L9yOeV0eYfZr+Mj/6XIcuZI8/4w7gF3UV28xffCOvJsf8679cZ51OQ6CjP+UPccdTov5IA/2tpdOX3K4t4tT5+/qe+L1tfxi5NUKobjvOjp4DFFHALxwT1geH3zKmGP74AXDCjX62vZ3INWXTpczL+OBTsU7zoG4IVDxcE2EZT0DmbGSTwObPpbzInCUAk1tOFN3St8lqmjgVx/Ntipr0A+B6EOj676Wpzqa6S49SWjOfV747A3oxQYNZAH7wMk9SC/YuKfD7L18h2ncl8+HtJcB8MPuw8Dh3aL4b8JNZeAaG+/IJ8AVoC7TL5ZiJs450kOomN9jq1TKWyoLgSDVk0ZfMXXQTMiLCBuSkesTh65iUKAkfIkBzCwMt2tSwi4vrvHaidty9Els1FQRtSHj77Lu48Wt8t0hBnUgnO7jppbjIUXDHZFdnVHFjLhERBVzD654x8Dqjz/waQ72ZRep1iegF1Gu8P6vgfluj4iucnArtUeM+EeRjg+1Qu2XGQefdzV5+zLMJD55C8789ddPJjiUxD98dj8ZpEkVfOwIvnDC4DLHq/uBdohb1vjg0/s2SXSjZOi52tX0gltimoz489bN1kgLvBTOoa/FCAFBfE708p5+RBJWtcAZtV2aAG0TU3szsAwwZyl+hmOWqDHQs5dWpirMB6aW85NTtBMd92dufOBoDSuXEIwK/C7I8AiGELN23qA3iK+YWL2EWKNRlLweDTrMhskh0eF/DCv3Z5hnl/mN1d3oUJha1mcVcSN1JDrnl5Do0+2n7ddGDf+pUwhN8981u2LDpeakWnQ4kFgjCWgCtlbd4zmUnZu0P0DntkcTeoDVhZ2wBvIOuYp1kXjOb6ygqXSi03LlgWFMKoVdFoDzHY9Zs3aDa1v0O2agcQ6O+Rg4lAANkERcH4dMC0Ewgz3rVdLKlb5vi2CVZuE/DY+MnmUE8sLlKICNDmM/ssmGeu1Wk0d/fpZwCONvSCiBC8OX/5H2IlNP1id87PwsWQocH8cb4X0IE/cu1KVuGYLTryb8Ow1/sACxscrWDxeGAdgcW43IcT1ges/2P87PI5tCeLNajCvwdtEhZjMDn2ODyEdjbLChDI7wJ8A1cB5JXHLkdmaPXW/ayBfryP6+yc7Sgjs65IycIQ1x+Adci1tutqlQ+gdy77JeuP8hT860879bAYnl3CY56i3mFA4jYM993b9yKTM2HtFe43dTIgawD0lgXR2iQiLSlCNlx9ZCl7/LWP4OLCeXKvBAtV9MwzE5P8ULSq5AlpiJnTNYK0jd16yEnGtFRkzRol2OrnPPYoFlWHv8yermzI4MT9pGBjKoLKCmyzXU53CfJQscf6vbm2Qk1BlYCChlVkaO0ncI9Gb0pC5hcucIzt7IPv/30CVs4D3/tJCsiHMY2QGe9ITgBKB/lc5OZhXxklnwDNfu4lZaJx3V1jDdA67Gs2WHIPs3B5gPdrDuEsjk7T6OA9VrmgKawibS4mCbXJNdwC1DaUgTFu3dOck8o5XQtcZ+Jmux/YP8ZMr3IS7pHyFm1OzRrbQbdMIGZthjpyv1iAb93aoQw4B1tgzmGhRIaGrLD1WmaLu4B3EKmQpNstAP6OfRTsd2HBOYH0OHNtFDmbRgwbBEDr9Fw4RaKmtek41zfmUtSPpY6zFutG92EL6tnvlNrYtd0iW/X16vzlRrTILQx1WD/Jahnocj3Mcks6GDxLkgnq9603g3wI61TPXQMAvsdCbH8cn0KQYOCDhU+OaU4KIXrgDWWwHI9ZvgE72mqTC5a08F4yLx17cs4Tk4gzJOysrfOauwe/4wu/JnvijR/HEh115j+JI40gP29U1bOPfsRfFyk0fTOM9Juxy/S/glYDHKUuymue2jrJ/gc+91YjdZT9ox5zgPm/RFOqD9KM5X9H764PvjaXFqQqz/kRPuv960fRsfa/gNUXoP8CjjrULmVv4RgMAv7ZBw5g9I/CKlO7Ti1AL3CcXwrIt9mWTbMmkcn89/9p+exw/h3BjZ/jMb4TgH+51pf9CHKeNVj9BcyJvw1by59++iD7LYIhwZU+9p77j2GVaQOtj+bhpNaB54f5XmVNprlerY+f+5+/N9tYuREsirZqSebgeuPik+LkBjtcFOWxEMk6JF1yip5TmyfdYFjcgn23mJUFGzCCFC5YtvB8V2fOIhCBQZcVdqHLf3JWVzZQ3VxO3qdupQngW9TktusG3OJ493SsCaSqZ7yymsRGCPD7ADwuprJ/bvgjYxO8HraOTWCXhcSI3QVZiY42dS5KSbZDoKAVJp9hN0DTtoHU3eSj+UbKLmjd6Qbrpup3y/wPCTK7+kE5Jtdwr2ETm0y1kiL4YPxjwRT/wVZxbXQi0NNADarZC71+ZUC3GjhQYM/Gq2BXOA4XU05+Emu46QmKBln8l+kw6WZ3hc20ZgDUIX2NxjE4zi7LnJbBVKOQFtYE8D/yw8U6BQcPAP+urCe998UBvs/mWYwHv+fFAb5Zg/x98b0S5j3HkMtx4jVxTnlBbepqm2Q6CeSfazl7vj2kYbG+x33yIXe6D4NuUXNTZxDqcCDa4v4ayA1BHlRZC0fYU7ELh/ky0AWKRWvQBPD9Lq/rw5Kd+PwoXj8/zt7XhKwCzf3hSZFsDcz9FoQGbLPuN46tSHmXDGbVnVtnAJMG81biGCzq2+C19ym0PQY8K4+pjQ1nM/iS64e9AVPeBvgLKqyTuXx5PDbONZhYu8UOArwqsP3TuOEsUmQ7OHCU3botO2vxoHOcIssR1sbFyWyJZkYHADAtGo+Y5xa2KUALmzs9qrkUZtXMGmkzOzc3D0DBeg72XL1ug4Ai5DUWtAKgtpEq9LEezAFU+3lPC3mG4jELOW0aJFApE5Qra1nHfcprVgaYKa3bIDjYBqzLMksWFNhUagTvfVrdybpyyQRFut/0KeGhhmhT8ECh5wyNux67sIgFJBkO+gLwRVl1ejaKHZeffY7rjysRw0qHEte/kAA40mKdi0oNLEkF3Uq0kCZQ0D4Dg1wD0Jb5LOVMY0hTjggsVgGa6xRaKpOoKx+x6yljGY8TgjmKYLmCLV1PkKbOAYT6eU+La9vgAAz+i5IpZ+MrZaO8hK5Rju+raM+naIRlt9A19OY71DIIdIKJNijmNXftdjrC+LX7KYFQBcJlEr35OJ1fBwXWAOcBrFANhkeRG40g5TrlZmqTuMzx73LcUzjjFMYBh9ZjIXEK/wB72RiAwh7PoW+/evVyVsS+cYvrJ1iyw676ff32zXq00M/XLfCGZd3GQvWQY9SxrMY6F2x4FAEj7eAct5SWAIbNcB4pZyGAVOYzDgBVMuVeo976WO3+bgM5Chp31vYyVqCORyVfylAKHgOWjXtkQbfWN+LYXIsle0YB+wPKYyIFC7NMMfkB+4VBywkglKmA9SrkTtRk6MqCZts9h+dl2M0+aftptrhEQKeCxHMo8jOkTIu/TU7C4jPfmpBKtzmmDcag9VsB6CP7xJz1XKzvkFjjrwbQJ1yjCmO9yj2SOLNYdF8pjv0TGI/2RBi2mJf/6QYj6RWSFl4b4BttjpnGMuNkjHqBCuepOxliGgIZ6hOYD3UavFkL5zg22z0GKTBlvQef2+A5natsHjVC8fQEzlPug4JB965wUGLvDRca9lvryDwbQb6Bj+uhVpsGMNbDWaKj5Xb0vzD7aU8AF0Yla54/QU0DfLlFIGSNkNemQnH3qHU+7uWRgWa/7UpzBfey/0UDCmVDPO3e3bKjLfVoHS1F2V8LZCwk3sQE1g5qmmFgEWkFTRQipnLfT/VIfs1nv+PPZo+//uO4yNbr9suw19+FF/xz9Y8ChT+484brjMWuS4Dp1LU2o+HVMWD6KPu9tZdhzfPQ53+i/FPpw2sn+7Mf/4JqdO99NT9+5j0A/NVbUeypH22wm0a5/LbPxDGlCBzuonlZ9TQOlK2ovXTBNZofgOke9DkWShm+tpo72CuLdQWgZRYf7fis6lc3l5jh3As3cazi0QLINxKwgfC77igxGQXUyf1FfaFpU9PrHnG8Uq0iC1Alon+lAakoU09tF/ZRvIZ1JrlPqn6djcsJXWX1sF25zG2dTUHAIAtfMhiRAeGArCsI9xZBYxyHmr9u622BnYBEm08+w0Xe94crgYtqBEm6ZMjgs2lxXQocQ+qSy0IlcNGaEBuyY87NRa5JitTNWe9rrj5SDRxGZGgtvuSo3URG1L+SOi2Sxt6yCQrX5BKAv2zzkoN6AK1ubWqSzng32QTC89iUtwtcl2nOx+4D+voA9ecONLksJn3O+XiPgueeR3qqWzfRDQx6Z8eLSXTOj+Vcr59kLQnk54+Hi2z9vl57z3Sb0jeeS3m61pPpKiRphE1XDMYYKx2kI2vIDe9vApR2cHshf620y3sQMhzOcYgBV6G2YQbdrs2dpvCBr2BDGIVe3bGQH1vO6Pdq8P3mh334vY77g5M4iQ3Cmu3iTAEI5N6ra9Xj3UJwfwarAAx0xQdHxXCmOjxhfJwiO2PnPOnQH2S5Hm3XDwgiR8eK2QJSiyEkAXfxvF9H656K546yS0tlwOd4uOvUYentIaE0rAJAnpsB9BC93ENWovwCqBJaYAOJKZpk+fwJ3V7rgiSeCw9s5p/XeFgQocxC6QFF3yOMyTEKUPuQB63AnN9f0+aSom+AjY4dzhFZeyU7VQCmBZ821Cppf6drjcDWyIbiyrtIla7TjMnFQa207J9aa4FYpNdxiBoqyAjSsIi1Zpk53CZALsLmlpEllKLeRXm18pEj9MSjOJpUs/s0KLp7e5nrStOiqdlopLR6/WZ0hI2CWN6ju41zyCHuXHWNsJs1qiHCbYN61gXO51S7R47bbpmLS7Po85GMsNbtEkS0ASx9EmSra3Tq3QzpkusOeCbb8fPQqs7N4EBDRq4PoGemZkunISRZJwB+ZWPdODLNu0gkpjlXo2bi8tVL2SgWmQ0A5CpynQYAvMVxyTiPccz37RAN0Ta/OI0Tzlw2CeCe4P5MAHxtiKeV6IDWva6psMOCKI0TLEZdRVJTp45gEuKgSrbIxkIWarZlPM0KWfTOT1WnMK5pmSBnhb4CHucYgdQkxyW7LvPbQvvdVPvNiWtheqK7kWsgY0iRQFUNv/7zyJ6OqNfaZh10jS1wD/cBbNus2ScEuRPILHXFGeCeW8ulnar32YaHZpTcOSSXdil8rvNjAecs8hwBZoPsjHaczmvX8j7GTNHmVBxLi8JbG2atQ5ZoRKA9dNgtsk64B5w1nyJY82Ew736kJ/skAd0YhIuOaSPKXSw4tfMtwNpj0V//PtfRehHlZTq+uKSZZXEP2wvnuATUI0PGOYxaM6asRw94GX2uj8GdmQfdf3SHcjBE7Zv30LXM7CGffOjezT7ezxwbA9xOjYyG7M2+EspuNL4Idyw+OyfRtI/UqtngVHcxg6IVxmsBrX6N+gRrMSK9zPu9fpJV2l0Pcc5F/eg5du0mBebuG+r0bUDlF8yT/ZmgaZuSIOf+MeuUBMEh9+uYz2szJ9YJJgTn2qPaLM9gdIpMxQRN94Z5j8SeRe4WNCuFip43FvgiRVKDqsSyzb3ZYp3Ro9/7UyJIUrIrsVgU4DtPvadmZgzgg+BJAbHrioHHm97+ldnV13zmA3vaS/jHK6/B92BWkLT8a/zpdYoJF8FPPv5Yr4DwwazB3yWrYA3A8ItVI/+xfusr92H/8se/m86Bd6KI1QYnamjzSnP16UbHJ/3DsSCon3dehBzP6WGhWmjpYKDQ6btgm7JzAtv2vknFrABXfbq6ykJBht8Jm5h994kAcXyWG7uLVEHLL5etaEqVdO4poyCgSAy+fvsW1VhL7qKllZaDvWhBUxQkqSl04eN5FzYW0Am6OQ7B8tyDubvLj0B3HsZqmhbnFr/doeGMbcU9OFkNC4yGlf6wYbkZyiyqv4+mX8HKJulaWHOGhs+OlmYA9FrX5UeLLwso0fsBENsWzCpj4jO5UmwcfnZilE3pusBaKLjMwqqWsKAP83gldPj30JbqXa6vvz1oTV3LlJZhtez4aZOxK4CEAPiHCeB7fR/0ipeDNADhekax7fnjhYptIxnzAkFALItd8O41zB+5O0yAfJ/vvk7GMX/9wwD/xYKKnBWPoqvugcooP5BNkIU/K6ZNxcLnx5OyDsF2WtzdDUqUvJyEDtrGKjJoNMHDW/7Z27vZMg2c9k+qOImYxmUe6IEEi2ehapQms2mWubGj3Jdrc1l2ZSZZzUUGK1i57iO/sPGd3XsQg1hMlLzzlZZYRLl1MJndgbJcQWqgi0hYmQI8ZICPmTuml2vIcQpIXhro15fRwW8hweof6GSXFmYJqAvZnefuZwcEf4OAxXHA+DSMqofzzLO3YalprGajJy7k/Ex/dvHiRcYYVnd0jT2027RZOwL7WVxNrlxewM2GpktWuVMLYGbrVEkY2YvFBXTKbKodZAL7fXTTZU61YGJtPy+wHQXgHdoaHpZSprVKUHJAFuAe3vjr1Ak01M4z/g2UbEB3wnxEPm0OIIr4LsxNIqHAgYRgN+pEBBFkJT5wtx6Fkko/XBs2kdJY7Gnh5Axyi/n5qezCIsEHn6RX/gefvZHdAJjuAaQKdmGl46jOLqM4/9QAj5eRpMzCjG7dp6hWX3VIiSPu8d07d7NbH346AirJB7MALdc4xo69JYjtohZGcVYx9PkE4MgABAnbgB0lfhbmT01V45hqAOiQWjAWtGvcRs++emeZxmF2HKWTK69vuLahgV68PJEtXpjsescTcO5DrCGFWaPwWMcVXZ9scudPiWsju9/HfD8GVy0CgC5euZgNYnnZwMVn+/pKdoPeDg7tRuMAACAASURBVLe5Ihehw3cEVJzHLMd0laZZS8hGZiACxtBM64ip9PAUhln99h5ZP2VhbcEbAdQ6mRLrCMycTGGTWYLlVf6j1ERGWanbsBlOx7vX+4QAcfke34xhBsWv8xe41jiwqME/Yry0YfHb1JEcCLABZmqxDwHWZT5nmrVvhveMjhOUjQZkTfp3Ap4dgtEtisy9X9oBVUmlTU9Tc4Sevg1gL3AfTrkRAnaLYWW66wTLN/7wJvary1zb2eyNn/KGCDgiuOfHQE6L0T6CS21ZlU05k+8sL2c7dutlDzkWuDI3BgCkdpG1Hkt2X4ll9BaI5osE+qwX04zdGbT8SomUqoR5A/uFVq937i8zbil45/0CbcmmaDLrGFfqwjohiy8bb9dlDRssNLcuw6Jg7TOHCFB2I2NlDU4KKMMCWA7c4CzyyF2HL+bisGsbWbFBzmUG+Zp9LdoEDztIx+zVoiNn1BcB4GNsKRVFxjVGpmakqusMf2MdMLiCJ48u0ToaHQLGnR+Hjj+/j+vjPJT0iw6xHLfuU+57OvEccN9rfO4cAaKZwjIXWoAf7ld2fidzalZ9HUmpBgIbFvgTFGvROoVsaIrAqSQhJfPvfFQeyY/jNlh8xpF7sxu9RJ+NxczuScIZbJgZr3GPrakzw26diucTuv2ou5IcEPQnrPHGt/4pmgK+5eWCrY8NwHdD1JXmH/3efhTEfvLxx3sFrEv4M48Vsm96E4Mr7duv6sdP/IvvoTjpRlSim66KTrbhN8tEVxJjYU20UxGxicxVKycLrGj6xKIlOznC5u0CJLtnFbvpWDWIgu9YgiwYCgCcpAyyimF9GLIY9XupeUUw4KYfCSaUDckU2kzLjc4eReElz2IjKD9gkdpXT8l3CgotklI3KDPp+iygkHk8YGMdLo9TULWQrcMk3VldCWB+YW4qHIFstb2KK4WbkJ0r7VaoDtK0YoB9Fgs3FB+yS1uwPYLFPjXAavXNZrDgyqEkdxEXRHWKHDvH5WJtgNRmcTrmGgwrReC8LIRygZZxGC9X0d6jw+ZYVugAuc+11y/ZVLcMYDBmNIoJS1KtNbWjg+kYEMgC7C/D6BYPLZ50zicwH4R1BEipcCmxyF0rsh6pzQs56aQCpHOXnW5IF3/LG0zln3UG+tMvDwQGSZeZsjWpKDdlAeJHtjYH393A7ywYSHncc9zc87n5+3P2PgC8TA+Mbmoylhc9J8elaOsY18GmZfrLUxwGQ/zcvYHsgzdxSWEj6+O9JbJHajzVxijz6B9go+cYZN2O1Wx7f/kZhcG/NANgnNY/mc3puEF2hvt6DPMN6Pawdao4BAwf62cvaAccdQBRbcZVk+foQZs92yxmG+ju3WwtX+lnnAyx2Q8BfCrMw5ryLawv9XZeW0G6QwB6BIM/OKzUIHVt3sQtJxtgbPK5/RRhjwEyqozt9Tv3CRwoqFVCxCa3RKr9icceRdqyC1N/N6QDpsjtKjtKYPAEnuKHuJjtwIIJTARK6vonsOa7RqOsKYo6d7bXyJol954WTLNztEzh3xigy7Wiw/zx2g+jnZeZ20aa0+TY1epbSKfswmyTUX8DwKE8bdEGXXTOrQJWZScHkfYMwsoKRJbx/n/u9of5DBjF9Wb2oScBS9upIaHZhcULteyJR+cJKEa5ZwWCnx0yBqucHy5C6/qLE5wrpUH3eQFm/drVK3Q5XUoWtcobmFNtQO3a3Xv8LEeAvamcRit/vsOwLXlhsSZwT6Mxk/OVuVRWxsfz0QCPsVkYoW4AEDNBlqDq/AdE6swxQkChfPHW07e5PoBHFrId3q+236ZNCzRqql7Cy30a+dUQDcjoYq27zh61NQ108G2kN2EtKu3PmsJd5zi41rx/GInQ5dcvAUouoOEfyLZubWe3nlvOnkH7LxOg1EQSYgzwvHjtYhTRjnN8NdYVpQ8y1Pv7u8GkagizSwZJh5k2zjr9ECR7B6yV9+5k8yXWTjIAJ4yjtqSJjCf39BQJVocs0Tae/GMEAkOsa4eMmQFA3SxF4JevLCHXQvVPNLGL1NDmVSd6TwJ2+wXlNhdEuz+JtOzCnKw/fvFkGASJrp/bjDMzW/5ssm5bQ6VETGZ2nGJWLYMrkG06t7nmCvKPmIeb1LE88+E76PHvRj3AGGCxyji+fOUC0pkR1mW8+SFC2/sEVLqVIXOqEJRVYJrtB3BoXwCyUUo395iYBjSu90eszRx51qJIfESrSTIH1nAMwzZPMh91ualoN0qw1wRsrgBYNwGsUXTO8SlZkYTQctn+CgYLJ9ankJ0IRzhvFuNMrbhyEouwDRTshyGoblNTYF8FjSsE2hJpavDdr5XIuNbZWT3v11H0GFlrCgjYj2kgtodmtsl59Q21Qx8fMiCPJ6xBkz2r3etlxgusk14XlpQIOnTjMXuzYyM5626steHvyrHSmi6bb+UEx2oRsSwDx9o+3mX9mM+mWSNs0Kj23/1wD4LBNcI+CtoBt7nOmwQESpnaSEesIZhlTk3y8faB0T74lDU6pFTWKgAGzFR6Tbm0nIfrPyQNQVEb8sFMl3UFdieukJGxniGK98UiJv8SuxhrjrHOPljjiTd/abb0yJtfLp772AB8j079+U1A/g+hWddZ56PRzL/cs/r/0/vm0fB/Oc26dP6xIPkT4fHD/903ZbdvP3PGpsvOh5c8TOWg9mrBxrJ4CtAFjjIG4qlgIQEzWosxkUs0VYoK+yDTXXy03UouPIdR6JeaVOTShTPtspMu3EwiZxbstxA/PO/lR2U52Ixd4AT5oXsnj+6kZG2MQMLF0bthoas2bYK0QcEaMh194FNXVtKNE3NRU7JCKtYGLHa8dTOVERTAW+An42/6V5tEN3IzEgIZ43w14sqR9FwWnCpjMEVpjUEkiL1WUVeQAK1uLGqd7exnweYWBWY6HkQnPv49GIV8vJbvGVXqQCDR4Vy2AUo6eqgPmMERROFrsvFLDKf1BZLCWpZasDsE6zYHczTi36MUL/jzLhBPGZDerq9JRnMOtHvHcc7ay+D3MuznAP/8725WOSDvddvp/TzZoAcZ/PTswwW7pnbPmPsA857CC8+x3ozD2ee4CXivLYSz0QsfkLP61hx4LUN/D32zx31chqJ9CnC/ijWk2tVqWb9pgBu7yTDBk2MmpGTsU4JNx7bZG9nNNhenCmh8gt3n6hQsII2mdgEtdbT0m8C+dcbGLo2X9pGAqLMXKMp2W0ho0fQu47fOz1ZxIesU8TXRtcctlMMs8oVFAECZe1mRdTq12RmMOe4iukIcHulwg80kCG24RBv7AxhMamRkxanuZENnkzaYgDU+RB5QIJOm3ev4VF92DdeUfTTXoa8GfJzKTjOGxkmjP/741fge3WbqpMv1m/d62cX60gW721LsW6dDLg0FGw0t6JKThnU1JbsVCkDCfpagpGL9CUypreIBgson3FQtGDUjJoqxL4RN2+bwdp+BxbdIN9YUtdFMdDtp2vT64JhsAwXAN6gP+O3feTa7fotAnHtQowB4aRG5FLIpg40TAMYEDXlkeMN2EVC4C1I3uNfhxc3cYHvxwjwWmhdDtiHA97V7ABYJByUVTSRvdfzWc9ceNb2HzucYtWlMWYBfNLNnJo9xobXkJEzx+AKEAazjKddxF89zCZEhNdDQ6MtkWsyAtBhXPJO1uQxsJzR3pOh1GkBV01IUcG/BKLKIQWuCkKD0BxMKk23TQbtxe5/RSQ8SfFZhyBcev5QtAlwncFexOHT11kr2e3/wFAWtu0iUZLap14C1r+EqNEw3UmUVFZ27lCxwP6yz0J9ceY8a6B3WtjZOXIN0Hy8yJyz216y/gkb7BDDXtjhYYMl1OUYGs7eOv/xqHYmOUozxaEpwSKdXtemy55cIKpQTqquPmg1XdceD+wnnb5Mj61rGAMgGi9ZUuWba57yNZeZOt1Hhus5QZG8EqUWAdZXsxwjf4TzsAxxKkkg4FSE9jphb6xSgW+thdk2Z5hBjbenSQjZNnYTB/DZjY2WlxevWmDZ72RzF19MEmnaDNQOqZtt1IfoYKH3hnOsU6zb5Wb91D3ac+y5rQDBaxpnJjq+TBAh6y/fzXR32GWu9zMa6B7qeyrwHoHS36u4Th9xfA5RoCs6cca2WCAlTAdaRItdcKaFZY0Zp1zXGPjV2eu0y+GaPWbesYVGvfqhHvtl27m+ZLNWw2XX70kRdHMHhUSMFql25j5bXynId5e5pFhLbBEBnPOvFSgB3HX3sBr9J3cMWP+7J2qEOc/6pu3vKPuq5H5l/QL7HcIKc8BLB3iw1GjXGnplus/P7Zg600tZ3nzWiSYZvk/uw0UA+FFapQxEUjBPAWbuppPCUaMOGWS0ygnusa3aaUSZVVCrEGFK644U0M2lGRmKuyrg08PDY3BeCQPR6h011kjy5zYgvBPiL1970cmHdxw7gn4F89PP/BwWu/8szBxTHpk6bn3y89CtAv5doZvUl1wohy7HQ9xPl8cM/+M3ZrZtPB7hy0ZBlVxdega0ZcFcOnYR+tamRRVSkK6cJxt1FIXX9HCSdH5aTAjUWMIG+TE9qIZ0kLWoTe11ZZO0LgHI/y43T58RigjSZeoG6LLEuAmpDw6BQ4OZGwev3LEBSD8zfZNzV2rn5WogjwB+AwZfpE3S0ACSV0RmIAFhP2aTtLQKFpF+slkdY+KeCERfcH+ik4OfFamQjFpr4wPTE5g5YV6Pqgqvbhx7FoW33ukQaMU0yrcHKMPIFPtOF2gYrazLz2K6pgS1wnQ4BFsGecF6V6KBLmtmNge+3aMhue3orT5Ieb5Jy3SOiUW8c3eRZyAS3FViMIovjGAv7qOccFphBnjzAtCc3ojRqHwT3D4LoXkedPxrgp3ufF5L2avXz+eGnP9+lJ44iOSS54Xd1OM+T5pzJXVJQkY79XHITICHOy5NNAN+BppwjMk3ek+h1IBOr741dh2mu1B7OPnQXP23Yb8dgBXBUgLU64T62lGiEbMygIFlmDpA58QdhAhs27LNODXzoAiDowjg6UaRUdbpurp2W0T2j8QZ87ZDW7pzI3NtwjU+zGQ0Nf9x87PSsTfRRgaLGIuy7shRPj+81HBiCpR9S0hJdH5G3sLmpff9/2zuz3cayLD1vUtREkdRAjTFnDJmVU6HK1V1dHtBo9wv40u6XsNE3Bmw0/AaGDRh2tctt+FF85zujAbcrM6sy5lQoNM8SRYqDv29tUlKmqw13NLoQVXUiQUSkRPKcs88+e//rX//6F1RgqrSRa7U2aGYG8LdBT/Q/nWMuc9/RGU+SAp+wszIF2hOmyAEidcDDVL2TbiMFKeHpfgyzf4Eryjib6xzzeQkG/wPAT6cE6NnYIs2dmwwZQC6ip5ZlnwV8tU6P0iYb8OmJLeAFcgbaPovZcchg21u51NDODnYUgG8DIa3q/IWX6NoRXS4FEtaTkHGwM66bs+uA/ovKGLTEvMAetkpdwQAQ+M3Gbvrii1fp+ctNnotWuouH+WefP4oeEl999RwZxBHXdys9QGo0C1urE4sSgQFMpA26NnEPeU4hrfNlicJRx7plF1FZWda7+twca141rtlMpIF+PPcwxzbxisZzZiIE9VyJPh1V5xp/T7FWrhA4zFP4OmUDLAsJuVdKjryxp8iUXn/xIh3j4HUI6BHgW04o90kpV9Qg6D4UMjSIFe+36+40190QlAiu1MezllWRYlFSjOyFY1hICDFRB8DbYfcB8qxpxvcFzjovkfXtUeRrdnMSJnMG8D3GvQ5YxLyesUERa5N1UWqmDwlq1E0rC7mgSd5gDBclmPU6Y9m+ABTx/kuA1JmFidx33VnGCMIGZCX6upfodsNxdHmyYsE1aoGs4hpBSJ3xsUZDty8ND8SyBls+tkrlonmRL7N9Pqs8xjmgNsDDwS/01ayf1ICorS9zT+dhza33sFaqZ02Nyi4+b2PF2FNYEAzafOnJrqRjHhmjWn+5JCUhh7vovrdwKoM1rjA2uvvI5LrPVQGtUeiJ29CEBckASUHgCeO0+Zr+A9Q9dMhInPI8jAMgV+i90EQKVeX9FcbKYuVR4zxJHQ0UfKZMQ4f8LcbAeh+LQsn+8XN3WX9uFr2rjl7iTPDNvHBfurQ7sCYP7pG+MRbyvBdUbPCmfSYkhTNUkwDB7IySIvZvla/uzW3GVZLigmdI4spNa9pGeXapDzOLnEXoENm4F9cIMGTALdB33ts5d48sz7HyquiEC8gnSyL5pbtSzvx5TpwH1zFtETlZo9UFHL4sjOW0vSctbuwlRd9RqGuPGUgqMzQGdC3liTZ9I0NTp9aEpQdJHOfDh/vsbzavPIBkOIPpN7DQmnYGkFa3WSTn6zOsuiKyie7PoRAQ3AdNF0Gfnv65H8FQUcBz8cmPAfgPf/Su0O7XC/A9S+fA1lkfX/xedJ39OY42LwH6m7jFvGszrHe9+t+0z9nESiehR3Pl6I7r6xF+978tzP3ofvzFf/6z9A0Mvmkz5TRu2Oq7ZTHD85uFwv6IgibdQ6LrrExbbMa5FbSLNUtQLDrhisNDFF0l+b5IPQ4bJliY5sItkAspC4yGC0ekI52vkTbLTbVkJGUktB/U69eGHiFPiSxCtjW0m2KACj5rdB7FNJ6jHWmj/L7NwqWUCMDFQjxJu/opio7Umu7DsJUBPxN62KuzHkprDBRGThXae6qrz3abpFoZD9l+C3LVkPpvFw/P2U3KBfVKFy7jENS56VQ8kGFOLUwSkDykeUwFELG3q16Yhd8FHm2yQYILq0D+HDBxbjqVlVl2SAtCr8HUdbRQD3kLDI/XDXisAwRnSXeHDaRZcMHpENSHTCc2g8xAfhsk/2qAfwXQR1HBMCswAtn+7bWOOrVeW13mY10573hfhwB+BNK/+91X2voIEIcxZXzmGtSPimd/NdAfbnQ2qMohQ2SaDKwMIgy5IuxSGoH28+VGPz1bPwXQXqYaDDAtLdFEw74zH7YAowewV9qLBsVo8ImWe6wOrELm1aXgtaXOlGNMIpWatomb1l8C0/4U8otq2tYaUN0qT0WXjcoMjZ0vocgBf8x/3aU4DzW02YI1Z3L8PXlxJFfo8WH7S8z7Unkm9afmU4/AdIwsWb29mRZPXqbS8UY6RJN8NI6sYOIBn4XJhDEc4zNl0vQ9WNgx62m45xMMqkZf87BoU/xuAANXIkitMQeX2USXWOduU0hb4t960h8Dln3GBLxNN2dY9hobdYeAc+MIYLSPVvtMa07HFmLAgIL7daH2FiA8j4RJB442mYAzCogv+VkEb94mg2Gea+thKgTiMo82yXG98R5HA52w09Mti+fYwnzu677AavMwPPS18Pzg4Vr6/PsfRur9y58/Q2a4j5ypgRSnSU1Bg6Bd1ylAsMzlYBoAexhsrbadusDYKfUknE0sSZV8APCqX1YiYrMh3ab4uQGAAPHCJj2ACmslZPk1uK8pe+O7LHpcoFC+TpHtJCyuEhL9yhfppuu93Xy9mX75l1+lQ3oQ7ACgd+0VwHdXGRD7AGu9aW2N4KdnkMm8wcsoCnnn+P8pHugTLueIsWpggPEQ0KdF45kyQOZdjeLpBwDMRxTTLoekq522qFfYeE1AwTX2zBgK7pnLl4yJMsSGTiXIF8qQICesZ9oJ+8jpFDZgjlz2uEb0/CaXmFahFS8jowqQyRMW2myKoHqsSZj1pEP89F0PFgg2VpE+Cu7rAi8Af6z7gKkJjula73qYXbDYPyRruNclQKjr/TjzzHnlHnAMmD+VrVXiqNWoTRc5mR5r4/xcM0tcOPbR0WFkDSZ4FicoFrZvg573upGFvJN5Z/f1kYOYwLNLoD5A9iTwtXuu17/NHDkDwPpIaok6B7JcIHifRIZTIUjRmSe6KjN3zgk4rDtp70P8MMeqBMIVMhU9xs8uuBILWkPr3a7u34Jpg0PJK4MI7SEzIQZpwx5iNsCs44jkcvdyTzKTIOPcMQNi1MQ9jBpn71Vk0QkYzPbqg8/4MYwRXHgfrRWoWTSsqxJzJUwfzK5zvTr6tCGYlOa4x05zfWZ3wq8uzjEDyNzlNTcxMzvid/sMHEI4dcnuKEw14yTQP2cMj7HZ7ADyBeiC5zHqcRao+Vgjc1J3P5ctt77ATs+QEmV9Rcm0Ow5m+s8wDDhBkqZVr0GbHd4bUPhN/h5nT3f+6CoWDfPoAdLmuuyZ0WCdWCRzOE+gbt+PkONYIxLg3v3d2oLcTDPsRYfmA1fkIsf/+Pf/CQz+bxDAvwmqNwH6r7HR3ALc7xMhUWtV/Pl/jMAci4Vg/hZsvY24/P/fxj//7S/+DQD/aSw4vnzA1bD7Cg18MAk+IDZaElBm3Xn2U89WeWoHrW4X6McrFqq8CAVpwcISWmuZeUG6i5pg2LSqjhlSJkMgaKoy25Whz2RRsTmFBUgy324MQnwXddcfvfDNEoQ1nN1rDT44jH9Ps9BjDh2pZlOc6jlLdOKsNuZgMQDPprBtxBWaQRm73Krc74nueXxn6O9ZlFQnarepq1B4+YfntIB+2O00pDmRfM4OCiwqepHb0t0xaJPybQMGZRGWsWj7YPVW6gEStinqurRJkKwPaePo1gsw7LFKt60zYFyPTw/RJ8s+USjFZnfGIiqssimQwZFawmkAD2KN1GBDDqmTIP4K5GcmP8D+t1j8a/D87XmdafMhJr9izm9KdMTdXn8Ueg03pavv8H77X6ZxYpe4Cey/C/JH9310zFxYm88hS3QyeHe6xVEjO3H98/y+/DaPKyaPLsLxloD6ISHzCzBMTRvozF8+R4KB7GBiFlaOlPp+F8cWgKtdYw9kjnF4CVtWZ5tBDGC1NLuYyki8KrNLqYstYxv9qpIxQ81x5F4rZHiapI113zhmo9whg3NER82ekhODQFGDWQSvDWAeWmTAeIB6wb8uVh1A1SkNk06wOm2href36l8HBBjdKGRHmnK5k1Zam6l0tpeOBshRGsupW3kQwYXgIwp+DcxNEZjR8DHQYq7LRs8hxwlqxns4YBA8Vvn+JrarsxU89Ov2PZlKZ0h0umirdZLSqWcR4N9sosslwOwBfl7jLrlBQecZ4N0AV22zoErm1WLabQrYyxx3nqzYhXp2GsspgYjAXD9BnveyFolzWmn6nCoJCEF4nHtXSZ+OPDatAWVUBG1IAaKzNsDEtL82hHfuLONYg/sU17lOL4CtzZxVm0EutLyKWwwFm+IhwYY+28HgmY2xGJNn02ZepzxL2m1arKm+OihCAzKZVAGB7J5ZRON0AjKdXM4YNxn9Lt8xwdpzybXpp61vf3VtJU2QbTMAr2lli4WmoPDtN5vpy//5Rdr9ZivtAVxRUgegn0Gi4Mp3wbOv9W/DZ4qD7Vs0HBknGttZ0Ktun3mzjUSB4UqPGb8Fsi7W8/R0L4E5bwLyFwGYK2jMZwnkLrpIjbhXWpVKhMSLazQ7YlCk+4xBzSX39ERbVtaRGgFOg++wW/Lp2T5++DtkK7F4hBjsOU9W6G/Ad2uVCFQjCAUsUdwMx5z6VCLb4G+BYtO7925FLYKdSrWidnl3n2gDyM1KXpplYowMNC4AIh1cwsYxcpjTFx+5mIYGF84lOgzrLGYWWAZ9nPkmutU+cxyXpgsYXJZyJKYUlEPYzBCoLjBX69yDWSRFc4C92C8cS845Z5ZzPVTbwm2IlDrPVm0aJzUemz3kSfZI0frRdux1feeZ3/pgdpSmsheYMY4O37x0l5lGwVRhbnTZc1rcqzPmQjtcusjAMGbR7I1Mi/uGAcgY0dAldWEWmnYsXGUtGCChk8W3MNs5LHNu1lnCx8Bc20v71ERVFGMTFtbuN0r4uP+SGYJ8CbO+nbr1iRe0EzTPwGBPZm1rPEPux46Zx7JQ2CyCBhZaTgryzSR1OFabxlSeh0B5ZI+tU9IEc0/TCl2JTqnnMdutZKpODZkSEQN6uysbOI0xWdvzBKDa8VJIraONxJQXIsA3KyahWK5w/5Uvsd9fUi9whIuUxdUXZjcYACV/y9zbaYC+mZguJNg+Bdtb1H8og/L+KCG8TTH9Avd9VimamXybW0HGjPFcO57uEQZ8YXM9qgHkfEYE0ycA/Nu/qQD/txGcFtf0tx+B//qzP2OBfJobPmkPyFdm6QmLhZ1bWewsnAm9pACfB0dbyAD4oZvWKUYQmVOOGeRni8ORZMcdMmQ9rqIZpwU7qsQinA2GsZPYx8ZRIXPhf0y/ujnkBQc5i5E3v7MroAuVG5bnbZAQAF8WXTYspD9u0ByPYjG/5ACN6SUb6pSsld/L52ZlYlmU2mwU2glWWAiCiXdRZsET4IvL9D+W6bDLbrSQD20fulIWqb5Whi6sjh9sfMaSWq8hhQA8ODbqCy9gOUPrzya6jM62D7iwKLHCIlhnM9QHwJb0gowSEo/wDWeMD7HJvMTWzAZGbsiCkTaBg4XAWqmpJayzmSyQUq+id4xuXGpvBboO7xDc50ZQmdG+gd6HHPnwnlzdnCHCH4Lpm+43IxnOd4H6TRnOtdtNlmUYDFwfKP8zIPwIyA+n8ciaM//qOqAOPD8MWG4y+KPZf50tEC6FACCu2z+CNUGbrwOA3i82cSragCOdXkiXuCy8ZpNZP6Qgjs3icJ/W8oCdsvPBhmXRuIDxZGOD6k94EgLwF9JgaS0N1m6nMYC+e+fYwU76YGsjPaIItsozcAkj/eXirfRqfhXbP7o4AqgCyTk3vBg711rXosDXoJf7W1LrfEGx7jECDuQ1YwQNFkyXShbW5eepTABQ6x+mhTLyGh0lymSk5mhONHEf0Ij0jE37UGmcloFkInKMY40H/5bk4zgqig3GLfKuELxP2aCHwGGKTfYBxWmTAJw6c2iOeTkHiFxcw1pymQJunqU+jN+z9V56/mI9JCxLyC/WkO9Y8CswEdy/4HfnPFN2vzxHr6wcKOQZFu4p1Qj3IrMDy2F1Nw/j61JyTsrf597nVnnCHt7lW8iFDB6adkTFrUfG0gL1RjifzAAAIABJREFURTT7S/i283HchgAa1Cfs7rUBBjxPBCJNOq/Oy7wSQPTMkBkUcA9l6NXj9tX+agTANZzymWNqY5T99Oy+bfbsVKtIii/tuhkATdtca5Isb1X+EBoSxo+MBbrwEzIirjETBO9lrrPLc9yzjgI2fRY50BkSlqdfPKNnwTa2qDqRAVqYODVeLe4teYUA+Kv8RraeEtl0oH6fe7fA4EwT8MPNIe3hmPzsrrILmNFp5EuTANBxBkJLyRr2oGuMy8oajlsVQOy5VosAWsbzmHub1yOtTZGcSGxYI0WwYq8ApYaLzWY0oOrD4O/ubqaNjdfc0x3kjMwhHqEVmqU18NSfJMASOCLcQCqG5zrrlbUHPjPTPFOTWPzG88p91TNewkRfdGJosp9YYALwa9qjaiWJpr4NoBvjABYkz1Ns61pu59ZjMgtmS1xDnT/TzAHdUC5xFlOLv8czOwY4fv78efrm1SsYe+RXOBnVWCtrdOBdZN7o8qYMUnIodh/2IYNEvfnNME2iUV9oICOabUYjsiio9x4x/gJ8s0tKcw4ZO4tuT3g+Yp/ivY7jAvKvSQC+TLL+/G2ZaOvHzCbCTPusRXaCa2o0zMBkN7mwxWSuneCOZRM4LUrNgoW2nnkVVr1cuAy+tRLRiFJnJgP+CFQycaIGPaShzLcwrDBzDcAf6MnPtXufpgS4Zr2ZW22zCFEXY0MoHXlUqytnhDQCvFfIOmSzDb3++b0ZAzPuHMMsiBJV9zob3Fl83GIc+xBkMxT8T3MvejgftbTFJbAucfyTZTvLk0mwX4DnJ+jmeerw/J0zlh4rrC+tIXB9oDnfCQXQe9j1HjMvpfSqsPeLAHxlOBJ3AvYzCGub5lm43TXTRYHzLYrc56iHqNOZWJMQHZYE+LmFmaSNdVUZQwjyR80TZfUd60//oAD4f3tEWXzDezUC/+XP/zXdMJHo6Clvh0oWgmAbeNn4ynSmC0pu92w7bxYomTARfQD84Gj5p9IbJT1ZpuMmGH7xLoYCfDfnYCYCNQ510TlRmy2wXPTMQBJcGEDwHhlyv7DDJt1GO2yhk3p8CxUtgGxFEU9mpCxcVTIvGajX/Jit5mHvB+O8h4VMbd8pm0LFzpc4BcxwjMYwA9EB+PXVMA8zDRb8meZ1QZKN0KLM1LkSIVOJ82zkS/hydwDxZhtcSGX8ZbAu+H9ZIhfgFoyqhZm7sLFnMLT6DcdixyJdBdzpFGCRj4zTBItyl+uMjrr8PuoWOD+1/2cc341pkfS/9Iubk1kMmSE3IohoGtiwufZJs7P4+bkcaIzcczK4H4H93N00bsMVsv8ucM53ZsSWC7jzpnTzZ9/+/a8opmWsQmV/JfO5nvo3LTi/a8eZ0fCNP8Ng5bvHHr0jgg5nqIjCHgB2nA1pTuzEfB1ZGMDU24N2+hJwj9196taX0xscbL5E9rGzC8AD3PePsKAEaJZDImIvAQ7MhlIGGPYBI2HXwIY5Bjs9vXw7Td57AOivpVJrP63tvEofYGNpt9A+TjA/v/tRerH2MAB+R9YtHhQrTQUZbJ7cOwu/I5iVyRd823ToDId0GMoJAHzFYrk+enhAbIlGTZMt3EpKp2mJB2nGYLsHgJxaRkr4MJ2RnXrJNb/i5zvMfcz98pgoBWCyjCH76eMe4tjkNIe5/MzsldD8l5B4fbj5LN3iOb1DADprMabp9TUsDG/BxsLQDpjbv3x+jsb7TbBma3exXVy1gRbaXN2pXrxJL56uU6NgsTJMOZr9Nun8GfS9y6sr1MDQeEgNOp0yT2DgZLnX0M0bIMvs2u6+idTBgswXz16kly/XAXaT0ThLlxPvqTaEFp7PU5tSMRtB3YDto45PKEQn+J1E4jEPe6+2P7JpwSFoq8d9M1soXaG1IlNDgG+n3FPAbwu20F4efbI3J6T+97b3YZHJdPAMCRaU4gWpwPucYQYiDe6zmcYjpB1m60KSRWB1isvWwQGtrLgXTQo3p8gabm1iz0sdwRHr0Dhj3hTgc48OObd1AL41Obc4N0L2tMntAfdRJIsG37UTrbK9qU+Zj2MEfSvDgsMJ7s8ERbLjSGdmcNuyudISWvvZWQISMHYPlxgJDGgaxv2C9SivLxb+BqMui4yeuQVbrl55HgZdV5QOrP4OFpMbOOiozXfSaqO5sNoA4NuECZtSgtu1eYqKqQOZ0E7WwvZwoMLNh4BnF1OAKMIGtFnoa6OsMwCt2u+ytQXo22cB9BZx9s2y4OCjfKps91Nlh1HblGuzRtaQ1kq41hogaKe4SQdf7+WOfQY2mZOco0W76rKnG2Q0VhZxiEIKxpwJW0euRB93lz8LtU+V2SC9mtJSlWZZE0hxQkpmcSnvq2tVzJy03ssuuzqcGSSZUTAT4gJqFmaczFK4RLGRKbeJwgyTdkpK0MQPQl+vnh1VAMXh87DN+uX7Rntf6JJ1bsMlZa3hDa9UJfvmC4bHNZrg3jnXlJqUdOaKbE92pdOpLOwjeV8DoBv9GTgHSapp1hk47JBCKWfVAecSEC64lcgStJslV5Io2HfVzERddrYLjbpn6nvNqFuUGpu8WRWCEjJSHeaPxhcep8zfPfZZG3Y5F05xenLvsfOv32OgY+8Mo7+2hbjWuxnBQTCUAPkD5mHrEmKLoM9if+VM46wvs2SxGwB8zRCUp/V5Jk4JxE/iubO5GjI5inK17VUGG7UB1qgwP0oMho0Jo3GdwZ4kjDI5s//KdsyaMCk++wka/Ce/IUW27xWKLE7mvR2Bn/30X10B/Fi41JPLhquNG4I6ZQdukmrwQ+cuwBf8BGYJJMmCYXHNNXMvo+cDJJufrSNhQ7SeDF20YFkIma2thJs5qra4RmZaG0l+6qKg/MX3RodcWpXzQJ+w0AaTD1hQ3+jDHMw7748OtGig2frQ+vJ5owrAyqlNZJDp2OhjBpapLrvBd5bZ1HumWKnc90RcFNUFyxSYZjRVbMagzyIqE2aQMQ1zs8yGoMCnZbdFrt3UodfZIdNg+tXN3WK0U0DCJjKbYz2VCZosyJ1kIZ9n4Vm0OImgqqZFm0VOAapZeF2guWbvh53+WhSE+ZrFo7iOLlT5whmp9wGbwQQAoAFrOV+23BLGQ+BmQ48IFDLAt3gtW0rmaXgTUP91mvaopLgBzG8C/BHQHkmtRt85kutcsfwBp66Z+JvH/usAvqB0GHlcPzOxyY+Ckuvv+1ZgEIx/dlEoIWXw/QGqBXMAkDM2nVdb5+lr1S9srps4En359iKt0yiqcwBrDrgfAKLVVseE9OVXci8qsL4xSy3c5a863zuPbGfy1r1UAsDxgzQFsz7HRl8eNNDoz6fXi/fT7tItikl10gGU6DlvN2PmgQDEYsO+bFyMsRsmACEqb9ksuZbYwn1+AJ99vO9Lx5tpprWb7gLXHrJBNmE8e4DaCpvXnenFdMn5vAbVfQ0IegE4OuBvvz+0BxaSEjwAQyIdn0fS1D6bH78uA4z6BACf7T9LH9PY6EOAIlCH97VTFaegJqyqErIe4GZ9/Qy/8K00jpRjEV/5afzlz22Mg2/7S6wJN15pzSmIpJ4EMGHtyF2cVB4/eYSMZTa6xf7il0/T62frPIek7pGxCAJlD++gI79DIGDjqadff42vOjeL52WpSbdY5BZq9vX7rsEQywDrGDXJM16tLvAZZSXHsPTocJGR6LJip9FJntWSjjGCgij84/oZbmUaBs4hByJoNhNoL49Lgv3jQ1htmGODiVkCOAOPLvf2ALC7DXA9JhgR+CzB/FqoajdZi+jPjgHLdAI+3adzKvKSUz5TxSGnjiTvnPuwSUHn9ja2lMzFWc7BbqPHPJ/bnFANwLISEw63LR4B65Jr3AF7tKudVu2sUWuFG7ZMnUAdUH/O+J6w3oxxrc01+gLQ5MyupBF8AHSUd0WnTuacGvVglq3fAfiYnTDAKcPUqkHPtSu6hpnR5Ht1jCGz4Yh3WTj2kOtM0nW+vsDcAzQ/uHM7aolmYO/brJFMRR41uzL30/rmVlrf2gqjhRlBPPNVj/cewYQAS0BZZw1eoOi1iYe/+8oJOvotxmeHhnMi8DprYxO5j1nPXIwKgGUdq5i24b4YDJgx8v51AZk9rqWFxOZgmywJbkUT3PdF+jssY486T3O6aYJJJWIdNejKUWWhBZiASK/fPU4JkMuIblL2FpkjU7vEvFNmFRaRki26rA3d4tyD9Bf12AMAeUXGnXtqMNEV55NdqSC/HNfL3mJQ1uoa42/wPE/WaxZAauM6yasWWUMZfWuEjq0JGPaQCTMLrTq17WTv85CSFuHQplw2JLM2dtS5sowlLHs086EUoJ17LdKPon72DAKJY75jgH1syCiZ92ZYJLN0PRLEW/TrWm8fm8gBKqExsGYMdKRx/zJrHRLWSXsE2OUW4GzvDq1T1dW77Cpx49wuDLg45S7kl3V8kwQJUzwzOiVFMbvBAQ37uHsQITZB05iADsAU8Z8QDBsEuETqGjZHMDvH9ekCZe2cDjwXZvFZ1yqsNxYk60Q3bRMsVQhkFSqs/cp+dbJyP7Ag24xMZOTVKrnUcz/tL/GDf4QP/kfvuQ/+e4skixN7L0fgz//Tv0yvYfBNoRrh+3dIXgDZwZ7oksKZjyQ6elcL1o31AykI8NX2CWBMJfIzF74A9xbtCruGAF9/6JFcI8qsBO+RCMgbr+DZdKYsQReQLJMSTbLU6RJwqHWNAh8WKTeStlpJ04j8zkSjLIFM/pT2nQCgErKCCl5040T0yga2cQc5Z8FQRzjHgjZvzRILgPZhXTZ2NaHh3BN+17wPcFgN9xQXPLS3sD4GP6Y7a4A+U8wWIZ8DnlzAPEd/L1NmEbAFUfYF2GDz2sXCcECKQZBdhgpssACuUGg4wya8ukzTIqULpivJ1WdHEToCsnGdEXhcsPCfsjmWkOAskyKfguU4JljpsKBOu5lznSj0Ux0tdQ8Nv27twdarf1WWI9gP3JyhXVbG5H/7J8tZrotvo0j2/wPg+9lREBDg3gLSIct/1XV2mC3Ix/2/jz8KCka6+pBt3fjeQNk5hvxWYDI69+vvlInJbK2eyGMB8LkLuNt0GZMdbCGfbwLo2/V0jsvLFxSD/fLVYWqjIR6c7KYBwK0PIxT9a+L4OTOVnW0sKpShsoU9LjH83XSMZfVhTHurbNQLbKh0RW0tPEZ/fyvtVqqprRQCgC/j1hfcMwcE0rEzeQyYQ5n8KDK3+MufKwOToTW+JTisoLXvn20CIrbSbPckfQgQ/Iy73TyvBIt5wYnOYXs3xsZ5jNf9K6RjXzPf3wKCO8NCeSLOeO6079NxQzavJEOH3nWMZ34SeVD//Cj9aOwo/b3bd9NHi+jj2ThbSIZKbKhVgEqfOd5GD31JDdc6IH0MmUwN+ztt/2Wr15+/Sc+//CbtvGVMnWfBRuqrXU4ffvQgfe/Tj7HTnEmvXn+Dn/2X0eQoYibXGK5/Bb/0Tz5+ku7B6FvMu76+gawuNy6qI6uzIZ3a+wuCCTtu+7xodzgBY99srgCAzGwdArjV7JIl4xlXi1uDPR+zM+lwwrjJX0Rb+5MoenfmVwFgPuvWuOzvHaZt6xCYCE27FgMSp5Bp9FkfTg/baYdjCPC9PzN8rsE1OQd9zrvIBi4pxG3DYLf4fp1GLqRuCeDPmEfbOK/sUSTcRn4wxnONXDoaap0Y8DPDaMWEFSJsLmuYWbYpnbr4meuvd9DCbmoJyWgspHu3bsOu487zdjsdILOpUFS8cpeCaKwpZ6bnojGesgW14GZtBPm6HalzlmXWNMCeHtMV9Or0EXCdNQtzyPVbLOm8r3Ftq0vL6YAgc31rHR0+Ui4kJovNRnp0/066T+AyYA2yMPstjkdh5+h1ksnapuGQsWUNU4MGLwOhBtM7jAN4xKeZn3ZO1Zd+GmegFnruvd1DZHJIGjkPpRwrK0sh25E0OUTac8HfPda7HvdWwGnBrX0MBGcKMaz3+ObZ63SAdadSnoWlelq+vRjuNjbrmiGYMLNsYHei7FMWXnDPemzwF8EDC6WBQptsUIPrWSO4rBOYmnnyuo4B+X0uQNBurVXPzLVacebUhLVZZpghfY7NOEsS6RBFcDFDwFKrUMtCvwItUGdho1dXKUSeZf+aAKASEVzgVX/AGnRAoemZ+nzd67ShZi4q3/SeKWtxb/U8cxd1ss3cUzMiAtzGJM+zAF/bS/diJFqX2tXyfKj5t1i515GaUo7kPNbpBpko56jdpDJT5/MJmQkzPG3/33lnQzueJ4m9CIC4h/UZCADug/VgkhIGEZJP8hXB/ptp0MKa8zDzbjBiZsaMu/uDzbHa9uM4JrAh+9wiG9dVUsWa3SKTZtBjD4HIRhPcL8wip4Lk8hmvAt7dGGT4ld1o86l8SHDvMcxI6dpUYr3smVVQ8iSW0QXKIuchwI/9Q2KR7/rRH/3T9OB7P7naF/+G//j1u+j8DU+wePvv4Aj89Gd/ml6/eRYFbPohq//TY9l0nDp79YiCWMGr7L0bq7ZtymBkJYRjockbatssgLHOr8zvdeFwYTfa9zNLFILt60HPBhlOArIvpgTV70sl8qzp22ua8tjiK0C5qfVZ2J5ZJTMwsy5KRzARpyzABhJu3GpJXfRk1Xx/uNmouYz63T564ulwMnl9fJDeALYHAKgVUtqrLITZI5tzRrYRjbZwSTHIabGQmtyewZ+6zgatm4bHrLJoaGcp8252YQqAISg/s6mP7j8sLGMserKGBhwDWLZtnCzeAEwuShSXmSLmkEpGHtRX0qfoubXJ61J4pVdzFTCiNMgMiIW2Mi77LuxspHY8XACcrlJIJiNxuIcrD9e/PIHGGCmS3RE9ZjZmEdzL1snmX0/sUXMoAyoBcGb4o4I1A2hWYwO87MOci/5GmvrR39914bn5+5u/C4bfcCmOleU9V8cJEJ2DjwDiEYRcS3O+xc4HwB957ueLuTpmaFE9Sq4BsamU3zNNl58Bc2Ucicxhv5p+sdVOz/cYR8bjDd7xf7mB7Z5e8JfIYgCoZWQWZdL14TYRga3cpb1WQ0SWx5nXCgeaJRCkFJD0vCEAIJR5dgyTPfODP0iVH/9hel5bTF93J/G6515wX9XSd9WKsHGp8wgZEF7mA1xx2KF5qU1XsiN9KCsIYEBvX2Lu9Nuv0uDgdUh06gSjH48vpx+2YabsdMqcrNXw7p7CLUpJHYHMFs/d12hQnwGg9tWsCewFQSi7e8wRU+CpTGOoMf33kb10zlPjfC99jxT5j5olCm3RQHcAOjDipu0n0X9Zr16m4VL51V5qAOROluiwfL+ZzmnOhDM/loEHNNbaSW8odt0DdPbGAdCXsLls3hUK3e8/WQLkY2k5hsMQgHSXwCHB3rdxdtt8vhONle59byX94Pc/pGsu1wPDvU+33SOt/cm8dWETmxSZq8W9pPlShfNqAPz0udapRELgBLbZeeu/o+kdBIW2jTPI8ZR1hIPKMBuoxMBn2WJZ//g9sn0tgN/uzlbISKIOySZGrGF2Ad21I+8J7C1j7pqjJryHrElLXj3llQOFBaCNe7zH6p6tM+KHrnPryEm2sWU9Z/07A1gfESycESx5u5298QgOs5lKNYyTIXMVm4XbzrQdcDme7fbqt2dpyPM4Mqm72H/uklGxm2gdwFzDcavBGE7AENtASjmDDcb0/JbAEMgeITvcZb4f8PcUmZ8nj+4zBuilqSHZBxyrb59gPGbRM6slP/lmPR2x9nZhSQV4qwvN9MBeAsikDrme109fBCitIe3SsCA6RnNNdvpVHx3+6gCwatQpKWOB0SawnWGONiEs6qxpJcEdBMqAIpITJIjKIWcI7Gqs07qtbMHW7xF8aJtpd1ezsBYu9Fk7bX6klCpxf/aoAdlAJtYiiKrD+C5jXTqDlKw6Swdfgl8bUZnV7QDMz238BGD370v2snHmSxUQGw0IAexTPId110DG0L1xh3qEYwt8GRuZ6Enmjc2WzCzY1TU3yGJ+AE7tfmxQf0lA3yaAKfHeCfpiVHhGlYO6Ly3QPG5xiUxGk+JmssYuEXaA1THqkCyE997Gbx7f+3ZMMbLjoKxstHa62c6Q0Whyr6KrtLVjfFc0fnI+UsR7gVuQgUkHGeAE9/mYqLLHnhn1OZBmZgiU1M3yeTMrynJf0hG6Y1YxGvXlfgoW9Drn7DtgFdECwZ71aDZdtIeHBgLu877cg5TCnA4zJsrA3JfNyChTDY8qra912NJ2l/ElF0UjNa6T353Iskv4cb+neMZnsYi1x8ACNrRT2soGiZDr/NxlDBoE99H8kT3A8VGK5ipufZ2vUBUM9yKJKO1IldX6nCpP+r0/BOB/VAD830EY/Nt7yf/xp3+Kx/RzFqhsUSe49aEYD2spgY6MaLbGFHjaPMNny4dVi8bceVanmFyZbmc6i3LnkLDoLW8k3WHDlJk0JXiCxZhMfDS84nMd/n0OM+Ni4iZsUx6zACeALVm5HCio1zT1xuLIfzbJkX0b+abLyFn0FxZjAlteMvkC/DIrhAC/RICyAUu0HpZqsLDoqldhVzyYRTtBPEdgwufcXLkWcxdmIGXlbYmtd66dUl3ozBKo2xtnk1HSI9Owg73gLmBcl5AqEga97ccZry029JeHe3DsWHUqfZJVYBO5V1tKj+dwZ5Fds7mKEh7GRUcPQbEs0YAxseunvvg2mJmAtVyhpfgsVmA6mQxwM1iFealTuNUBAFRCTpXZ+Azmr51nRuDbn+exE8Tl911ZW0ZK9tsa+JsA3ifhZpAweu+Iiff3N1l958rNJljXjHsuEvtVx7r5HfmcJYSHzjxDff61HCjLgCKIcc33/jHmFoWOa/FKwLbdUmt/kV7jzHDAwv/06DJ9tQNjBHjE3D0N9ugUDGsomxezOeRjXkjWzCueWuC777It3UJCBt9J3wexOEEoAFdVNr2mUvXu41T54R+knXv30l+hiV8PjXvWd+riIGNvAVyPjXag3h5AENGwtQOh3TXS5ZzU4V+ehN663wa8HW2lKVjVJizfvV49PTojzU82ag7QsnbnSTqZlKGlqQ6s8Rbs42s+9xrN6mYDFmxKwInsAf0+OgLFtAQU5CBmPkjl2p1wuHg00Uo/qPXSZ8he1J/v0zW3z1jU6BY6R+HapIX2Lyj9/JpOthxjcHcpVT59kAa41egOdQJY3N2mi+wO2muL7OZW0haAQ7nDncvT9DnSjg+wyXMMdvWVt4kX68Kbbw7S0y/pok1W7qOHK+lHv/dRugUYU6qwQ6OqHYrsDvcofua1gAtHk3NRgjOL7d7C7DwMops9jlPKbQiYnCshueElIaHsJ5rRDb3ER0V1emM7J32fn1Eu4Kp3YZdO6ga8J7E++ZzwG33iN94QxGwD1nTO0YmGAMIMpBBcW+El5CTzyHks6rWbZh1pxtKKvvDIFAAv6xvHFK0ie+FaTnEa2d/nxTWeosGOgkmfK19eQ2Q3Bce5d7JriBkktf+zsJczFJLe+fijdP/+gwBW24D8PVxkgsVkbAZmbgg6FunR0FRXz7oiIWFhcdg8Mq77gOgjXI6UaDy4f5v3kgMk6NkT4GNT6LRskbVsMU973N8OVrBl1kvZcgs35+ex7kUmdOJnCDA6ZEHPdBTiGPPo82chcyb1j9c2cgjyE5kAWfcSaR8DaNniChr15TV8/O8t07SM4JIAwI7Nvk9gO0kAokZ9gwDJOgaLTxsUvNu7gnAr9fj8BVafUkUDrq0L0dLZoePzVrZxHOO863RSrSM78zmUtKnRPdimaIZk51q5Eoi2vK8+hswXya3Q4LM21swOcx52ZT+gdsRGUZJI1kkpQakQrIRdMOcgMJbBtqQmpCruH9Y/ULRsYbnyU22tlCtFCBTFpciRyJAtEpDZfE1Lxw7klzUC6vw9hnPYgItHMrJL27v7YeIQWYdwismy2RosftPeAMhZ/G6JE5OClzDYuv+MMVmqpIAoPQh2XqcZNz4tqc3UhyZfK0uOuce8tKblwolgTQQBbQTCOsxx7jrV1Sl8dX/XfEMdjNggioINCGTLGW94gqi/cI+WLNIZbzr2T223DYIA8ujt/T2qJPbI3CMi6DUBPmOlasCGZhbN65ZjJs8eNY67pycp6fMaNW569tvGfvhEKSFWSRB9FRgDHYBG9VA+vdFDgfNQZfDjP/qT9LBg8H97we7v4pX9+//wL2hH/pTFwuKjbCsYwEuFiQVeJuhiEaGYy4fS6NwQwIg9QoEM+GVq3EB1bbBtdZ20rOlV9Xpn+m7LdgMggv3mvQJyU2WZqdZrGhDCMXWrsFhSRj7cAyPbb3McNX1Zu29k78OfPflN9eXGIFmzn9ldsw99GCebroQ0iIX6LWBug1SvLNASbNNtN0MefM/JxkWyBSEbsDjYTdfNCXbGxiD+wsXWawy9Kr9XRmSB4RybjbKKYxbFLQKYlhpFQHdDRoHPHKCXf4WG9aBzHPUFOl7Izqzh5PLhPGCJA6sJNXdtatkxj2YcAk1uhDUAp2QUOtwjG/jMk95dhsUfB2V2cfFosmnMyWT18U4P/X0G7CNwHCnOIYgfAfQRq+/fN7X2ps+vwP7VAzHsLHsDvPueGIsb3/vdbrYB5hmn7+rtR2z+dRCSA4qrDIETYXheWS4k4LGJkkFBri8IOVjoqV2mh8XEvi8APgEeDhYQZ2zn4+nlfjf9YvuSLEqisPYy/XKHecCm0kcmUTnaTwM0031A4sCNG7BXNtDV2UZmi/NYZe6vIWm5peMGL23nTOtrnWcre+FFHzZ+wNy9WFpJx+jI3957mLZX1tKJRYsErWMwabJ6anPNVg0I4sZ0xnDDUV/snOXnfRjq/ukW4P+Q6wTqUVA4DgM/DwO2eoo84oTsUwvrXujRj9YepMW7T9LbsVba6gBAD98CQjfSLmz2DsBhs4ldZ5VAlWyGxdklAUMFZXd1NZUaDzAFupeeLDfTJxgE3cfvr1mqUlx6gIyEYABAY2fRKRjeiKtZAAAO60lEQVS/Eoig+/M3qfvFm7QJYO8C1qvfuwczuoT8BXkFz8cWYPElsqe3APzLxQfp4Nat0On/kKzBP6wP0kPYd7tbO/4bbPDbjSbB9lHao5B2Dmb0c+bvZ2j9l9B3ayF6gHTqNZ1IdzmffQpeLay9f38FWcMcfSEosgXg+/yr85eJFyw6F0f2d3lei00sONV60TVFm17WIe6z2SktOWNuMmfc/M/IkvSRVghylCFaWyMwkPg4JPBRP7/P87YPAJXZtL/GBIykBEST2oUGoP6cAGEXHbhdwNduzcGCw8ByXtrtnyBUP0Vadw6g9GXgskdm5ACw3zJ7ZN1mQD8Z5hDJhdQpsmoGrZzzMpmTOt85s7Kc7n/wMDpwq5ffJ4tibYc68xPmizrj0jhzBi/+JoGgvu4diIKWzYgAU5IckjnTU5znapMACitWgPQRziRnAHwtKHW80aa3Z1Mk1pySlsGctxaSdlitQLpAVhMQwDaz9r1++YZz6YWE5/6D27DzizDGPlOxojHMgGCO0eE7LlgTd3e2w25xHhnUpz/4JD358GFaYL5F4TPfecF7+zw3Z8hWBPfbzAVGArnWGsAfSQsAvgeYPePZO7f3QzAzNl3kpeSNYNRgq0SGbA6XnCmIFd1mJmH2a8ivxrmGS54rNerK6Lq6z/DSP74KSKwaMLm+RaW28hWLlRkb9i7NE5ToCHeVmnQF8dGYznWRvYdHzrV8kgBEHC3Y1tvdYMX55Gdl/q2LMRC1Ce0UAFZ7ai1EBcqCaQtoJav8uf0MdOvR+nSTebPD/OkQDFtoLBEmsG0gtzGrbDPaIOisk7PeNQrUqYMD4G/b4ItgJRpNRtGrnyH4YI6dAeq1jh0bo0M0a6LSJA0tlHYpiwqAz5Sc5liCbkm/0PMHUPbZsreNhbkZoJ+yxkZfiyDDcjdZr82O8wJ3s2kGTzbFU0LUsqDYwNqDuF7pUhcyXIMpgiFIPmtjqrzCFpQ5rONcmFSbwWP9joJ6i7cN6Lj2MP1QDmTDTF7urWHba1TNszUyoPjJP/5n6fHHf/9dYWAh0XnXkSs+93c3Av/23/1zXDG+iodYJlEPYmUdAvxIHfMACEZl31ywZJgrIV/Ivw+Q7QPp8+hCZ7X6qBW571Cm4YIAG10CDPsZ9YS+4oFngbHttR0Uw1dcMB8pvqyJD2ZN7SAPe4eHWZAQPsQ29mAV08oyV9GEIWLeHkO2wQpn0xQWHrBOyIA2YZA22VCUxywRgNyGcZOVn+I8pmx2JVaUeQjgqJBQX2EYOJvdAGJc6E3NCgwseBK8Trsoq59nY+mygbg4tYL1QAusFRz/r1fvs11cKY5hYlmAq9VGXM98aSZ9zGZlQ5jzKKjFtpCxj86PALK9HTpR6iLgRsT77V0xxrlPw+LPz7LZL7PJkuKcRsM4z4LHlsx4jWwyR82m8kKWOw9nuc0IlI/Y/dHsioBgSN7fBOFBZg8jgig2HQZRURRtQMJ3XzPq14D+JsAfff5mJ+ORjOhmgBEBSEQZ+axGoN9sygjgj64jS3/y+Rhoqr8fyMYybwyapphv5/g5f4U15rP9QXrbQb5C6vup/skUmpEWSeMUA45RnKmneB+LQFPpusX0AHtjbORrTN6P0DPfLlEsaX1IhF+5kZtWlG1dnvgvwAuA8JQdtUXAd/jgw7T58MO0AxA7n0HqABJSp9sns2DdWwmm0qZUA1595pdNrcbwpxfY91uw9pdo7wfwWYCFSTJZKzSWuoU+ucF1NGFAP0NK8/nqw1TCDWh9/CK9wjl9A3/8/Z03sMRohTnGFgB/cxoQa2NUC60RGpUmV1O/SkOmOjILbAR/AnP6AQC/RJHwMb0BLDYvUdxWAmR1kTgpHesj5Rg820+dX2CdOKCrKwxa49GdtPz4HmCzRqCDRSYg8DlZho1wQplL56v30RfPp+/X+umHM+c4xFAkCMhdpxHYU8DW/25+nHbKjBvByOPNt+n7B9vpA767SqFdAAMCsG2OewDLbfOc22vL6fHjO9HIagn2tTZNjwHWG8G92TwlKjb9cS5Fox6b+LDGCKRmZiz01DlG0KGcI89X5TZu/DbYMYA+554rB2jCZushbnMhX3lZsPnSZdjy2VXVbpra+E0AHm2wpbOWz/YZ82vrDQW2yCxkHCfIoIzjNmLDsDpgXLDrvLUz6Tls8wkdhY+Q/xwhHzvi36dcs8DWzgFRTxn2hrkR1iIM7b0fPo4mUmUdXvg+C1hjPVIa4lppkyuKXGVoS7TJXb21Er03DC5bnNsR5+X3T9hpW1tKND+L6OAFTLKpLYOQqH3Iz9Y5DdcurL8AqOpGdoGsTekVizdZIOQcAK+ONsLMuSOySmbFLHCcN6gwc8C8q+Oe1ED/LrBWJtO3Yy4B4duNN5BLb8ME4dGnT9Inn3+E5l2gqZ4bSSTs+gXz/gwJh83VTmh8ZZffClkJmxB2eWYuyQbt0DfiAoCtbaV1UcqdBgTHPciWC202zSgz3xvUxdg4cMCGMK69KHsPCzFzDnkKUqAS94+nODK37nsjS+iQugwZYIG+e5TNxNwXyl3sRjnX43PZfXWegu3psFy1KFxHtgZgtqp0LDLTLRh0zR5Yf5ibkmoGoNGzRe98vesB4nWLX5Wf2fuAv2v2AGA/6xHEdfhu5TrbzJk9xsWOru65ZqKUrwnw7Z1S1UXKbZ3tyD1qBpnLNIH2EdKwY8ZfZ6iQpbLPCd4Neg8B/sdkAbusjzah6lrgHdcF+26DNZ3fAqArhZVEAh+w7vXJ5FlYb8HuFHNJ+Y8B0Sn3z4AymmE6dgYLfFeDoLjOfPb4ZwY/BFphWS0OEcwzh0LyYyRqto17kMcHCRJzMXos6OjjOixx4pwJo4XcXVd5js9s/n3O1lmw68s1wPVCsw9r3QweZPD/wR//SXrySQHw/+7QZvHNv/YR+F9/9T9QJ1BgGOxodrjJEo+MsXy5CPkDgXoU6w1/Hv8e6rR9Y7Zf1I7KDTEDPT8f1f6CZQFYRNUuSLAs0Xgm++y6SPjpEZiUiY9GSoIpPuMm7N++gqUXyg4DDv8vv3P4J4KVyLsNU4eqqNmseLBl132nhaoz6pZj4RnqBgNRer3SHnECWU/q8U0Xxpps90S1pMP0vgyPW4IeeoYvXGcOlpRX52YlMjb6UJ+id/acZRmCFQHpzQNU1O9a/KVNqayLVmLKZ86RLpjhiNbnfLtrnfkTNZMT7NgzMKy6DZXRKGtfKtQcUt8jdByfG7H0AaTj3Ibsfgz29ZSLf94A1qP/ydh+9MZrNj8D7msbzADjwwBgeAJxuG99+sZ7rj77rXMY/s/oXL0lo88MvykHBCNbznzPYg7E+h5i5th4JIGsRzsAdIAXSRdjv+ZmbBrdiJQNqAxbJUskAB4AAg3qlJLJsJf5fY0vXbDY2qBB5t4jRQaBfyjTMcsS6XbntvZrQASZZQoXzwE5LWQklxbjZpTA+eW5oW2baWwppmiSFukq5pQNrwD6AyQ3oHyOwxwisK2y+c3Y04ViT0QBNKiiqQtF2n3O7ZRsxSkA4YzPtS34Bnwo72jBbp5byem1RcwETTgGg0+TIOfxLEB9VUcaftxF3mUhuoCSryMAYYzCz133H35gATKsOhCLIJZvIvtVBbipdfe5Nqg95vrOuRbZxB7nZq+GecDtAsXfU8qN+JozANAhafS9qcVw2Kjw/fME903kMTM4vZSjlseGV2z2dmq1cI9N2XqeOXzlq8hCZBzDn1vAbtGgAbX3PwCH+nWfV49nNlH2L3fEzlkfPb1vZICi8E6dvNaoNqNTJ6y9nun/7JXtn1Etis9ypPoJZNRLK+lTGmBhX2QQBMkhL5SR95zMcnHvsJbUktAgxD/h6CEhQjpRR5g2oFsWU2Bu0BGNRIfPTqwszBkbBdWXCSSkZ71Wa6CGQXssWU4xG1oZnHntFN5WAVJKTkITLcDR5z0YZJhOHU2YmhIlLpV+gQWJAi1tNN0LQqdsJsOlw+BJhzAzH+oaLAaO9+j2RFBs1tWiSt7n2p6fW75fYGgnWRub+YzFdRPgcJ7KQFybawQA87jqCEK9Z3EPldxInIS0iGMwtha49pXNuDdEppU5h9RNzb6AXYY4lg6BulJHzzVAH9kWggPXBT3izc4GkRBe8zqnmWlQ665RQGZ4XbuzlNR9J8s8wgErskFDUwgJLbPQ6u1jvtkYzWvPZIl7mFkA9wJPzPkqkZMlgLkrsEGo+lD3MAGnDLfZcgG0IjH/dv+0niOyOma4DTij2zn0AmPjnhvXM/oOggIlN7HcxO+MybKjmnVynseVPDLuVw6OZbh93hxzg1FXDfemvN9mIOy4RAfY4T6cHdbsPGuQIdOeWaLY15WGMVYxlwNMZBmaUtVg+jkxHaNi7oSEKs87s+VBIoaUNK+zjpbnHwkVPudeajAYa3KQLqNtW2lqPnf/+Hnnifcv+vO4EA33wasmkJzTyq1HSMtW4jPv8Kdg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UAD89/XOFOdVjEAxAsUIFCNQjEAxAsUIFCNQjMA7jEAB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8N//D6LqFEmEspJXAAAAAElFTkSuQmCC"/>
          <p:cNvSpPr>
            <a:spLocks noChangeAspect="1" noChangeArrowheads="1"/>
          </p:cNvSpPr>
          <p:nvPr/>
        </p:nvSpPr>
        <p:spPr bwMode="auto">
          <a:xfrm>
            <a:off x="91886" y="-75843"/>
            <a:ext cx="180023" cy="16002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8552">
            <a:off x="60873" y="2378636"/>
            <a:ext cx="2908066" cy="99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pieren 10"/>
          <p:cNvGrpSpPr/>
          <p:nvPr/>
        </p:nvGrpSpPr>
        <p:grpSpPr>
          <a:xfrm rot="20761904">
            <a:off x="79741" y="332647"/>
            <a:ext cx="2880320" cy="1013549"/>
            <a:chOff x="468089" y="648097"/>
            <a:chExt cx="4680520" cy="1445597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8089" y="648097"/>
              <a:ext cx="4667151" cy="1445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hteck 12"/>
            <p:cNvSpPr/>
            <p:nvPr/>
          </p:nvSpPr>
          <p:spPr>
            <a:xfrm>
              <a:off x="3708449" y="1584201"/>
              <a:ext cx="144016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de-AT" sz="800" dirty="0" smtClean="0">
                  <a:solidFill>
                    <a:schemeClr val="tx1"/>
                  </a:solidFill>
                </a:rPr>
                <a:t>2.6.,9.6., … 7.7.2023</a:t>
              </a:r>
              <a:endParaRPr lang="de-AT" sz="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04618">
            <a:off x="2356160" y="1221057"/>
            <a:ext cx="2986241" cy="101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13"/>
          <p:cNvSpPr txBox="1"/>
          <p:nvPr/>
        </p:nvSpPr>
        <p:spPr>
          <a:xfrm>
            <a:off x="3013229" y="2520305"/>
            <a:ext cx="238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Grüße vom Christkind an </a:t>
            </a:r>
            <a:br>
              <a:rPr lang="de-A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</a:br>
            <a:r>
              <a:rPr lang="de-A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der frischen Luft</a:t>
            </a:r>
            <a:endParaRPr lang="de-A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7" y="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003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AutoShape 2" descr="data:image/png;base64,iVBORw0KGgoAAAANSUhEUgAAAvgAAAFmCAYAAAAYpu5NAAAgAElEQVR4XuydBbAkyXW1s5n70fCywCLLkjnMYWYMsx1mZg4zM4YhzMxMYWY7bIfht2zZki0Llnd4Hjbj/52bVd3V/arhvZ1ZadfVq9bMdFdXZWVlZZ178txzU+Px+K+cc+/MO3klPZD0QNIDSQ8kPZD0QNIDSQ8kPZD0wNO7B/46lQD8p/cVTFqf9EDSA0kPJD2Q9EDSA0kPJD2Q9ECkBxKAnwyHpAeSHkh6IOmBpAeSHkh6IOmBpAeeQT2QAPxn0MVMTiXpgaQHkh5IeiDpgaQHkh5IeiDpgQTgJ2Mg6YGkB5IeSHog6YGkB5IeSHog6YFnUA8kAP8ZdDGTU0l6IOmBpAeSHkh6IOmBpAeSHkh6IAH4yRhIeiDpgaQHkh5IeiDpgaQHkh5IeuAZ1AMJwH8GXczkVJIeSHog6YGkB5IeSHog6YGkB5IeSAB+MgaSHkh6IOmBpAeSHkh6IOmBpAeSHngG9UAC8J9BFzM5laQHkh5IeiDpgaQHkh5IeiDpgaQHEoCfjIGkB5IeSHog6YGkB5IeSHog6YGkB55BPZAA/GfQxUxOJemBpAeSHkh6IOmBpAeSHkh6IOmBBOAnYyDpgaQHkh5IeiDpgaQHkh5IeiDpgWdQDyQA/xl0MZNTSXog6YGkB5IeSHog6YGkB5IeSHogAfjJGEh6IOmBpAeSHkh6IOmBpAeSHkh64BnUAwnAfwZdzORUkh5IeiDpgaQHkh5IeiDpgaQHkh5IAH4yBt7weqDV6bnhcDRtWMq5FP8teo3d2Ol/2iS63XisD5+aV9yhrMWLm/3UNGzhUWYbNvlXbHvXP4nbdc6p1PrHXLcjw31G93xshAQfrH34yM7ienR5v862PO6cp20OBnj4ExvrkX+EQ21Bt619Put25tNsu9NOBTPjw/4xO2Lixs86s47mpvDazl1ZO0Ka/0vxHnHhRlzTEZ+m+TOj6zsYuEGv64b9thsOOm7Q77nRaORyuazLptP8fci2fiD0e33X7/ddhh/n8nmXzWbt83Sx4HKlkht3e7a/Mb8ZDoduRLtyfJcp5HVEbckpM6tmMnYMx/fpdIaP0/orx+6z34LtczQauJS+08jkN9pGv/f94Qdsis/Da6E/7dxpa/T6+JZrVqePgnFm/cV/2i6d4hzVOdrKfjg76P2+fP9Ong3heNWmSy/Q/Jer5yE7ho6kc460dzzmqtEno+GAvu270aDHNiM7jwz9qX5MZbIurXc6S3vpO87NeuvYRBq2a9Ij/khBH07+MWlB0Odh7wQ/O34faAfhvsd2jYe0d8RYoMFcL8YSYyeTpb2ZHO1i/NBWGm5jJe41/6nG7eSa24mpr/SHxpPe071MTtuGi/4VvOfnu0WX5fhwCMbJ5MpwOH8NNHZ0rmOujc4144aO0+RcuRbZIj9gnFlrNYZ1Ehrjuqb0UXC/cAPyvzY/7/K9v++y2ZzL5vLsJ89+eOu6al8cT28/5rn2dr31P/UH3w3U50P6vMsnfd4Zly/WXTavtpzqlQD8U3Vb8qM72gMPPnbDtbvcdJHXKsBnE/1kUgimu0UT0JKn/WmDAs1T869VbT5NJ96ufc7vZwIk55DgquNNQErQp/p3+Nb5hf25cj/+ubbymi/bj74zEBK8rB0BsNBH4W+zwUM07lqHn6UNnExfx4/rH+rRz+e30WQ/36+pAJhE2xOCvXDb8Nj+3ykeGnq8TI/l+9efz+Rtne0/9/sO/gxOw29/mhH3hv+bde7ZKPiKOyPtYwonI5jHxvD0F9HxFR3f4RYjA1zzgHMW8vgH/chAnl7aZ3jNw3PJ8KzPgOwHIPoub+Chy3EtSw7wdbTvjq5fde2Dx1y3ec0dHuy7brvp6rWKqxQKgO6Oy2XTgPq029vdc/u3dl0+k3Y7Z3dctVoHQ2Zd5b5Lrn7XRTe4sutcY9+Nem3XODqy42zffZcrnT3jhpkCQUQW3JJx2XLB9bodAyGFYtllCyXA0Zh977n69hkLIAYEHGk+J5SgzwCEuRJAPOcG3JIpAI8FB2PtT3N1GpAUgB2ALnGC9YE+SfO5xupoPLAYwcAPfQTMdGAwgpis66UBWrpmAcAP+9yChuBzAdPpNtP7P7xuy+7/yJ1PW2bnguO/U6sBeorE2FbPAgH6Ideh32u4duvQdRq3XL95ywdEXPdyqeIKparLlmouX9qgP8sukysDon2wFJ1Do+PMZgQLiKYBTvQco4FjdD/h3GIA1Z6VIeLXvwUqNW+OaG/XtVoN12q2XKq1x7VouXwh7aq1qitWNsH2m1zLuiMKdD0N9vmAVyB4bqLJMn/ZNdQsZkGXcCzBpAKeIQGmgja75sG8RnenuPDqdwPCCjIZIwa3gzld+7GpPQjigpgumAPj7z9/j2ss9WysDQZ912keuV5zz7nuviul226j5DhXQHX9bjdK5zlHxmmK+0Dwn4E8IGDWfdBpt12Le27Y3nPt/cdd7+iqS406rljIuVpty9U2dlyJd7ZyhnuxwlELrkMg3eWYI84rneVap0vMAZwdN/uwP2B8dFyq2yAqv8IY2mNEld2Ze1/qajt3n3YSTgD+aXsu+d2d64EZgD8H2sOjzoOpRUBy2cN/0XfrAIaZs7fI3k+4iwBodFJe1nOrgPCyY5zmiiwC+quOE9dO9Zsmzuh38w+c+TZOto0A30XXeJ02hQAsLmAJP9MjY9VrWb/4354M4E/bzmMu8gAMx0X0gb4M4E9B/XSs+UAmZLx86xKAf2yk+au2hL31jKQfG/PbTRjIyBdRkBUezcBLhMmdfB7doUdpFnwK6GvMZsR8G9PpGyhImeLvA/Y15J7K59kWtr17eNP1Dq67w1uXDTDm055tPdjfBTx2XaVYhOUfwSJmAJJp1+103O6NG64PKNne2XJFvq/VNty5N36BS1dLrn1lz43Z5wggenhw5IS9736j57r89rYbw2I2GoDUDqA+P3adToN315UrVbe5te0GrLTuE0CozVU+GwPi09mCgdRUhnbkK6Dxgmu3O66ysWXAKAXAz2RgNWGtBdoUePUHwC6wW462dboDA/H+HhHy84AwnEfGrOwK8AlLxwF8f+08m65gehnAD7edHymz87/2c5x9iG5jQTvvEZ0n8GYrIayq9Al4eu1D124euHZjFzC4a6sPugbVSt0VygBJAH4mXwU0FwG1YnvF5PsxOD+Php9FZ6/w/OLG4mT7CNEw6Y+wf62v6HCFpVwEjaFms+nB69ENGxf5HNe3SvBY3eJybrO6A8jPE2pOGOmQaZ/2pPohfGUZjxrWQ63e2P3BmAfsDmG9xzDgWpXSyo5hdmF5G/y+3wXw0wHbDd9OM4Pni4B9cFjPrvteCVeuYu87f2dzv8GO06CewHr7CJCv4OumK4ybbquadpubm65Qv8dY/D7jtZ/Kc64ZAgJ4dQK0XgdwTx8pcOs3d11r7zGu7S1XyI64t6quVt9yJYKhPO9smf7KEOiOcgbwO4yLsQF8gfuKrbqlMxo7rLS1CJC7LTfuPcG/Afjjotu5900TgD9/gyb/fnr3wEOP31zJ4Bvbs+RpHQeoTwP2Fz0Ejj0UYhj801yFdQD+Ovs96X7itl/ns/l+nmeelrV1Zv+3CeDPPnjjgXzI4K/dtrmHrf/daoAfAu/owzpk8OMCiPCz4wBfD65pADlhuiJAIArw48C9b8M6I+fpt816Afk8q3f8PEPsPwXzMdtEAoR1AP6qOceYaS6MyTUiAB9OD77Sg1kx+TmA7uGNx93u9Udg+A7ceNAAeLdcDrCQz+fc4f6eax4duiJ/zwHu8zD4tl/GTROGXwFAJgcTz7y5Wd9wl176Yle7dJdzR0PXvf6g6zZuuqPDhuv1x+7cPfe7yplzboykR/sQWD3au2Uynna7ZSz+Zr1ugUUd4KdAZHd31+XYbw52X0AoA3tfqm4aqGs0AS7IO9IEHKVCzbUJElrtHiCo5qob2wQByIEkVwD4t1sdgA9gl38r2BiLQRUwpG/SIMGhAKn+Dps6w1xP5BzB3RlhuBeN6Oi1WT6GYpYXNQMEx/DA1AdqY626SEJFn/VgYzutA9dq7AHe9l2qf8S1KroyDHGlQrAFwE8XBe7LxhbTASbLCl+L5vC423imL+aC0CkpEAav0Sg3CvAJKGGYxeC3Yag7B1fdAIY6nYJLZgVHzHSxtI20a4uVmqoFM6w9aWYJVq2mLTPGPgD5Avi6aAqgtWozYBwNjL3vw9yzesBeMiZRCgF+ANaNLBLAjwY9PPeN9NOf0+NOwmILVqbXJv7aC6gPAPgdA/jNo+ushl122cGh26nn3NkzO65cv9fGcg/2vgf73mccGsDv9QhyBfAJDI52WZlBbbB/mWt76GrVgtve3GYFYIvfErjpzeoMkS/nnQ0Afoc7W6x9icBJAB85HENfQceIYDzVbRLIX2F7MfgFt3MPDP72PaedlBMG/7Q9l/zuzvXAQ0/cgslZLtGJYzeiQGq+datAwKoH8dKztWXhO9cf83s+KXhf1LJV+1nNYh/f8zpBQex1uk0Af52rEGXw59n09fvqZAB/es5TBt8D7ilbdxqAP2H7bE/hvvSP6ZJ3uIy+6nqv03dP123i7s9jLH3k5KLfLbq3Y1l99hEy+MtWCKNSHwV0IWER/gZlMKDPuYLE+DDnPcDErScehI1/wmVTgONiFhCPzhdgJI13q9F0zQZyA0B/FnBfr1ZdAbmOtMGtw33AZhsczXEAVFW099sveCNXv+/ZLtsvutbl/3FtWMgB7Hl/gBCmVHc7d90PLiFQyKVc++iA/SIygGU+3N+3QKJEIHHj6hULKB649z53QBDRHLXd1pkzBt7Fyp85ewEtcskdHDVcDk1/AflCB9a/DLDvESQMYGPzyFT0ziDtQZADow1wNE0P5wUoGg55w56OHdIeAgSaZ8A/DyDSpBtKrzzLP72foiBvAsRDuZ7m60D3HDeelzH48ddUgZgCMpNQw0wL3LeRTSHNae4TtBCQAfbzXLci0pyygHIFWQ766jTsPSfNtc5p4FiwtGy+t+PznidSFjH5YXvDldVwDvDjz89hfhv/1upDG/ZeKz+dw+sGYEeDJtc+xapDDaC/Q9uRnhCcpNCaj9NFiaqsyV4mNRtECORnAtCtRW7tf8B4FcCXfp3wzSvcxdjrPiAYUFwQEhZa8VBeh/5UroK137Treis0UODgt7YziEg0o2Mg7FPrJ4IwtaPPvSEWvrF3mfdjLjM4cNv1rDsHwK9v3Ovy5Q034tqIwe8N04zZkeuyitZutVwLmVyvQWDA6leXPwvZrtuq12D/zxh7r9WrFG9d35HYf/u9GHxyZliF0ipXnu9z3B+Sko3G5NEQOOheH/eu829W0+jbMwbwE4nO0/W5k7Q7pgceFsDvsVQbecWBzZMy+HE3/KILsCogmPnd3IPl9X1R12n7ukz7KsC+6hrYIzeGOj722TMU4IcP42k/zEp0ws+j1+MkDH4U4E+Wp+fA/f9lYL8awE23MJwQSQL180X83TwbAEw3CqUIy48bJpCGORNRrXiwUgOYVZA2aB0Bvh91zZsPw6jCFsIcCi9VkHjkC0UD99J1i00fwr42Gg3TKtcA+EqqbRzcQs5znYS/NBIdpBXIRjYrFXfuxS90g80LaPO3XfuJV7jmtdewKiBm1bl2P+0u3P9cV6lvAobabu8WQL50luNV3N7NG655eMhKQMpde+wxWP99AP49BBcNAM3YbZ89a0zn/v4R4B5Gc+csjDDafYDcBqz/cCyVPy9AWw7duYDtELC2wXYF6dA5p57NBYA5GMwxMoWx4zylgwb0D5TcyXySYz/T+TyUfhjKnFwzjfsos72IFIqCv/irvVyiI+06vL0BzRHgrY/MpddpGrjvoO8W0E+PkE/ls7ZqUQAA5mB2M7DgYu/HrFjYCoZWcyLJXHH37SqAPwNkLQCarvxF5ZNKxFbC7+xL8hVWdLpdCDYAPkFlG4DfR1qUJfGzTBBWqe64So1rVUOPz7VyGa6hciNCYG8XxYP9aWCl4yg/ivEsgC8durT3HEuJrZKU+XlQb/1dOQFhuKB7RKtbPnnVQL7eluhL0BesIug0he2HwTnNX2s/DvzYUBCm73tcpzbX6FAAf/8JVoUO3FYl5Xa2Nt3mxn2uyDmOuT7DNCz+MGWYpEPg0yKQbtM3/cY1k16NegeuXs4C7jeQMm0RsNI3JrsiiZ2VqxE5LEOidcl7Otx/fd1kjHsD+AQQKQF89Pt9Vk6IHtjfTc6TewaJ0FkkOvWdhMF/fWOq5Pi3sQceuczS1wqAHz3cOrKM6cNgvYauA5Ine7pNAH/dY64CbE9mP6v2Pf/9fN/PHzsukIg9xh0G+NFjihQNX3eawV8F8CcAPaKTXQTwZ7f1D6npZyZXDh6UIZM/fbivN+r/72wVd49MpPPBX5ZJdaZAyv8t3J96PF6DPzNjeVFDcP08q+gTCP01NK0OEpyG27/5mGvdkoTmCZcn6VS64XZziLvGBiC/bMxxP3DRsfgkcEER6G+LhQXADACblXLJ7exsuHSv5XZIxt1+0Qtcd/MSIOOC6z7xSteAxR/A/g+QLjRg67fO3uMu3HUfYOYWABV5CWCkVN0w4KWVgqO9XbeHtr95CCjarCN1YIWAFQOx8/3+yO3tHQDkRoD6Ta91hrm8i6TeVAYWlLb1AcK5omQ8AF5Y7TxvGadtXbgAYyomWfENrLaTTEjJujD8KaQ7SkQlcOhrg6APDbh5XBkA+uA+EDe8IEJbNUdOv59q8Bf/RhIU1lxogOQ5IXvfBtz3kOYM0bErQbpaKhtzL4CflnyDc0HH4VcnjAX3yfTzr6hRQAjwbZTMESfRYMaPScmGZgF++LtYgB9IxHrIUHqMqXaD/IEjcj6a153rIf9CS1JFWlTdPO9K9W1YfAUnJJAKaAf6+vBe8AA/vA7ygPIAX641WuGQ5jxNpCqAL9aesE1rVjRaTjLSyAcrDMGFhb9Ht+5Z/DQrVwoele+RAkDb8bUHtu0SXEb7Jrqy4fsuAPhaDSLQaJJg3tgHqB9edenhgasVxyY/q6PBL5GQjpDegtAezdHqUxsQ3lS/HEq3f41xf0BKec9tb5Rh/bm2ZXT3RQF8fovsSqPUA3xyTXRPMhbUt5JjZbn+OcnRDOCTr0EwPyS5eYwEL58nAMuX3bn7Xuo2zjyNAL46+fr16+7Hf/zH3Yd92Ie55z//+TPjWdHj6173OvfHf/zH7oknnrCllGc961nuHd/xHd0LXvACS1BZ9dI+Xvva17q/+Zu/ca9+9att87vuusu9x3u8h3ujN3ojlpm4sXhp348//rj7q7/6K/cf//Ef9tnW1pZ7h3d4B/dmb/Zm9vdVL120V7ziFe7v/u7v3IMPPmg2ZOfOnXNv8RZv4d7+7d/elknDl6I/tedv//ZvrX16kKtd7/Ve7+We85znTM5NSS7/8z//Y9s9+uijdiNru3d6p3dyL3rRi5jYSV7ipfPU9//wD//gXvnKVzKR9qzNL33pS93bvd3bubOwKU/H1yMkfnXnAH7chBae2xs6wI+yKMuux6qHTvjbVSB83f1E27Jqn6u+D69P3LHXAtG3CeDH9XUUGBvgfgoBflQv69vhHULmx/M6DP4ygC9g6BmwWXA/PU540nEK3qfjLHF72jwzXoO+89aKodRg9jjHZD1zeMwYwshPYvGlsZNzAJ/PtFSvtyyCe40D10Bzv3/rcVj8G8hyWq5MQl4PAL5/0DLpSrVa5lkGiAA0CUTrVS4BGNnX4cGBO4RpH2HhVwQYVXjmSdaT7h25nQpA/FnPdqOLzwFkXHLDK692h4+/Akce3EQAWD32nSWRcmPrHCD+KvIDWFf2USKgqEl7D4g9vEViLsftSqvd8vKg2uaO2+B9dNi0d1bgC9TV4LtCMe/O8zwaAoRluSkmV1rkAoFHhQTdNOxsm+fZ2UuXnEOX3kOnr4RaL7iG5R8D6nnnylv8ZsN10DArFTkc79osZGitI+y6BNKRyEUIWX3bJJC6xD1HZq/6lMGPnd8CBl+YVOCt25b2HnkOLjTDLuw97HeeBOQy7S6Ua7D3Nc/wir2VFEkJpiYfmiYUL52bI6z8fNuj7Zs45gQbzZAtsvBUYBkNKAQ0FTJyfY1tJumzQ26GHGKGrVusmgwZRxtc5/OuwnU2gI+jjgfY6s/Z9ns8banknjkn+JQ8ZyiAiy2l5DmMBFtxygCSZSk6hNmXNl9/N5CPHktjyG5JgkMB/BwJvjnAr1aAsvx9AvTZS2ugxG1/Ux4D9/5Dk0KNwV7+HKXBJ4glyTYzOHLVwgg3qiorFReR6OgasXoEwFdA2oFdbwHum9ybxuC3rhHXdbgvCYg3qmjvN/gN8pzCFkO2ZitOQ50HCbYDzqPLqkiboL1LsKuATrkmGVYHUiTZaqWsx7gZNshXGbYZKwQsBADn7n8JAJ9cmdO9nloNvqJbAeqf+ZmfcT/8wz/sfumXfslAd/gSAP6v//ov9yM/8iPuL/7iL9zly5cNhN9///3uXd/1Xd3HfMzHGPgOvXzjzlnH+Kd/+if3cz/3cwbwBaQ1sC9evOje+Z3f2X3WZ32WgXcFCgLRv/zLv+x+7/d+z46rlzKo3+Zt3sZ97ud+rh2rylLnstdf//Vfu1/91V91f/Znf+Yefvhha9sZdIhv+qZv6r7oi77I9iVArnYpCPiFX/iFSTAggK926dw+7/M+z73xG7+xHUrbqf368zGWQcP2C7R/9md/tnvLt3xLC1I0gf/5n/+5+7Zv+zZrvwC+2v/iF7/YfdInfZIFDhdgRJ5ur0cB+KsY/MnEHvMEXQRGTwJ8o9uu+t3Ur1fzUEAnnbLTVx4rRu5ymkPFMe1xD5X5h2DcsaIPjnkWaS1wr53eIYDvCdEp023/XOJ4tGjsHP/cU0vLzs/6JdJhvp/iWfV1AX6UsQ9/Ex5H+54H+GFQ4RHPVCN7mjHzTP2N3QvzbKhOVrfycUJ15rNjgJ+fBcPLust+fmwfXms9b43pbR0BEjCFzRuPuMMn/scd7ZPcila4UsrxFtsLYAZ4HaEDlkymWgHs5ADAAsyAkBLb6Jq3miRK8jxNI2Up8JyRq84Ye8ARgO18veyqEF3jS88HyMMOcqy9h17mmvtXIKTkl18DG9fR0g/dzatXkR8gp6nKIUcOMHL/ABzJGYdjaaVgHzZfuuQiDOYWlpmdNtIHgIokFUpK3N/bIzComESnD9DJAXa7fK72ZQhaBPAF+psECiUA/+al5xmYGhOcpMSM04Xie1pIh3IkeZZrZ5zbeY73jjfdtrfXNBw46Wsh/lk9ePReDeep+fs6fv6NSHRsep+9oAaL1U4a0CVxswNQ66K7F7ubGjZhaYcEV9hi4qiixM00yZWcCOcs8g95i8aCn00s6LEhMxeU+GksCN6DG3GmrXPtCs9v3jY4mA4Drb8/E3OPsqmBMcIxQp18t83KC0FK7/CyGxxdQ8LS5Txwidk458pbHuC7/KbJTXybfXAbNt0HEOY4b+ejtghUS0qm/hK49/p8zprAU+B+AGCWfaaCRyV1K8gby5WIcTMkhyENvsoD7AvkiRRlMUp71Kc58kMYTK45RBYTHCsMcGb60mZBVjZoq8ag3KU6XKd+C4cjcg0E8GuMx2LlLIsrnB/nNqJfhN8kj2sJ3IvBR5oz6CjwJugpZggKSqxeKYDDNae47UaZqiWHC+BjR2U5KcptaJHUawCf79Jo+yU1kixpnJJbFfKcZtcCqVqdVSuC2DP3vQiAT9B7utdTA/DV0Ud47L7qVa8yMC0AfwDD8Cd/8iczAF9g/Ad+4Afcj/7ojxrYfd7znmeD7d/+7d/Q9O27j//4j3df8iVf4i4pyl/wEov+gz/4g+5nf/Zn3T333GOMt47/7//+7+6RRx5xX/qlX+o+5VM+xYIGAfMv/MIvNF2VQLZA87/8y78YUP/8z/9892mf9mnu2c9+9tKu1UrEL/7iLxqbrn2qvf/7v/9rjPqnfuqnuq/+6q+2doi5/57v+R73G7/xG+6+++6zlQsNdrVLLPzXf/3X2/ltY0+mIEB9pOBCv1X7X/ayl1n7v+IrvsLAu/Yhpv+f//mfLUgRuNdLqwk6vs7ny77sy2wV4en2EsDvBoxUqO2bn4inwMWmrGOnqLnw+MP5+NN63rM63NEioL0YgMcwo/FP96WXIwZPzAIEET2TPZyejfWBSORok4dHZJ8rdh993CwKuGx6D8G7tT1+p8cemh6Zz2698DPfIYv2PcNcabvAczn2Qixp43GQP2d5aY0IGfTZ9kSB+XSzyLYRgOnbGz7QvWxDPuP+d6H3ffj34Nz5elaiEw0koqPq9GPm6TaPnLS9cffesTkkjN+Djae3uB/BBpjmx/jcjgV40mJQtZ0KU1l8YSIDgGED3TyJmXuPu87uI6Ztl/d2AT19GfCrRFW5kMjGsMczR8BQpJKChRxJsfLWF9AMC1elBDCk05dzSR/mH2ByFoB/4UVv7IZn7nfZ6t0ug4xk98GXu/3LryEY6ANWcAEBSN/a75Agizc+1n1lQEyefcsLXMWzZGtYKeMIA8gX0ZQHqI+znBdtkCOQQLfuACUl6hzKZZIOxVAD1NTeDp83eH4JEBZ57mY5vz45AGL7z9/zQrt0mbTkG4A/dqW822YXBhdgLAY8u/Ns07Er4RP9kA9fg6EdyjvG8tyP0vqRe2zyeRxhMnPR7Ub0wV4I7ENAPLn4NE7sM5+bfr2JfSKypjGgVQnRBZKbCwZGZTEJsIcVHsPcemkLqxC03YpBCXoG+zx2x0bm5+mzzW81O0bDz6YWobNklb8r5K7kgwqNVzkTmV+TXCg9067xwjWSzWcHl5newTUQcYNkW/m84xSzdQa2mkCwuGU6c4PNxuD7VQBrU9BPvriZHHSQZhEkCOCbPEerOYD60bALWD6wugF6j9DGKzlcQN8kPSoqZUw4bSZQVX240wIAACAASURBVBGpAnKnMlKnCm0pVbbp25qtiHTTSIY4thJZFfCGhaXCS2fzqgA++9Jqi2xBNb4HMOtpdPAlzIxKJKGrNkGG48iq0/bHdlqVUXJti6TzLoHPeLDviox3raKVKQ6ngKNAW9JYiY7wuB/RmZLMjaS/Z9w3uWePlJPB8XxQpzwbzeeMc/piSHA4AsflCPy0GpBGHrRz93NddfvcSaeycPunBuBrAhAQ/cmf/En3W7/1WwaC9frTP/3TCcAX2P2jP/ojA8UaDALpH/iBH2g3jBhqsf0C6wLo7/Zu77bwhH/+53/effd3f7dFXJ/zOZ/jPuETPsGO9/3f//22TwH2b/iGb3Dv/u7vbu359E//dJP+SBIkMC3mXsD//d///Y1Vl9xl2UurADo3Mefv8i7vYvZSP/ETP+G+9mu/1kC2gLrkNz/2Yz9mbRDbomN89Ed/NMlHLfvsh37oh9ybvMmbuG/5lm8xQC4w/6//+q8mTRJrL/CuQEFA/kM/9ENn2P75tn3nd36n7VO/1W/e8z3f87SD4/X2u8fQ4AvgTxmLKaqdB5KLGFc/8cXC5Znzivr1rnPC6+xznf0s2mZxYGFnNPOzZee+ThsWAeLJb9fBgjGe3/PHHgei93Wv1SJWPD7Imz2af1wuZ8CiGvzw13H7jl2OjwB4mXcvOidjZ9WU4JJNAf4UqOvY2p2Y29mX32/4GyXPqmhRuL0+n7piBEDe9jUF9U92bKwzfv4vbjNlJ/3Zz6/0GcCJA42RzsqoyJUAFLrcEWDXJ/eSpAnz29q9au/RoGX+2GLAZec3APyKOS8YmPfjRVZ/bdj8Fsy3gMTmRt0K50hCk2M7FVsSuJfspq+KqjD40jwX2M89z36eS9XPudTmOYBM2jWuPOxuveY/3QgWfwPAXcTLewhTKh3wQ4896sYQcjVY0haWl3u30OTDahaRn547t+OuXr3szvJnFjvFFpKHNPvb2IbNBIQ12b4JK1lDurC3iy6/17RgNc9vO9L78/0QEFVGi1/BPvIKKwam864hZaFCbprnZYEgQgHAQIG55D30nQRJ+dpdbvPiCwgssNqkPSww8FKVUcAgN/l46JnlRa9153ILTMRGB24w/j70qy0G+61iLYEP/5T7TJcgaoy9ZNa1AcSsnnCuWRJqc8ieMthkptCODwk+pMsWzJve62GI+CTuLGPNp6+QzQ4Z/fCcNYR8UOHf3nPezzEG+AXIuVZd8jea8vE/uOnGgNpiigAQRYJkOuXajhvhBDTifJQkPATQettMVVP294bGagoN+hgQOxjDUrMq4xl8tpQUB016HxmT2GvlgIwB+CkD+i3GN28FTgR6A7tnkLPIZYcxrGC2TKJ5ffMi77sZP4xjVp6GjFe1oQ/EFKgOgw7vruPlkWEirjz4hwB3gXflBOhqZLl/hNGySMqs+rMmcQUatKULwG8izTk6YlWDwCeLb77UGZK/KaFdSeiSkKkdI/JFtDqTHiE+4t7t0xcNAP7e/k1WDA4hmbxEiZ1zHFa1cIzScQg7XJok3ULpHKtZNbd96T7Ldzjl66kB+ALBYuXFXksXLnZboDsK8G/dumUg/ou/+IvdC1/4QtPEhw8paeQFfq9cuWKgXTKbRa+v+qqvMoAvcC12/e6777aBJlb+fd7nfexPgW4B/1/7tV8zGY3kOvpMrLpAsY73yZ/8ye4TP/ETjZU/yUvn8Su/8isGwj/u4z7OfeM3fqO79957bUVAffABH/ABBsC1CqE+UHsUGCgvQcy9APz8S0GOzkuyHa0+KAgSgA9fCmb2WAbVsRW0/OZv/qYd5zM+4zOsL59ur8eortgLNPhxYC+ccMOJ9slM4OsA/GUPgvC7dQDVOg+U6LnFndcy0HmS67xOe9fZn2dqVmzpybxjr5k2RB5M6wD5aOJZdMdRgB93jgaOF7R3fqzN9/Xs9zrvWSA+PxYWjd3ouPVM/WzXhFKbBOCvMwKf2m2inEFUihC2QkMrlFksapkEJVmNdy68GNs0HuoHzN9711QwB1kHICjLZ7K7lCuLAKSeAUpUzcKO5wEgGhsqGKSkWFXVlKRFMhzdjAOqkWob/TvjuoAJaZ7H5o1fgqLsA1Qv3g/ABxRlAUgpgoHu3hV39NirXOfqQ/74MM05fOyrSG4kB+phddk8PMJP/5A38hMsNZXkq3vgypXL7tJdF5BZoJuXVEWFtgBIKoZVROZw9cp12P8iwI5iWQQjChIKPHPzvAUm5Y0uIF9FwqOiWEUCgwqr12L08zCjFTTRAvYCwzWCmIbkSbCrnXEJAvkeV6ieBzzD4AJQB0oyVjCsVQT5jKpHlhA9J5uTj7vOGMiXJES2i1wr1QmQrCXdJVGS1ZACeQ9KJs6iuc/lSVI2z38kVQq1FOCFAN+3dI3JdCrVWdj2yFwaAvuoHt+At1XHDqZuIxOOA/wRcpkevuwtViS6ANsRRZ2yw5YlC29snyVV4owby+fdAD4Bi61BTQG+VWhmSKYB+IxUQDpsuRh8yNyUSF5ZRnYE7mHEceoZWJEnSXQ8kz9QACAvfMbGWK45ONmM5Z4ki1T2KA/5Mgz+5tYle5dx+BnBnstZR8GzAi4D+Fp90VxtAF+1FILraAW3cPSRJIh96nuBeq0wSTqmVSiNOhrpgx1Wuhro9RsBwM+nkc4h55GkJ0cQlwfYy/o0ReVaWmd9kuZayzVHFpkNgt/dXaw1CRTckEAGkK9gJZOVXxQSOK22EcxkLc+ERGYSzzcv3k+wzSrV6V5PDcCXbOYv//IvjXV6v/d7PwPSktxEAf5VIncBWLH17/u+72uyl/ABJ2mPAK5Av8C9goBFL8lSvuu7vst9+Id/uAH46Ets/Mtf/nID/gLJSubV3yWd2UA/KN28ElaV0PtN3/RN7q3e6q1O1K0a0Ape1EZJfX73d3/X9qUo7zM/8zMN4Ete81M/9VMz+xXDr7YoMPjIj/zIme8UBCjZWEy+VgfUR8pbUJQZvtR3WgX41m/9VpvMpNH/ju/4Djt2WA79RCfyet748UCiY8yGR0PWonWAX9h0ewDOeeLGndapAX50yTambXHHWvdhEv1t3G+WAc91L91TCvAX6M6jbV2nPcu2Cb9bJ+BaVMk2DpAv2p8NyTmAv+x8wn1P2brp1iHzHo7xKMC3gCR4+31MqwX7fYWsvWKoqAZ/neWXdUdLst3sPTn91zx2DJUJy3rMrhiXJ6tIExaxg5PH1SceoYjV47itUDW0BHPN2JI7juZvr7FnO4CtnqEqbGXAUmCE7wQuG7jZtHHgEICSpEfgPstv8xmS9tAWu/aAv2ddbavmime30Lk/QBIfkpHyWYAIugSBmEOSeh99pbt5+UEbS3WKUNW3zjKPAkCoettk/5Lc6NCS6eTY38MPP2htq9VJjD1ooMsvwVS23CGgsAojXyRQePWrX+s2CBaMABf4IiiRvDRj+WrYLgLmFcDoGWw1AQoZe2bqe8leVBhLSblFJEolpD76ew2Hk9aAAChXdSWY5BoJwWLJuzCmXZJxRwQU0jKfdC6Nu27TucXvbzJPmMzKOyCpD7Tq3GIVZgRgzQGEy1Q2LWr1AaAmS8wMwE+gzzTdgFUx3sbgTw66GuDHERuLV32ncp2oHl3bezFNwHRYQSnVYlCAOGXwQdkG8NsA0w6rEn0q26Y4tzJgdmP7PDaSjB8kUmkSXceyO50B+GLP5XFPiwm0CDsB3aqPIFkMwF3WrgD6Hi5PXfTv/dYVKww2oH6AWWiqfeRwZGUlaaAZuYw4b9o0JAlVWn0LWjl2feMMDlEXAfnnWFEg55DzUN9K1mVeSwL5Wv0RgNf4k4hIc6n8MgXyg1Uuky1pxcGKzqGN1yoDAYUSaYfIrbqsyrTIYRGLP6BfiqoNwMqT5Geq9yBXnIzyKxTMajUD/3sliPcD3/8mwH5/Fwafc1by+9jOc2CBfBm9vYWwxDH5KoFx5bzZxtYvPIuquuScnO711AB8Da5QliO5iaQwYpzfEAC+wLakO7rgmkwlJ/rYj/1YkwKFSa/r9q008mLQxdArwVWrAtLUa9+nBfhi9pV38Ou//uvuC77gC2w/0t9HX/MAX+ehAEfbnzRIWfdc7+R2T1z1LjrRySwOGM23YR4ArgOoV7FtSx/Ukaf7OgB1nfZE9xO7/SkCi0XnsE6bV13ndc5p2UMz/C6uLUsZdP+kPbbrKCBfNB5OAvAXjzFdiLAK6XGXjXXYe7/v6UM9HOPLAL5n/EMdvgf4IfBPAP6q0Xp7v48jhtcB+JZWyHXMC2ggUbgFoG7uY0Uoe0Az6UZPL3AD8LKERxXIgfmWjDWPFKAEq21uOwJqyG0kxxETqW1HsIADwLJeGpXdNoWKqKSa6SAJ4PtMBTeb5z3b5c+eJ8LA6rB41qUK0rHDpB9dwS7zf93+9YcAYPLjHvikSjT5aE2Q1AjcU/AK//MMIEiuIDWkNHsk2R7B6o/xEpRbTAcm/wAtvZ77GYKAQzzxC7C8FpzA2kt2JKeWPPtU1V2tQKjtwgWH5B+owJbc52QfmAXYmXMQxbUE7EusCEizPwa9VTa2XF+FvgBRmzvn3db5e7CfPOPaowrsPsmYSIbmX/6aRZfw4qvUxo0USXSiz6EJex9UZpULUAeWN801LSBlqRCoFAX+KN6lxNoUIG5giZdil71WXaB1KpVcDfAXjeB1QH4o19HKj/eZPw7wjRgLJDopxmOX4kse4OM0c3DF9SnsVGIMbp2hhgKMeRGpjtxslODqzS5Vp0Dac7+qYf0lKRIrO/0Q4DOuRgSKAxJOOwQNHQD+uH2Z8XTIyj3FnsR/M8bkllSgsFamwCoBRZ8EogX+h+zHtPoEC7p6ZTHdFJja2Nhxw+KOL8ClFF4FUBMG3/dthvZILuPDKu8k5GsPCNx72ZLp7hWUKMkXcD9GLjfCJrTXwb4bt5229PcEGjVyUIpKnlY1Yrnh2FsrNJJfKW+E6giSBClhWAE656u6FB0kTwP88JVnwHIZAXwWgI/MhwZkVMAOHX+pco5bLu+qF57rChvcq6d7PTUAP9o26c4lm3l9A/yP+qiPctLri/WWdaZYfL0k2dGKgQCyWP51Qf4NPIG1YiBJTp2lRmn6H3jggYnjz2kAviRJYuy//du/3aQ2ChiUhzDvIqQHgFZEJNH5/d//fUtUVhLz937v95qk5+n2unyNqD5ikxmdVOeZ2ui5zQO6dQBsnGf1wv6a0zeerF/XnLxjUMPsQ2maj6DjTyBuFOwee4idrKUn21otWM4WM88de61zbeYfWqHryPzOZvYVccjxqz/B1hYYHW/ponbEAfTZ43qAH60QuWplJcrih/vSZQsLzswDfH++PslWLL7/Ph7ge3A/bWFccLNOn5/s2idbqwei190D/OX3g8C97okcIKGJDeaVB1/hMizZ13DEGQOcBZDkGiL3ELH3WqQRSJC+XhIdvQSIjT0WMLfCQQJTSgbk7wDxcCwMkYpg+eHSVJftkeyKiNptPgDbef/9AHw8u3mnS8hr0C6D3lx3/7K1SXrrfSwy+zipFNCNFwHybQC9gLeeb2LgdaxLuMA1G6wcANrTsLhi3Y+Q4AiMq+09wL4yaSVjONjDEx71fAvQWIbpl4ZfciJLFmaQF9Dc7+3dQvqxgRXogTsiSNA9INZeRb306nJuIs0UNJy/+16T4zRwHZKX/plz97raDp/lz+ClL/nQFOAvBsCrV7p03/jfhwWZ/G9Me28MsGoRAO7RkMs9R9rsKtaiSrxUcm3aGGhsPVkpkWxE2nCBP4FQk8boLg/m7IkhwZJbayUJNDcmw12FRKvNNyqqFZ56hMG3c7U5SeNPhZ2whoR57uKH30HGpWJrRQDpzrmLrgyzXCSPI0ffK6/AgG2QaKt7wK+gcxwD+MoDgcFXYitV6geMAbH37cNrZlE56lwxLbxsVDMEfbITLSEBKgLw01hOjqVpZ7VG94QFWuLmzaGGcSZ/fsZImTFGg/g9oXOQEyAo792VJB7SHClmf7qy4XX5kiwpzymYY7V3dm3ynT4rMgbwcdoB4Os9IICTd39FVZhZodIqw5iaDQjT7FhhQS9JtmTLL9//IWC+B8CXA0+vg2OQzlW6fyQ5SlwucW452l2sYgULwFdhuaJkawD8/MapnRDfcAC+wKlkOZLYyOZRSabhQJYf/Dd/8zcbiBUrLbvMRS9JeSTRkYxFya6yodRglT2nEk7l5iPg+9znPteYdu1bWnUBe73k2CP9vbaT7l9s/qqXJjvp3gXE5cijJF4l0UaBuDT5kuh80Ad9kK0YnD9/3m4A2WBKSqOXALzyBPRSf/zhH/6hJesKrCt4UAJu6OG/qE3Xrl1z7/3e723uPDqOchaebq8owJ8HRVGAvwywrAtmVj2M1XfLgor1+3Y1wF9HjhNtT/TY60z667f1JFuuBvhRvmymzf5k/EdrBE/TsWA/jG3k/KfrjoO4fo0LGKfXaNbLfAoCfLPijhsNVKfbzDL4YZfYUnEA6kOJTvjdNBCYMvh2FRZIodaRLZ3kiifbLu4B0/uu6CAPFfkP547rD73SHVx/BDkH+AXmus8zoQ0KVAItH8FYyyvdA5Sikk7NJ19VU8PgMgD7ZiUoFh9GEMCj7QaAqR5SmTHAfEw12T5Av7QBqC6l3bORo6ZxdUlnN4DcMMy4kOSQ/gy7SBHkmAKr2tm9wQoAEg0Y9j6EixJIC4U8kpqygXJ54G+j0e8B2NROHniw9yqShHZeLD/svRKAJdsZQ0Lp3Uaa0MQpqAIg075kr9lskCTMf2Is93d3Ae2yFWT1gN+ZDSb/Lkuyw3lJo69ntwKAkhKBYY67cvZBry8AnSuhX65dhN2/YJVAo694kL8egx8C/OmzQHuWQ4r63Re36tBXfWnvU21XR/VUpf1ZadTR3jvYewVusksUyBcQBlLaPBbOoGYnuTreODa6VrH3YZtDgG/A21aKgll0AcDXeXXE4EuDjzSlDcDvHl63JO2tsxcpeHUG6RYVjm2FQtV4pcM3GG1BrlaT7HRgw0di8HHLUcDXZxz1sHHVPrt47HdbvpiWALaca7QiUCCBtgjQLZBwqvyFNLKXQZokWgW+xrb7fvNe+kh1tOrDb9OsEIUAX6sJEzGS8jxMmgPAN8DvE4n9nOpXQU0eZjebugfViUA4UpwB7P2oq4JlrC7hlZ/CbUfBdoGkWvnwZ5FeKWlaXvciW00mxwqDdPd9xubQJD6ywfRJywoG1be2kkKgkOe+KXOOBfZV3aq7LEnmBVbVFEhVzz/nmQHwJd35nd/5HUt+FUMgqYucbvS5ALmYbGnkZRMpjfmil0Cykmyl4RNo/4iP+AhjOwT25TCjAlRf/uVfbhf3+77v+9w//uM/mu79677u68wJR7IhgXEBb7H6Yt6XvdQ+2X0KTIv5V5KsEnV3dmYTI7QvbSOPfFlzfsiHfIgFA8oBULtUxErByZu/+ZtbuXHVAZCOXvtUe5R3oOXQKHAIi4K95jWvseBFycLKIdDKgxKbn+4Af55FjQNci67NOsDOkyarZ9SnDuBbg1Y+lI6dm4Bg5Fenlc3cKeA2H0TFXZtomxddu5N+Hj2fdcaDn+ztMWuXYX78hfsL22qJajEyoXA/ccefD1g9gzTd0oN3v99VAD90UzFWP3hQxR07Afh3amSfbr8aX30A4T5JtY+/9pUuDUu4hXUl+NXAahstt3TdBUCLkmUFBEYAWLvejEsVCzJXEGmc5UiDZEKSiz7gyTuMIBMAXEmT38W7e6zP2V45uPWNkjsgsHjghW/iimfudWlYUtL6vLxARX3Ybsz3Iwob9Q+uA4pIDpTv98GRse0CbZ5BlY0l4BgZRAYAfnCAVSaSBTGYAjqS8aRhUQ/JDcgBCCVpkG9/Ou+tK1WYS89lbaN/t3ADklOOiisVrYAXIA+GXxjM9OF0jiRKChruZ2V8zH6kdQZhmouLCmOpjd0uZ8Nn2+fucf3ivL1gyNxGr5tfEVnvNU2y9QBR7jmqPwDAB7i1CaD6AMESyZcbJc8qZ2UjiVf8COtDrRYL8MnhRYmg6jsP7qdmzWs8jhY2NXqfR1d9Pfngg0RfL0Hs9yzAN3BrnuxTiY5WJhTUWdEuwHgHh6Xe4Q2DzXVsMqtKtK2dNU96uQMpEdaDal9B2I9RHVhVZlU8C4chgk0FjR1kY13sN7sN9tmGwUePX4AN177sXa4TOBB0ypmGfSupug/AVxxnickcy+xY6Q0rlKXEbkm68qyKmHe9Ag1p4H0Q5eVUfk7X6J0F+MFcH7qZqc2SxsnNh3uhT+L7oLNnLD4hJrksBLBKYlfgwT2TwhJzoNwPc7xSMMxv+tjYBsGu6liMlDSMLKcvoM9JDCVblzyIub7ImC6RoFsiUNogJyWLn34ut+krB18QwH8GSHQ0asWeC8CLVVeBKAF63dT6t1hsyU1kMSmgK+94ed3rJVAtmY0ArpJbFRBIIiM5izTomrTCSrNixLUCIKmQALBYdUlp5GSjoECJvLK9lEuNvOll1SldvtqmYlZyAVI7QrCtbZXgKmmMGHsBdLU7fL3t276tJcjKm14rCyq+pRUKbReem7T7Yv9V2VfLjwo6tE8FPJrkxOrLiSdMmFXBLvWPtPdKzJXrj/anJdH//u//dn//939v20supBWDp9srZPCPAawIkLXvYrD5RLe/ikYLOmWRD37YZ/NWklMv5LleXRUnWHvmXRhWX5mZ0wjlO3OgcubQ+scaLKL9Zo02r+zGOCHysdMKfJF1yHlAHLYhYFUm39vlnbvGMY2JBdhBH0yuYXjMuc9nmhkeLxwXNvn6xsUeQzrOBeRfCMz123lwHbfPeeZdhw0Z/KhEx7fFt8dLg6YLIAnAX30v3Y4t1glEVx3HpA8k6l197CFkMI+7YpokVcCxAH4fhCwAouBRoMWGYMAoesaYZX+YQWnYVRFU4EbzvqQLPZhBc/0QiEFeYMmfPRIZAZ/6TJVvdZwBwKO2jb3gvc936S1cdHDsMUefDAmCSCHS0h539t2gcRVg5WDVbyDxkRa5Z/77WikokQgsnXUb6U8JYHZ0hAMKLTedNyg1k4HCpikt2PqUWG7aJh12VtabfC6XNM29OUk7+LPZxIMcV54B6Fc1i3YEdAA+IsG0fZogQcBUCY2bVGvvkIxcIMFT+uQMGugRKx59VgvaaPX7rCzIXWW49XzfeTGv6bR1eoAv9t5AM32t6rVtJBgDAH4l03WbLMlUKzWI+50A4JN4SX8NAPg9y9X1/LNdLs01wUdPBuD7+cbPCfMAP5yLwpwOBYeT6d/AfRzAV82DngH8trTyB0i2YPCVfFvEp72yeRa7zItIafCMh31WhugE4OuAChatIXyOnl92r2KwpelvH6JFPxR7TxGt7k3ALIWirK7BJnkagHutKDFWMoztDEmowj79bNVyGEZKgCVgyjLGFCCaOSdjy/4UOWLt8PVx9ffJPBzM6VplmJmbg9VStdTaq+2UyyJAznWVlKiPy88YJj+f0XhPIS8jiZvcAAXGg7HyRHCIImjvagWMVZwBQbskR7re6i+BfMl0BowV5ZTYqhOrBIoplNNQoiJwBWC/dZ4CWwqYCGYKrBLUAPgF8hxO+XrDkejoBHZZnpPbjoD3f/7nf5pMRgNPYFve9wLmAsy66VWtVlaQeilRVpIcZeHrN5K2iBmXY472qQdi6CkviY885wWuVQVWx1JxKOnd9RJwl6uNjiWWXeBfFXVlYfk1X/M1VnxLQF8SG7VN0iF53EsCFPdSQCIGXoGBXHV++qd/2qrOKgdBg1btkvRGibTatwIZrTZoFeLmzZux+/zKr/xKW1nQPrS/3/7t37aARy+tECgJVxIhtf/+++8/5dh4/f3s8jVs2ERzBK84JjUEOvOtjG67msn2LKm/2ef3tBLaTn7jd7EOWl4B8A2wBahxTrIS3fuilkWwcjDTL2vX6vPzPRJzXkFnrdzDZLsAKIf7izZ0sns9lYIjRj+bOXzkiPpr5LtJIDbTCX6bmWRtPrLKjZOf+yDiGPYP9r+M+Z+3r5/GLl4rb+MqOM78fiZAX9+HbQ7aoeRCWyoO2j4r0Ql0+PZQ8mBfP/f7WLyioHth3VWM+Tsh+fe0B1YBfAMJwYTix0c4Zqc87RANrirV3ryG3z2yhYyqzbIcL3ZczJ4uplx0VOlTjh6Cf+bsAaiVx70CBMlvVPnTZA0AYYF2AQyx5fYdYDzL32V5aYV8AJdZJD71+oYlzcrfvrB9yeVxHqEclbmbuNwGLDxJijCuCHzMo1wa4cNbuKfgcJIeqSgQSZBoqYsw6JIxNKhYWy5XsfaruiOSbcVoZ7Ev1MpoB1Zdkgy1qcczW6ByBCDqAZwEzIoAOElwuqbDB9ijZe5I34wEYnuHYkEqRmSOQIA8ATzOsQThJY/8LsCvi7ZbTH1OBZfYnxJW5aXevgUI5e+5Sy+2REsl4bI84ecBA3AKaHRl6J9YRO23m53fpkmpYXJtyIgLtBkrTd7CqLvrKtkBtQQoAlbdol8A+Fh4Dkm+HMk5R7psyUwMhQfz4nSIrH+rBXNFMNQi42w674Q7C+97zXtDscfmGhOw6zYR+vElgtIz+B7oqopsH0a6Q15Bm4C0i/6+B8Af8FkOvXulfsFVdy5wnjDOQdVX7+tvYaatEnjA7OdcybdarCh1Ye8F7jsHj8HeX2MMdyiudolci01AMxIVxkFB1WkBvpMaIeyzJ/tJPR9h6CXZURCpZG8/VSplWXp/f/+Y7t6Yfo2LcAXDPwtUpyJ6bcN5NGT1zVKTgKHHakNPDD7FqfqN6wbwi3m09+WC5YVkua5jwP2QegsdxqlccuS00zfdvtyA/CqVAjiJ+rWKpeC8hbytxb3RZdwo6bfMCkWJ1YoablB1cKIAfjZDzQTasXHxWa609TQC+JKVSPMu3bokKS95yUtmBrXYcjH2AtFKXBU7IVmN5DrS3unfVGuRnwAAIABJREFUAueqDCsJi14Cu9pPqE8X8BWTL+mMLCY1aCXrEZst8BtaTApMS6suOYz2p5cA8lu/9Vvb8cKKudqf2iQdvD6TBEdyHu1XTLtWBxa95KYjBv7ChQumq1dgonNTQKEbSu0SENd+1S655vzBH/yBtX3R64M/+IMtoNGkp2BBbVNApJfOT32hOgDKP3g6vq5cP1oI8P18pIlxCpYXMa3zAD8O4EwB/nG4ujpAmPbuavDkHyzLXlEv4mVtX6ddq2UZEyiypEkGHY99v87x9aPodlE8HgZEM2DJWJWYYCJydAGc8LUIaC1izMPf2QMssE+dHzdx57XouvqHwmzXLN42GkgGwUXwY0uenTzgp648fhXARrt3dtB/9lnwpi+m//btmG/P0/Hef7q3WZcyBEh6QGvM+uDKWyIK4IkJbTzxSksiVdKsmM084FsJiALIBuJh/8x4ELAs1jLD9yp0pcS/vAF9lv2l3yWRU8l5PZ6J0spLt+t9xEluZVt0ECwLAKAl/YE0ka/99sV7XBkJ6ZDfab9pAgTp6MWKlvDctgqwAHF54Qsp9WHvey2kGSmCEYKQPkBmpIRbANghhJrAWEEe9shx5Pyjc1FhLklNlRQrG0wlDSsgSMPYd6Vp5vuirAWp8jogwbjfE/jNuf3GNVeXLzig5+CQ1QI6tK6iVzwrmxxL0qMNjlW9dL+7fOUJd+7CRVxH6qhAkIhIsiPd8wH5A8iKKnc9xw1JXhxkVHgIsKj/DPkBcgX6JP0xJ5XIPB7MQ1EJh30byCn0VzH3BhEDyUsPRxjp76UjT/VvuQrFraoEHZKvZGGkx5yLZFCjoZcnKXCx/Ucie2Pe2bcY6GWv6PwWfXZFP59/ykwAfuBmaDIsge/QRjoC8EVaKpQRIE9xvXqMnzZVebv0fXd/DxkUSbGsUiioKtUZR4wnAXwVNUtr1SYA1DY3WRChJGSALoFWkzHWpApsD2lO/+Bx9vUIKy8HBJ1oz3ceQK3ASkCWqsaMkTx1FHLIbayfsEOV3WQ7rYBQ0hwAPgGT/q4AUU5Sdo7C/kFQERYh8zOnF/KYo44B/NkeDmsC+EAkSJxmPyYnAuAPmrfc4PAK15bKtVR0rta5tqzOqKryiDGrt+69RkM5K3LYkce9T74eKGlYAbtchVQMjfu0yUpTg5WtLkG1KlVY0FqleBh5I2XyGjIEy/kc7lb0/8bF+1yZIPyUr6eewT9lQ5Of/R/qgSjAX8R8zjsaxIGr1SA3DBZmO3ddAHuSS+LnlFUA36b4yW4Xtf8k7VsceNw5gH+S9k1PdnWyW2AgEjxvpw/CRas2i8bOOoFf2K5lAD+6/L8swAuBuMcJCcA/yX3zdNw25H4Fam1BLrBTFbxoQWztX3vEta+9xgC9EmKl1RXZY5VSPf0PqCYZD6ZfLOVI7KpkOIwdycIq2EuOZakp6EKSqaQf5twBeCjyneQFCgDG7H8k/TAgTcBC2t8s0oIi3t13PQCg2twwb/3sxl0wsgBRATIrKOWwxByZzGU80v60eqAAQAiI1QPASQ+ve60etA6paku7JCXF69CCUTHTYi57ckwBcAvgC/QfIp+pwE4qV6BFkmWa3+UJSLRiZQw8AcdNVgsqJAuI4W8KNNFf2vcmbdXKxRHHk/tOdecekwttnsH/HqvCMR7kAzmZIH9Ice67VNfN4/JSPXMXOv1t5BCeyUX1YOBcNoZq7IgKq9EcIT9PhxIOP/p0/woMh1I6n4MggM91ol9FWnZgpvtYkmaGB65ayJrcQkmictAZEaRJVhIF+LNPg5BIMfX6yiEfynDmAf7k38EeJqSK2i+grOBCydiB808U4CvHQStBoVOZAP6Y8dunwFObYlQC+B1WaBq7lwGzN+nzKmD0bgLG86yooBcHlKblVW+MugfcFipYQNMj0BtRMI0E66N9AP41AP5jsOJXCdx6boeqx5Xte0nMVh2Eko3pLPknaQI9ycCGXLsMAWcTq0z506e1GgPI96taXl5k567/cW38uXqg7vtEuQ6BFp+/zVZH8EGVDdugj7wzEjK6AOArIBHATw8OkRFRS4Jia0XqMMgZaTjQylIKcI8FJnkKSshNsSKnsa19DLWipTayf63O6Z5vaFwj/TGAzzivcG/IZaqG3KyM7Ckt16jcGQD+2G1cuNeV+OyUrwTgn7Ljkp/dwR64ckMPpFkwfBysxQO8cEKOgqnoZ/PNXgQOb/fpeRnFqsl7ypg/WQY/bP+6ADXufCcPvoBBDrc5xm7N/XhdgD/b97ZmvvQVBfiLNlzE7Ef7Y1n75ln96HGO9+XxgG1+G8/ezjL40WPYFQ/OW2zvDEtvqwTG3XvJTgA27OGp/LHJZ76VCYN/u+/aU+zPgAUAUMV25KUtVpHdyO1Dntq71y6764++1o2xBpSLjN66jgLLkiNY5Vr+s6Q8pDUCMBIf6H8CkmkQqjS7kvOommy3A5AGREvGouOa1AfmXgGCWHywpjH6RzCnYs3zSGu0irC5s4mtJAwz/05vnqP41d0w4RsmIxngmS8phNdry8JS7oPnWE2Qq41nTQVuxWS3qcypQKJMoas+Pvp9GE+9ZHWo30tOmweQF3HZEctZRn6hgkDtBtVLtRJgbHbaCnPlkT5cvQpbjGtLfYMqugCpI1YBVNF0C4BfoK0d9NtK7s2k66yI33Q7d9/FKgTsMfKOMezvUBp++vHg+lV34/oNdxYWv7x9jyXkWl6pgXNJdLiBpOsPrDRnQH5wI4Wf6Z9TK1sPWjVZGSNLsCKnGQH8ARaKOdd09QoBCO3J4wCjJGCtlKjo0YhAyc+dHkxG1qB191rQMCseWT7+ogB//hnneYTZCVXtDQtemROTWa36eUQAXys5UgX4VQZtS1Iwcir503e4Dm3kzkc3HwfIXrHCXdWtuyl4hUynLt928g0Aqhr3Sn41vG3WlPL97xKsde1atpHn9ADLvX0kzb09VmcK7sx5cimqFxgXsOIpAkXp6g2PA+6tq2Hskee0YPEN4AvcC+QrelbbA4Bvl03jyXJBogBf8y87tMJTdifOrC7bqklwTfWHuQ1xD5mmvo2tpQIS2pwZHgHEAeOoN4qsGuEvS/8oDwUZG4FnC+epEUXlGPkG8C1PhvtUq0+av1VBd8AgbBE4NJGSdbg/0wTDdZJOqgTBtQ3yGeoe4OfyBIfcp3UkaCVY/VO+EoB/yo5LfnYHe+DqDRiiFRr8eQZ/foJb1rxlbOudO611Jm9NRLMJQGF7ThqIxJ3j7GerGfxVMhj//TQoifbd/G+XyV/UrnWqDi/ywY877uLAxgPlRSA/BNjrrf4siEiCgCgMhKIAf/56xkl05kG+1+D7cTH5bhIMTM8+Afh37u5df8+SJSCxAYD0hlwzMIWuXBa9/IBqoDcef9Ad3HgCoIt7IkDdpB88+L1DDCBQxagkxTHP8BYPeiQ4OIio2qX5xbONhsIQplpgtq+3rEWkZReY5rc6viz5LLlVbLrwC2BDVo5iFXXczS1AShVGlO0r6N3LFIqSK4hUPT0kEWUANtWa3BB5QkOFslQUC4Y1B1NrbjuSDXFMVR4dIzHKqX1YHkqeoFUCjdk+LL8CnCK5cWPaJh/8GmxvprBlOmx2DlNJ4asuKwGsVpSrecAkchb0/rLizCGFOKDwVQe2v8DKhFYnVP1XALvXHFAUaw8QXSTZc4dtz7gR7VdFVbWrh6X2Yw89SCGmi6525j6CB5h0LZCYcw/zrPIWbP6a8rkC9LPzRqjl8IDXs9ImwLLhYPaYAPw2kgv534+oI1AgCXMDuUWFIk3ZAn1IMDPiWEMA5ojx4MFzwKYH97OtKawp0YkbhyGJEM4PUQImOs+FwF1/yoNd7fdTuE9iNROPsJqtSUyw9eR6drgebRj8tgqa3XzMNQjkMsi3apt3ESjeBTBl/AB4s0iRQlbdgqBgxUm2kQ2uYZPArXMUFMxiH5ikkmuxSR4FshQKVGUJwki7NimbwP2Y5G8FRiklflMorO0A/wogDNx7Rl6vqKWwAXwFUSa9sjq2wYqCVnCMFTGbzOgzYBpY+eDLpDXcjx0C7DYrYF3A/ZCxnRu3rFZFnSRv+fST3k6AN+bcuqxO4QqElImBbsE86jkLqIVTVD1X94Fe3JGuw73YZN8N3hjyuBqBc41VtXqdPIQNAmnqCmRzWzD4AwD+XQnAX3/yTbZ8OvTABODPMcfRyTeODZ/9PixO4s94FeC78/2yDsCftiKOCQ6/PWmAErf9uiz7on6JA8BxrFF0Io3bVwhYQznosuuwegVk8XWe77tVAcfi/pkm0K5zPeYZ/Oj5GWAwrWrwqbmmRLX2/nOB+7DQVTiWp2x/dMzc+VGcHGFVD3iAr6ROuXXoES8fjxRSh6Prj7ndJx50jT1YbwB81uQw2PupEi1snaq6inlUFVvhLIH8At70oeRAS/yy59O/02LIAzcdsfciBgQ2KyR3mtsNDLkKXklb34fp97proUhgjo7DsXOsHpRgDgVWBMql5y/UpGVPo38/dGcv3c32Oh7oBJ25JBsjtM8D5BJj/swjjZFvuTTtigxaOi+OrQq1kn8oKTanarW423XR5yvvbgPtfza/hVRjDxDUJFlRQInvYUqzBdmHFpGBPGH5aDX09WL2hwQROjetJrBAYb7hsifcv/qEna/AcxpAncM/XBVVFQTJ+79LAa5eCp00YAkxvPWRwL/cebQq0lWtAeX1HEu0nSUtQgIiE9yodk+zB7HgJs8x/T3gjoClmB9azkAZ9j5DwugY8KagQ773Q5Dl7WTwF8/NoXvNcSIjBP8e4CsA9JOPLDJDkK++sfmPFYcefa7gq4W8qoUGv0ERtMbR4+Y1v7F1DxIpZDpUkC3D4MvO0jTyIdOgccoIbxMAqvZBiyRk5Z909yik1r7laliJ7pw/R4CgZGQALYB5xKqXX1bgD/4qaRPll7msNdey5G8v35psYBOiQLxfweQKe/Z+jsXHQHPC+JtXfyDHsZ9PVk6mAN/cg/DAb3Fdu0eXqQZ9jRpxXa5tmRUL2svYV2GrHpZIR4dtVif2uAUwhXFytlL+gprFXK6b3ywx/dyuc+oRaTZg8A9ZjVJRhBpBYA1Xog2kcgL4aewyVYAOCywA/iWC7VnL9VUzUOT7hME/QWclmz5FPRBl8OdB+7QJob4uCnBCxsUDvVVyjRAs3Y7TWg269SBZbZM5lV1Mz0XtW+dclp3HsoDhNOe/it2P7nMZWx65en7SXvpav/9W9cV8m2bHmebkxRKwcN+Lx2awhTFJU9Z9vk0G5iW/Cb4Ik4ijjL89tAKAH45Xe5gFP4qy9gmDf5qRfLt/EzD4AA1V07Trz4O6cfOyu/nIq90hID8FcJdlpawftSolECsXHElavA0lLD6f6XMR8n3AqpxaNGbLJDPKBaQIcy1Nupx0CgBofSe9+yZSGdnytUgylbNLBiZyAJPexbWjCDNYZPlfXuz7FJcqAUTPy4gBkN6QHSX7rSI/KJRL5ktfRBfsk7tJnMXCMiOLQlX4JBk3jT+5mHxJXdIC+WJ8BfQVSITVdHXuyGW6AHv5f9sKBUx/DkAjd5YBQY+ApQoG5dESCbcdHhIgUDm0S0BRIPjQ6oMSdnPIc2SXaFabClJge29ceQxGldUNAhXWP1zKXHlIxsWTf4t+yCjIAhi2x2XXJcFV4FByCVXbFYiVDj9rMU/khgqHg4F+71Cl/9O5eeAqf3cBwcD/nuvWxR5TXun4BtnKTBU2tlCUdSQFrtBpj7nGOg8B/EmC7QKJzrwz10lGZwhaFVyFvu+TNdZgcgi30flIYiW5llV5JaJUv3h5jX92pki27uHy1JTr0xEsPgBfVY4bR4+anGeLqsF15E81AGiJcz4O8E1c5o7kbATAb+Kh39p91PWR5+RHDbdNUaed85e4zhSzwkVmNOCaIHmxVS0lS2i8EEiO0xprVdeRRCfQ0nsbJC9r8gyJB/kZkqmNubfciqAfrBOl0/da/KEY9VUAX3UVGJ8tKvh2WW1IdW6aO1KN1RklFUsWJoemdqcPwOfcWMEZj6jlkJJdp5J9dSw1yOfG6L6wZGAFrLS1RdB6SJ+oqm+Z+6nOytbGxt2sduGYwz2epQBdimC5TkGxEiskp3wlAP+UHZf87A72wGklOrqfgin5WOtOw+CvBu3Tw6zedjXA93PwbJCiT5aB0bjL8GSDgek+F0hQTMNoLQsmzmmb48D8egD/9gyo1dfh+HFWrXCcdOyE20dXOeL2sQzg20gwNt+P6VkG3wP8eUCfAPzbM4ae3F482PDrdR6A9JsHsM2PAvLRHZOwmBG9RwKhrq/Ye2EZgXONFzGHxq5aXR4lhQJSpJsBtEjGowJSXSXLIt2RO8kYgK/6LcI7OlqNwEHafYHqJiw+9jcmetCqgGQN8uBW0SAFCZa8i1ynugUbKa0/gK6AdlyForLo5o+Qx2AdwqoBgQhJlRkBe606wZLL3UestNjpPOzjCKlQis8lfRlxDpLu2PkBvkew3AaQBdgEKgH3XsLhNew6UzHA+v0hyYo5C3CQ4+DOI/cfVS9VkrGkGKoCqoC3UD3n9m9d4dxkFUp/s29Zjg84vzzbVfDpVzuG+It3HEENdoaKIGSr6GVOAH6Z/APSvIY7SNSMzrcByBeANOcc3WAmsRF49ABf10t1BsZ4n2cyqr6LKwqBVB5wnzaATzu4LgL2VoV1TqJjV80AtZ/5V7nozI/N6Fzj9+3dW7RDm3+CcRGSBhOAT5K2EkAF8CfyI9Pge6tMg8T0zYCE0TbjSdWG24yH5i4SnYNHrery9tn7XA0Wv4IGX0m2sked5miwg8DR5pDcCzHhjf2rWJjinAMjXiW59uzZM27r3N0w1uqrIv1IAjerTcLrGRx00pKwESCN8IQfo3fvsXJkE59ocN1mRsJMk58VHKUB+F6+q4BT91Q008Fr8DVmw1wEWw0LggO7bwOJjhVOQ5okgN+jvZn+rqvlx5YMW4BhH5P8PiBHod3u25jtkMie4V7JYiurRaGUybEkySHAxkJTN7TGcJYlKA0rJdhKh98F4GcZi3WCnDquRMU6AJ98FQP4YvBJIi+yYnDKVwLwT9lxyc/uYA8sA/gh8ImzyZx+F9+4ZeBvEQBb9zTXAZarJu9lwPz2gfaAsVrrxEJmJH41wbfJPxgXgXgd5na2PWx2tL/X2f+yIGMekK8zjk4StEQZ+Sjot4eoAJM92j0TFV3BCQF7VIPv25YA/LWG7+thI3/HeLDmwQOs/O41t3sZYINGt5RRcRuSU0l81XX08hx5ZEuq45MTwwRHSwoEiInzkzykDROf4+HfBUwLYEtT34d5V4FHyXc0dvKw3PKqF0etokINkj8l86nBhrebsIaw22cAVpJmHFHpNg8QLqPFzwPEpaHOAV6KyGZUmXTfarWkLUF2hPuNAVUkG3IFKbL9AJa9CytdoaqpgVcCALGulixMMCIvfp3PAIAvW8ZKDWAkFxGsFpUHkAOwSUrUH7bdFsmaAnG3biG7QW9drG8C7gVYhfEk0ZAFpi/eBfonP+A8dp2AamQTqTHHEfhXYCG9vhQcqpxLnx12xKtXWHGgeFAYoGhlRPtTYrKKJUWcWCzuCGQrfu7ytpjGaPuLY8GKPtN10zFVZyA9bAB6ERvhsqKKpNksAQurB3SkZ+8N3Pt9T1h8j75ttJwE4MetHE7AvSWIBpWOba6YtdcNAb6ujVaFBqpsG+YXGIuvQND/Rgmg8M9c4w4Ave0BPvKaxv4jBJpZd/b8A1g43m1+/wVdI2Q7tgxjIFwuPFp1olAav20iYWnu4cCz+zBF0667TeRYZ8+dQ7J1CcaaQIhr2m7RlzDimg8LsslklYqlIzfE5nToGPeyxgyDLosPfZAYSmyU+21JukGehJfphK466gsfyEleFvaXXdeJRMdPGAqQeh1kbgTjAvj95mWXG+y7OjkpNYLpLOy9bE9VrKpLUHJEDsaAVaccDH+WvAFFmmNWI3Qfd1mt0+qcDKg05k2WR9/2ua+7BKuSiSlhWAC/BsAvVLHHJLAVwE8zrivYkBZh90/5SgD+KTsu+dkd7IEr0STbkJWP/OkPPWWXjbWPsvcBHrU/IiR0PAifgqroKa0D2Ge3n+2QWUjsn/jHPvNz+/S1iDAPtpg8ZOZ2FLdqEVr1zbQxcrCpTjLuQvqGrKqq6B+EsWc1s9N5UBv9clU7b+cw87zqbHtPfp2nv/duGuHr+AUOnt3WR8fZdr8fz+JPnvPTzwL2Xt+Yi2D0PgjHd/D57eyjZF9PrgfEF2oJ3kwZBXIoWb97+XUGbtIkzRYsf1BVLGH1BKK4uAJZAisC+wKbAt/SEufEpkrrLe25qtwi1bExo+JWbDtABiAvAo0hgc0BbLicc2STaW4x7Gcgyz+TKvB3mESBP8l8dEz51BcAUVYsi3cZAL5BJfUSIEYJqEretaqgDPPcNtpggIfkBjqerCqHAPw2Up5qmeq0tFh1dCVDkKxIPuAGogDZnRa+/LS7iMyngMSnA2hSoJBj32OOoWTGLDIdMcFNbAZBTYD6usIaQBKMPAFGke/HJDRq5SGDDro3xk6RhhnjbOhY/UZfKekX1xatYhQBsHsU4moDtlJUWlXVXEmCtFKQhhlWEJOCKTZHFgUNEkzbjcrbU7kG0mToFkpeLFPXPOTlQgNApr9V1CiX7prMSNKpAisgaRx9EJbbPiUFkpWp+bAHzHo4J/oZJJgL/Ky7dAAum68k8Qrfard3tPfWquH844lvObwwVhSc0P8DY/GFzZVsq/wGLy/JAYSNgwbgd+UU1ICF373qWujo5Qd//uxdOBTdjdRri8CTKsiydOV8zXRSY04SMq7BAVWKVbm5Abhv7T7kcvjJb1cLVCs+5ypoznWtFca2Wyqkxt8k21KhK4KGFMWkRgR8I4B7nxUmf218N3ljhtDVKLgvTJ/v+9FLdHQ3hrUOvNxMFpuzAN/fQ/arYL8dgHuLBPMO8pxx5zrpvQ1XK5J8TjAtn/4e7H2L4mxyiWrTN1ppy1PTQfeRVkUkNdK90scNS32gDtY8bvafuudZXTCXqsBxq0pV5krtPmPwxwq2s7j00O/VrbMJwH9yU3Ly6ze0Hrh887iLTpTZ9DficWA+z2xE6iJNTvH4BHlcy3/S/vDga3ZiXgc4rtomjiVed6Vh/rfzvwuZ4/ntZtirYC49aX8c215Eiy2DHg8G1mHf4xj2J92myA7W7dOZYxrhHn9O9si2c/WsfPiaH8PT7fwWs+z91NHDGKaA3ffsmn+ArRo/t7OPkn2t1wNBep9SAc0qrwkjff3x/4YFpBosQDBj5el90rRngWXZyDU1FBY6aMnBERaT5Xyx77Lry6LjEWgXGyggqd8bYy4dfAA6xdz3ABsFAFpXbL90/MgCpKdXgqsqg5YAy4f76IWD6F0AJRzH+l5FfKoUkspw7LR07/xeAEY++RXs+lJIg2Q0mWYFQefRxUe/JL9yBRC0xyQ6tGMIa6/9ZSSzAbSNANVjfpPhuwwAXJVRFeiUAO6yRG4cIs0pS+6D3/kjJHEKKJMPMFZ1VYBjjn2PYHf7JD4WNshfQKIzBmRl8UaXIkWgTasaY/ppyL0yUPEwubZI60wg4ysEi8GVzaeKe7FqAehPE3Gp+JbyCciKnRRq0oqK7EYHcsoxrC/AqkqpCpwkw9Cqi68mrMTKYgGAh7NMAaArhlfXhZ1bqCe7SQ/w/RgKQf56Iyp+K93783O3AUblXNiKg6qxAu5pZ1rJ+0aqA3X1ZpcjGHwBfLnV9Xuyc9RcJfkVIBVJlvZfIAjSXKNgQPkSHaRmzYNbWF3uWy2GswSD5R0B/G26jgBMciR08ibdsnwM+o6xo2rHXTzij26+zgB+ftxwO5s1Vm2Qn1AroECCdBtJS4dxKolVlpWAfJHEb/IY0vyJBRIyHa10IakKXlGJTXR+VVGpsI/1p+WFBAA/xAwZxop9Z1ag/qKYQ5v6VAQ8qy1t+qR1eA15DmNxcMuVqLZbYaxo5UquOB1Wlw6Q57QZ/1qpKHKfaiVNuQmqGq1Vtj4ynyGraAL4kt1J0pWlb2VWJPmQPRUZq2lWTSqVs6yE3G+uTyPJk0gsHtF3NfpIAdQpXwmDf8qOS352B3tgHYA/f/h5sOOXGP1Wy4DQImeWk4InX+B79fFWbRMXuCzr6nXaGbdNkAI02XVcMOFXQ5cz9Os8rDyTvZrpj57nomBgkTRmVb/G9WG48hP73Yr2WtfEkG0z7bZTng8gj7P50bZ7AD8F977reAhMWPsE4N/BqedJ71qBrP4zeQNg68pDr8IW80E3bO8i40DewhHy0pfnSD4FXEtXL3ChpFqTNQREgRhiYQ4l0Fq5+yDYFigRaBdg0z1swMRYYQIHMZaAuzz7UnVchQsCttLdS9pishh+e+vGTWMy9e997CTlSqLkyiZgRQBrAwvNGkB/wG/qeNHrN9JHq3pnSfaZaPiHYs4DSVEeVtJWDspnAP5oqQkm5JqjIj4l7BMVf6RVMZdEzP1bj5lOfQizKQBdILlSjjgtClzt718DzLOy8JobWDDmXP3CjssDIMeFHS8Pwoayy0pIllWI6t1vZmBWWnAVD9I9I2Cd5m0VbcVBUyVV+Qt7N2/5Ql8GZL1jjFZLspLpEBRI9pQDoArgy97UPHLEbKueAEC4x5/KMRhqRcNsD+V+GnokIdZAf1GC3c3LiUjJx+xTvvvmQKQtOX8rrBW8ls2Z68zn0UEanQ+Vx6G3edxbtV2BfLVTwY3X5A8DkC8Jk/pPVXgVgFkAJHQrlpkTVEJzlsBKlZbhm80PXwC/BbhXkbMKjktbBGDVbZxfBPBVbIzrKOmKJEk6Ph3GGMcOEjejztENdwjA7+w/ChveNoC/IXYagJ9DPkU5B1sNGtImAfwioD9PPogKhUHlu6FWeyi6Fr6inv7R/pB8LPoSwFewETVN8Dab09X63kzBAAAgAElEQVQUGyvG0vnCWgL4LYKf9iEVd/H8zw4B+BkcqpDoFLgXtH2bPrt1xMoE+QWqu1BldapUYlXIVtZYpWKsdfluQKL7gDHkg0Xd6z5nQP74uiYKqHKMmxoBawWAX6hfcP28nkzI4ujn2s6FJMn2Sc/KyQ7eoHogCvBXsZ4eAM2Cx/DfmpoWvaa/WV2saJ3OCQH+8mAivj3R36zL2s+36aTHnQL8KbN07DwFKm4HwD8xuLereqw5fsl1+dU4yQPSN2v1NYk7YhzAP7a/ibvD9BirrtMsi++PHF0hShj8de7G1+c2Qjc8wAGE3cM999Cr/wtK8MDlUrC8AMECAEBWlxnsW5RgKkCtcZ0FJIjRFsiS1KRr1pBUhgVI25CXEwv7VdVb/T0HiNQ3aQEp/hSwk7uMOfMw3AROJceRM1MONl7JfQL1Al59QJ1Au0CvH18CyXhzk0gpO0rZSGoeUmGqKrKd7a1tA0iSttTxzK9s4mMPYpULyAYJtlaFV8erngGLoT3nGAOCF7Hean8PwKTquRmCFVWiLdeR+gB6xvRRXsm7MKp9AcfOHsHHo27vwcvonYduZ4dqqchAMvWL6JIJLPj9AEeXxu4tkmjxC7eEWQE1JeJyHjDIGVh5SXvSgCYVUtItePPKVXP/6WJpqLoBwoAC5dZu3FnkLpTnTXQA+y+AKtkURYlMYoFsBPa6j7xpAHJTH+foY/Av15CgguMXYFzLFOlS4nOW40uqon1JnuPZe1NoTOaaiTxnbjJbf+7yQX40ULAVFK63rqk5LoUAn3wPE60EAN8YfK2oBpIuuStpHGqsCISqQrL1DwFolnNQpeUMfSUWv4NbUBtrx4EKm7EyswHAr6PBLyGtEoM/soRi9Z8SiqVLwksegNsg16MFWD66+SDF0J4ALPfd9mad4JEArrRlBcqUbyE2XPUdVPehTKXYYlX7pYaCAL6liis8np73PMjXLCuNe9iPvn/CnAn/nDcCTatrFghMZTlTgM91p+0t2Z82rrth6zpJ3wesUnVxSNK150nPPhrIiW7ssapBAFOGvd/iHikxPpWHoCMpAOhIm49UzIIutPhi8VMmzVHgqBwcJY9TBI6cjXrtPFaZ97lc7ZzrZZUozUoZv68z/pNCV6/P+Tw59m3vgStIdLTEFZ3wFoF4/4CKB/inYfDXn2RnTzsugXYVmIvruDjJyrptWrVd9Ptoee6FF1CMxqqra6zj8pcdd8l2q9od7n0Ve++3m2Vw4lu2erVlnTbFHWnR75aN5ajcZj6gDYe2l+n4cR6QTauuTPL966MHuBkElo72d92jD77aXXnsdchQxq5aBNireKonCu1dhAWVp7vAvQpZFeVWQ5u1pG/abgECreYARjT2Bd7E+ouhFVssDbxkFgKqBweS3YxgVdEzs127DYNvgUAKBl/BAnZ82F+KqT9i222AegkZjEC8AIsSaQWOxKLqLXmPVhrk897AE38sj3ysJ+ubOKbA1grwKijoUaG0CEjpwNLWz2PpV1PBI2QMgB6K4logMGJfNRJ7VcGzmNuxQEPspmwjs4C3vOQ7uP2kkG70Gzdcurfrbj76IIXBbnCsvqvinV8483yXqr/AjauXyDsYuAyJj5LosHOrGCzbQh1XzjDSN6uGwLAJOONYVy/zp7TccMeSVkikksHtJIt0JZ0uE2RgAQo4ZynBrE0FiSWz6MHCKsga4JCiv48IVORGpIq6eQImrR7kuai6jiXyEBR0KciwJGCD1chzcHzxAF+z5HTGWG8uOz6A5+eXEOQL7IYAX0GJchfE3EueYzkWSi7107ABfEmLvAOQdO8EY4D2kQUzJAyrB6zQLxIvBTMAfMlQuoBVAdo+47uEa87m1g45G/eQu7FjUiytnEiDr0DUy88kYcHNSY5O6PaPcNBx7RvcC2O3xcpQGeZfxdMGI0peMZ66tEMF2STtqrDyUyR51wA+AYDZZfpQZRLYaGUrlOrYvMg7BPjqJy9JChKig5wQbWerYFZd1vvpT1fNA6kZ46sJe95j1c11brnc6JDgnHFOzKb7V/f3AeP9xq0jS2SvcF/tKHcFm1YB9rEkPAB8JcUPufc0JgnzOI6X6khKJ499OWPlWEUqYbu5iT1mrX4faRvbrovV5qBPYIy0bOPC/STa4qxzulci0TldvyW/upM9cOUWTNKCSrYe4CxmRGdA7ALkOfv71dr5dcDeOhKduP3ETdhh386DvfDz8OGwTrvm+yvcRwjwl+3jtA+hZWPDejtgrtZtf7i/42stt3cUnrQ9UYC/GNhP27ho3MZ9Ho1ZbbVgItHx+zvhosjt7ahkbwt7QENbLPuVyw+7f/t//wBjfdMDSd5yW+kZQNcyPZpdgIx09mIFBbZrFXTnAsdAmQr/3qICbAngKcmNAJiKY0nXL7Al0GZAVmAVECapgO5XyQWkq7ekWwKFo0MxiIBZadkZQ2JHW3LWIUm2jgynietMGxAr8C9AJ0BflQ83CO/KE5cB5HmYRXTQ+H+3xfJyjIK05rwrsPclEiUfftnL3dWr10ieJNGU49SR8ezgkFJGyy9wn1Kxq80Nd+3qZbdz95vAwit4gb1HW6xk1+ZNHFbQdm9t5Ak+rrjd17zMvPurVbnSKBF4hNb7AZe/+LbObbwEAIU2v/kaq2g6lt+4yWqwdIRhH3H+edh0FcUaXv8fczQRwK+Yv/i2aww4R2Oq5WyCdhqQp74RojXDRAPCrGgA5juAzg466D52idq3AKHOu4wUQ9dJTi9WYRfmVqsASlClgxkbwb6s6JK3yPRS73jyYZ08pPkBFwLYEOCb/j5g8JXYObLcAAIorrmSOjOMMUmTfIkurVBIstS16sgKErUCI3DfbzdMny+nJ40XuTdlZesqNxgkZiYroy8UyG3t4IKDTaYB9UCiMzILSp2zVpAE8BvuiCq4TeRXTTzwM8N9t1nN4vm+gQyH4la5Dcg85GEEipJtccEs70QBRIFiYXIiGpNkm8oQQASTXvSco1r8KMBXcBsy+JLDhGx/+KdWsFSXQWy+fxyFbL4kOgPL3Rh2CJp7+wbwC0qihln3cqWeOzhqAvAPjKXXeDizvWPjQIBdOSPqow4ByxCm3uRz3P++T+hzgoI2qyGS4SkoLFc2WAE4R+7LvZZzQA8z5hinHGPz0nNc9cxdp51xE4B/2p5LfnfneuDqLg/CCMBfBFLjPl8F8I+z/ceTIOMm01Vnu8wC8/gx42UhpznuSUDpDJDU42wCGuPbsy7AX9WGdfYT3cei7VfJhXzssGo9YfmVXHUu0V/PP67jA7jZ48WNhVmAHw/g40B+uOeT5m2sGsvJ90+uB/Rgf/Dh/3Uv/89/9o4uZluoZEZYUwNfolAzBgDEnnqJjnfgMAcayUAAmiXYYgUBpWLOlWGLy4DJCqCyQqJfGXvLXBF2P+cL/Aj0y1LTAgCOpaQ/Maj9rlh8KqoC1G5cvWISnCJBQxOphZj+DZhUVc31nuieEZXuug/wO8JSU1VZd2DQW+0BsoSWyYMyHF8e5TUY3BJ2lpJTGGt7dN302ZKj9PAzPwKgdDlnBQ9nzp419tPVsP2Tvp8+kYQlT/Iu5Lg7uHaVGAJAPGq5yw8+aoBw0ED7THXYEuBq4+yG23nhS13/zIvccOP5roRSKUVfNtkmR2CkXduKQEGgkKJIHLvUeS3JzUfuKoFKZfuSy2xccs1REacegJb89IcdVwDkm9uRzRtKkZZvDO0XwOcc1H6tVmjlw6QjMMtlioUpN8IAPm/lMuQBdmkFUWxngYJZTIoR9q5IluMbVqd7csPLfh3OGSHA1bWzPANJdGCNtYKhZ5LJtgzkS5YilyAvTekHjL9kSCPL0dDvOlw/xgWBqK0eEUAqCEqNya8A3I949wC3QwB8met+5uwFilxRnAkpjQqfMSC9x7x6Uo4+bCsAfIC95iG5Ey0KXDHy3PZGiXG3afIcAfxWF807kheBX8I0kzzJySlPkm0Ku9FxxrsSqchtOMdbPkHI4CuBWVeOz6IMvgVBCoGDsR1urwBbsjUBfJ/DYrPrZN/aTqteI61mkPeRHhwiEMLZCWmRAsMu+S1HFP66ubtvKxolQLpJdAD6eVaklLSta6+Vjr7yN+hbY/AnAD+QOvGdrHEryNe2NlXR9x6CYcaujtFmlYvqwVv3vMjVzt132hGTAPzT9lzyuzvXA9cE8JWpsuAVshergHOcBv84CPPHWQbs1gF9iwD+ItY2PDWbVk5Axy5milcFDbPJnWafFuPwcieu6iKGymNxD8gXnVd0GwP4y07Tz/GrXzHZsRP7zDDoWXogf4hlLjqLziluVSaa6H18TAfHipzV/HA56YrO6g5KtjhtD2j8ibF85X//P/fY5dcY0Gop2Q7wqaX9AcyqwM+gJ509oEZFnUwGId27tOTeAUWUr2wgvaZCPvgk55rF5hhJCwAIYFnCc72O68wG0pkcYxqFj7t4DrmEObwg40H2k4chH8qhBCbaEnBx4BkZ04vGmODC8I18YACxYqDFRnaQ98gD34pwBSCoiyRB4KmAHIW9uwGDsFRXgSIKEAFi733O83ANIZmV1YA8koM0KxS9A6ry2uoBsA3mt0BgkILpJowwBrmLK06Gqra1rfO488iPnnNFntCn8uyQlY8DJE6NRx5xRzeofLqRcfe/1Utc8f4XuoHcRppo7AmeRmPyFLBsFDjvk6k5TlcJGs7hQILWufEISZ3X3c1rAHwY0sLOPa6TqZNAKftSzh0QN0ZfL2Apf37JVoxltURLkpN5BqmY0YjiSXlppWGVK9QI8ODT1w7IEUhJtqPrpwJaitAkHdJls7daZgy+5l8vMZm/x09DSiwD+EMCF07MxorGjRyXdO3kUW9BBn/Kw0VJ1Lo+Y7Nple5bCbcqvuQrD1NowIKgFHUKxn2ciCQ3YVwpSKhunHHbrN6UawB8EmXTyFPkojNGbmUJ0QLfANgOK0T7B7vu4JYH+NKyn91C6kWAkBPAz2ONSq2zNnIUBRApAoo8bjUKovL446fwwB+lVMlWBa9835n0JpDchKDd8L1WLIIkW23n395JZ2oh6tn8LNdsAvAtydZuhGDfPsGaogrIxZqc/xH9wN8xgh0R7Cg/Rvf4HgnqWgFRkvkWxajKVguAZHK5MhFMWRXmwFJV9QQkgbIgqUPl26MDAgXcsYi5qqyObTM+a3UllHP/CeC3WIk7OHI7978pyebPOu10lAD80/Zc8rs71wNxAD9uUlwG8PXdvFPM8clV0+9yRBhOFMvP1vsNz79WBSBx4D4O6K5awo1njmeR8LG22DS83Gp0nSt80ofToofbsiAqPIYktytfq8z7PTKf3Y0eBHM7XhnUCYsoYWtJcLZ8fEYPGB/kzMt0/Pg93gMJwF85Kp6yDeTUch25yr+//B9g7w5ggnHaAMiCowxYDKQNB0wquVZJqAZU7LpKUOGlHOZTbtVIvSxErLslzIIYzFEn0A3n+a38YgoAjBLoP8+43tkEPJXzvGGYpaNHNyzPcjGFSkiV24eO34Z59Na1YvyVcOtZXrHRCjxasr9Ely+50fWbN7C2HKATrhlIV3vEAEtaMEBo34DdP3/XPUh5CmZJmQGkSFs/AiDXYGpzG1W399ijBvQLFPThRCywkIPLiGOXN1TcBxcWzkMYeIT1ZYriSCMKhPWxKmzwHgD+t+5+AJXNBdhNggBY3zxaeAHOHHIjtd26DGvKHDIHFbJSz/axKd0nQCggJ8rj+NLLYMnIb8cEPJT75VzR1wNqZWc4ANAOlfgsS0OBSM0KOOtkChRyAsCWYVq9dATwyTGzgHurTqpEVLnNmNViEJOZd75fGfC69/UA/qp5J3qvT/fvx0XI4I8IfOCPvU2msfgKINW3yg2QpIkVGiYSs+40vbw11q8yEfhIVy4QO+4BbCnglKKWw6CzTwDlZSUZVjIE8DcocFahOFMe3bgH+OjkzTnIA/whYLaN/v7wYA+A/wSrMhQxy/fdue06YJbkbCRTmcIZKrpiJ0s1WEl0tFpQoFJZmSCqiESHogdW5ArfVKv7Fr7mJTdhv4Q2mROAbyZTPnCOOgx5gO/rTvhtPZMfBg8aV7K1TQPyGYT0QYOzkryO/gGYH9HeQxLGtSqnfJVNxnWZPIyUrGJZxVC1Zy2N6W6V1n4sOR3nN5bMiVWSw8Nd+obqt+Q31DcqJtGp1Sn6RW2GVgjw94/cmWe9hdu4+NzTzl8JwD9tzyW/u3M9cH1XGnxv2eXxTByyE8IKgZnf8BhIm/tklk0P9xsP8Gcm2gAQRm0Vp8cKjx23nzmQvQaIXDXB+4TMY6HE3Ge+X6bbxVszrgT467DhKwKk46NkvvHBQVasYtjDbK0ht0YUEF25WDC+Vl+H5YsJYVMnI3SuWZN/2oXyW/uA7/jfF90Ba3VHstEd7AGD5jP7b/Dgf93rXuUeQqIzhPkcwkgqGVWMsGwWBRyUaGdJiAaqAm9yfS/AL2AZUL++GB2wAsAtIGEfA8YEzCSpUQWmtDH+MLXClmL6uUuKSHnKMO1WcRb3ng2YfhWjKv9/9t47OLI0Lff8pMxUykslqXxXm2k/3VwYPwMLe2Fg8czcwLu/IAICAhuBCSAICCJgWQJzMYvbILBD7MUu3BsQl4CFhctlBjMMzEzP9LTv8k4upZRSytT+fu93jpRyJVVNVU9Pd2ZHtlTKk8d85zvnPO/zPu/zIvWZOTKB5p8VwdaOIPMR7FtcGpITpDtmE9w3GX9dfWQ5l6JTJ8vxqrBOwVHsV9PsBFp2C0sBjVMnjsGe45BDkLNOJ1ClSBWA8PRdSGMAeTr5WGg7MoI7DgCvTQCwhgymQsFwlSJNfg1waJagD6DdJ+Bep/BWRhrgVMcrvB83HTX7qbMUhaBKZ8K1BovG/oHR0D8H6JdJ1WKxvUwG4NkAc7XJe9Ja5Ug4nKy3WC/rX8V/v6UzTHMBwnoWdnWeY9XhhKCILqo1QGYFC8MhQL3FkPrc63dvIagBi+PlmMR+bNOIb9kwxnmOCtfiabaDUOi+rx1099qccQWTHfdFA8cCwGY5mADfIlsZfINENfgCfN19nCHUdHAGQ9hSuGO67zG3OM82HhPEatMoyFU2tYbDUZPGTxt8PkSQNwagncQ9ZwDZUxWmXXvSPops7RLbMVi1QZhZItbRAMzOX30RBv8cUrP1NDONDevkUb5HES3yMeK8NEdguMG418g8DBK4aclaDYA/Gt76YV9aPNS8p0ZWZPNduKsxOFE2qyNVZHuj5VbIdJwTWwA/P7Odx2ZfSkednHXJkh4LYvuUvTFHMMOHigfgky3qEPCsUJOxTK1CAxmYDH4NGn6EwM+AuErwo0xL96gKIL/P4mBPvT0BAPjryH5WdYLiemgszkUgFgAfv/tRHHSqBEot7gNNahKWKYY/ev+npIlTr73Ve1gP4N/qyPW+d+dG4EoA/O0uOnttbS+5Q7ncXqz3QXKZAFI7gWbccbfLeA6znj33dxdxvPt2fhCwzLu3fUW72fmclu1+7WaTCyB5IwZ696bu3En3JniItR+cMbjxI/IwaqiDzsEhdjMW8UG0id/32a0Cw22usty/w+znYfejt9ztHYGtmoftAF/Ace365fSBD/1zmp29FppmZ7WMsCl/O8la8BqdNb2rRKOdosusjXHC4lAJgaKZ7HwiOFQH7t/LedkuOtO6XLDDAjMZUwMIAV6RWXL5Ktsegv22UHeQissjoxSIgoIG8OOeHB2NhlAjaNjV4lswGq4pFsYG+9uB8cfGUmtAWW3WbXOrAR1n2L95GmatUDA7RFHuElaIVYKIIxTXRrEp39d/fw4d/ySOPRNYay6zzAqaea0EJ47L/I6GT/o6spgBpEEbGzqlALiQggiEZDc5siiurAEgBduJBkArDW0+CZS0EZWlF5gh9RkYATAC7Nt2FvXaozgTkX2av/Dh6EtQn3wwdQZPhgvPGrKLhg45s4A1mNh1wP1q4xKSkisho6ghPRqGmR4cpXYAffQg9p9DerOjNa9x/IK6HGDkLJ6Fvt3Pnp1da3NwtvV8+WjuMeV3Swa/dNDJANZUkVp2syQZ4Iffus3VbIoWhbYWXOd5F/tJajQz2HmuCu7DiQeQuaF8Cea61dIDnw7EnJcRNPLjSGgmlWKNGXTZGI3mXrDs0dwrtpEtXc0ELC1coxfE86kJwB+qrtPBdjpkWRWCNV2MVP1cJYjsY1v0qyUbhSSKsa6gwbfA1qLn/BSW1CucdArr0QD5BJJl47YclBpwSV/lDH0J2sM6NjILBrHq8GmsFtKwzOKX7H14+NO8zI7QujttAOhLgN9e01FJDf0yWQfYfAE+6xkx4xBFtoB61QPWqhBQ9TMmBhyuc9UaB7JG2o0uYaG7yNtgbGyMgnoA/tj40bCN9ZiWKU5uMC9nHvh0Cm0/4VZvYD2Af6sj1/venRuBq7N7FdlmyLTzdViJxI3kEuU691uXN8NuBFbwMNtY84PA6U5cvte2Dncs+aZ1o312W/sB/K2gaP/zt7mMixx0YLdrGhwC4B8M7veeI7vnzI13OoPrg7i0gw+8i5zfY952/alrUz2Af/C4fqyXEBxk1m/7S0Bz/uLZ9MSH30tznwWuHZXO2hfqe20RIwAsAH7+b6tIUN96LRktws0aYZNMgnwBvsV6zv0SiAQjHBdmZjJL+UH5vW3SjWAj1VmzDtj6moDU5keAl2GYc5nFMRx7RnkH6cl69fO2MNaunVoAur7pkQGCA0A2spR8f9FhxQJOC4P7oknWKvaa0ZVz6gi2mEcViaTLl6+yrtF08uQZOvqeS/XOIoHBAszvNB7faO8JHlqAySoAf5AC1goFso0L58ImtAqTqxVl7r5KkSvsZj+gqWJDKhtaAUQ3YPd1PZHFr1CgWAHE9ik5MUhiX9obK+n6+SeAtMg+Zh6FEL47GOwWzPQ8oLLFuzF3DSb/KozpOY6BjsOAY4tpRwGvw7CqNSREdbzK60M0/dKOkwBFRjxk7WWDwwJ4xi2zBM6FRMe/RTB2GwF+eS/ckpSUEhTPNQCfWgYdcMrGSmYkHDsGmL3JADy47aDyt+RD2muuAbQD4FsADuDfgFW3F8AKQVAbsFuvdKKT7TgBXYWsSgUL0v4S4NsNmO249rBR5RwFg09/g1XGd6jWDovWUYKmigXRfcOsu5NmYbX7yCpZ4TFI1qdukyveRI0B6qOoNi634mYZ7kTafWYm3wAqZEYFwFcylaWYWSYVOvwiAFonIiytMgX4kd3oyr5Eho1j7ifwLAH+BsC+j0xGG6lOi+yPxbVLDfX4aPDtAE2wbJGtAL+cA9FdmayGvSmiRoTsh/UNSnMWGRNZ/A5ZvtFRri0BPlkNG7+Z1Vumf8Ainx994O0A/P9wq7e8HsC/1ZHrfe/OjYAAX5up/TBWxl97A7DysxKEb5M8+I9uMNV9w9i2yu51b9fX7xcoHAZ87h9A7A8md39nC+Dvtz4fuuUa98s27EpU7DGeJQN958701poPI50/zBgfBpgfhh0/zDIHjcvOs7rrLO/4Q/c2b8f2D9q/3ue3MgK5iY+goHyV81J5znPPP52eef6J8MAWKLYBCdrqBVvP90pJjtZ9gv1g9AUgIWlQRpCdbDLAL3X7mWAorf9k8PN1nYs5S+Y2goDiyt9k9V2GRWPbAmG/K+ixiDCAkSiJ7EDWJ0RHpiqgWl2xwF3nGOVAp3E+OUb3US0Mbe40ghXlNJ77Fvjq2CPz2wcoUZKhw87E0WM4ggwC7hppEgvBERx35i5fIXOwmq4hsVkAHA1SsDqGZKgCkLfT7RBSjzr6+flrlwI0ySor8VF+og2oA+I+1VlvCzecKuynNQYVpD9qvzG9RAc+Eky1xzFAxmK1OYdE5yNRjzCMl35l9B4+y3UGs2YUAG6N2aupOXsxNOKt5lWKJqlVGCcAmTiBxpziXKUoSHOyth+XFEBy3GPjcZLFLiWzXIK7bgbfv3UD/P0yz4e5v3UD0a1tbQV5mww+EhPBfdgh+1Y2QmDSR8GwjHiEiCHvcQ7JOJcgNwNRJVltQL2FsjGXkM9YHLq+gqtMh34G1TaOTrggDSO1KQC+VpZKpfocfwt5DWyZ+4sw+AtIdFoLF2kKRa8GAsARgqb+Adyd0NevUhA9jzQqAD77PIQEagBnnmoAfALMcCUS4HfdMAuAv12mk6+jzOB7PPkKzQz+lpvOOg3PbCZnEfkA8zsX23oys0wpM/3WA3CNMAYy+Bvo8GmsEBId7UT17F9eRs5E8bhzVSvZEuDHvppJYb/NKEVGi3Xb7Mr6hqWlBcD9dVj8OcYVm81hGmVhOTo2Sb8HAb5Zu3Cxmk0z9wvwP/FWblR+pwfwb3Xket+7cyNwdQ7NZ3dv7z02tdmifcdnmwB/H8C6M2jYk0nfEQgUJsa75TubQcHNs72HSdHuHxDsptW3AXlvLftIdG6Wwb/5I7u1eXE4gH9r6975rcOA58Msc5i92W/8brT+27Xtw+xfb5mbHQHlMHDAXQA/g4h2unLlUvrwR55Il64AZtCQW1yna050Fg0wVWieBQAypQHoQ3gegEOv9czqC2kyQ94u9NVuw2s3F+oWXGZ0ps2gJgMKv5PB0ObfCgvAkAIFoM9WgmqSlQQJhALke88ovMMzs6uUQb/9zJ5WAGoVjqcScp9+AD4M7oggfyydQnuvE8hEDVkDyyEAAcjLvttBFzDNsc6cOpGaFmhS/NvuVNLslQUYUPz3YT2HcQTSUWdm+gTfpFCXgs5JrDltElXBbUUgtraA60i4u8CgAn5WF5rYCF6jky4uQsdOpAHkDZ3aZFobgPlFMmKfgQH2pdG4jgz/RVyGaCo0eW+qwuCnTh2w2kqz1A80mtfSEnKqlbnzgPyzgNpZ5DjVYFPH0JePINEZGJsk8CB74XoFsIXePhsr5HfpkLPFrG9p8GN+xNgXtFMEBx/dnbU7GMjnOuvMt4jVb/cAACAASURBVCQ6nDuDD7LPbio6HOvusgPglwy+Fpo5K2WNR9GQSYehCE7Zd6UtyLnWmvP8nGcuLNMjgXoPdPRVMydkXvp595HhMAiSvTYw1GJUtnrx2llMaehHgGRqEoA/RHOs0Ndv1AmGW2lu6ToyKkI0grIhsiWDNs9i3QYMoaRXPmQctYnat3T4OWgWwGc2P/v+ZzvQbhlTOPtYcFsELc6r8l2y+LlYmWtW+ReAfIMC443VedIRyHRg8AX44WVPtm0JgG+jOHtKlABfsO82vbbMPDmuUbPCPrld6xuaAfDp/YCTjgy+bliTUzPMuVzM7YzSvrTBnJ++/7PQ4PcA/s3epXvLv4xH4Pq8zVlubJNZauZ2g7etm2j3TfAw7Pn+N92DWywdfMMudI47A5JD3Oi3r/sQEh1T58V29mOLtrPFez9sClLjJZkpUVh4wOvgMT5oDS/951uZlMNt+xDT4XAr6i11B0agTPlngKb2Nxf0qTdeSS+efT595KkncAXBPQft8TpAQfmJoEEgHX1qZR4FGYBdwX0URQYbKYOfNcLdAD8D+q0aoPhOAfBLQBMAsrh+ZP67JTrBMAfgz5kHf1YKjbTgS/DRvXzUB8hkFvKSUooEZMr6fpvzkLyweVcLmUIHvbxNudTvTw/1pSk0/kePTML2TxIAIPUZgt2kiHB+aT6deuThNEdh4hjgrdYH2FQpzvg08UlXvjQMQ95YQJN8fBw9Pd/hOTCAq4igyX4BYf0Ia79B0HTx2RfS2eeeBBSuppN33ZWO3f1Q2GCu43iDZQ4Acop9pUEXRbZ968pvLqd1PNdr+LbXYJpXAZXzzTUcXmjANHslrQLwWwvnWHYBec5gGqd76AiuJkOjM+zLGNp7AH6dot0oKIaR9bzHDMta9p0e9zsZ/EiQ7CHR8Xo/xK1v37lcnqctG0gCPdjnfvIZSnTi/IdUJ7PJUZBsKbZZnZgX7ldm8LMELAefuSlTtsUkrmOdZn2Yz2REVpevgkDnGQIYdwB4yJYY8wrj47tKsbPBhLIY7VcXAbKN2XPg4yvIwfqoxyBTQ5da/e3bZFMaiyt0hsWpSb8czvUw2v4B+iWowed/OUGiT7+VFV2Zq23gvahlyaCaKy3SKznDled9Pk/+IRe5Z5ldN8CPs+l1qJMSc9tx7LTo4kxAo2VmH3NJzbz1KB5XA+/+EuDbuEsXnW6AH45XjmlR9Ou1a/H6ChKdJQpsbThnZkSXq4kjyNpwnBqknsWXy+osNH3//4aLTg/g34GbeW+VH6sREODLkt3odRjAfpj930tL6/e612/L74NeB4HPLPTZCj4OWl/5+Z4Zhj183Lv32a10M/iHlenkdWztWU5BvzSvg+H9S7MfW+N+e7a31/j1QPztGduXfi3O0px69x04W3YUVlvbu6fxbX/+hWdhGmX4AEcAdpvihGxA1rcoaCztMjPoyDOk1NEr0YlOt9wtbFIkKAm/8gLkx3JdAD93xd2aZRtKcboQI+FBdLsVJAUgYltKBkqWUeCOpLpo9uSeZJbfzEEAlIJtblM82YZR96DDerHQn2ttqIzDVz9aav+uc1AV285xigfHYfpPTAF+iAruPnEy3XP3XYAgHH2QwMi0riuBAIy66qHJmbR8dQGJBlCP7a9C8tSQa/haxnd8VbcbANIY8qAWjcLmr1+EUZ5jfbU0MXM8DWE1uIFmuw+LzOGZE2ll/RSSBwod0yI6/GfTKgWdI9N3o/Eexia0CWsMC4s0p6Ed59xFFBgXUnWjQYfe7M0/DMAfHAHgwyjrqFOlADIkKLDTZZfAkDvFeG+/0ncC/Dz+2+//H819oDsoiDlS6MvjnKHBp8qA/QxH+jinAnizKVEE6/y18DMrsjaLbEuA39HS0QLTaG6ldr2oaNUnHwZ/pUGwtDrH5xYz526sNqWqDk5FIXSNWoWqNqWs3yzVIoz10twFzO6vUeuRkD4B4JHfCPDXsUldotvyAg49Va4j3Z+GaX5WI7DqowhXVx4jI2tG2NK2S74sni2zVRm052e3GZWSBNzU6DMajnk5Vn5egvySwY9aGDJEFhN3APVtskkC/D7kOQL+Pll9gp4W1+ni0koAfIH9EQC61p4DaPA9HzL8uTA+74+nPq+7GZ7/ywQ9AnwL8QcoWh5jTEYpdB+k5sXz5XlcxmL06IOfg0Tnk271VteT6NzqyPW+d+dGYFYGv0g5e+Pc70a4E/xue9AVkfxee5lvjhlS7gb4u7e3u5xu91oPBvhxm931xW37HLuV9+tG6+tujFSucD+JzuEY/L3P5UvL4B88nz6aB+LBa7+FJfYJtLrXVC5y0Py4ha33vvKSj0CUxgbzHCC/kK0rg7h0+Vyw9/5swcoJjAR/4Z4DIFAD31pVsiB4IjIAzJQgrQQiJcMejLD3r+IetRbOH1tafaUP2Xox7hQxCiWbKaraZCvjBse6dKMpinH9jo4qwYoWF9QG+9Qnsx+Fo9lC0X0p78H9oPbVcDXTGYTPCz1zzgzYJAnAzzKYbbIcYF1rRrCYwJ2qzDSMpKdDwDNCtuAo4HySzrdn7rkv3XX6FNrjEYpZaRhFly57BVhwOcLyTSVOgNIKgGmdbTdw42nQfKtNE64RLUAn0MWjlcfRHUIdv38LdHUgMU9i11k861crJ8J3vw/99OylczD7R9LgkVPxPFlaXMaaER31wpW0jOa/jT68b+UyTcTYT4qJhyeP03H3JAEC2QbWW9HFhwxDONHIgnexHxnkb5+MJcAvz81OgH8772XdhdYB8NHIB8APBj/PQ2VFuhf1AfCjdTFIOAB+FKnm7HIGucpdlPogHdNBJ+ae89dzSbEtGvzm4pXQ4uuLn8h42A9gIIA95wTnobq/M2bOYOe+NqsC/I2VKyHRGRunWBmXHD3uN5DoLCK3WlmlWyy1HRZ4D9JfoTKMhIeswAaSogD4Fqsj7docz+hQm99bRebaxNqIy+JvMhLR1Cuz+F4nZa+CViFl8ppxroTVKUGv58QsWgtdfZuMURu3nPWV63GM/R36O2id6bXL/qwxWRtkgboBfnSyLSQ6GeAzZiGRiraSsa9m+gT3S8hvlulUazGz9S7D2MsOE1gOkA3zFZkEZGTHH/ncNHnX6271TtcD+Lc6cr3v3bkRmCOi30+Dv/lQirTo/ox46EZDK7n3fpYs106AvxcQuy0A35vpjp25FdCXD3n702TnemTvD2OTuX/glMfspWTwfdgc9LqdD8WDtnWozw8A+J6q3S20DrXm3kIvyxEQ4AOGlThAOXt+BQ8CohfPPpOeevqJtEDqvY2UJB7wNpSi6NTfQyONe4dyCCUTmSUt2d8MQEqQGPck2X2AiL/L4Mvsl9d9CfD9TrmOYPhDgpDBQanDD1eRgoWPTAKgpwgJAtCFq0+YoRdrD5lGDi3Wi/1TYoAYOUhrAZHbVEKZkwrFPdj9D99v7j2xnQwuO3xvCN39OM2uanTRPca7DzF1FZmQkgx13JPjFOUiizkOC29HUJdrMG7mHvqKJlItgP3CFawseTasIPOpjlPsilJGz/wpMgNjx+gCCqhcY93RmZVjGiAIqNFldR2XnCWCg4Ejp5F+HI8GW1p2LsDgL8xfhFi+TIrgUqqtXUcDvoJEBEcfimtrI8cDtMrcD6AzDwY/rCDRWcc4efhFXvYGAD/u2Ls0+Lc+wcv7YDlf9gP4uVM5AL+UrcC068seA1cC/C4GfxfAZ/7a/Epv/A7stfKUNoW2TRyH1rB6XFleIHBDWgNADeZecK+1KGM+QLGoINs5tMS5FOB3mgJ8AjgKUmt659cE+BRiE2i10bZr0SrAl93vR3+/gaZf//t8HzXgzPUl+Z2LZiMbFlI3rzGySwSUJcCP47HYNp5lgvjcvbZVZDyytKq0tMyMf1h7kt1Zp2B8nSZo6/j/97fnCV7pOqszUeThtRPdYI6u5YZwAHslOoOAc4t2fWXLWwz+A+AbaIgiCHnV7gPwF2dx0QHgr/PvKPalDsVsUw2pm2y/p85GcScf+3wavPUA/q1fLb1vvuxGYIGbuA9EL9Rd+Ny7W5FqziB0S0dSLp3vtVuOEtvW040Su4KE+Mpe2yu3cdAobUOfu9Gqf7Gb4UGvPSUdm8/RfIQ50Z5fm0GOnxRfzje0rS3tFQjlYduxn2XAtLny3fHRrYDs7ozJfsdfypduND4Hj14+77fldSsHuseGD7fPt2WPX7UrKYtEc7Zv+4hvgqAdJ8J/yoL7INWZ5eB5k0GFPtsBkAD43qL8anPxenrhmQ+mC+eejm6oraJQzwZVtrQvQXgEAwCeFUBoM9oyF1AboCIIEKD4sA9bvRw5ZLlMuN/Iwmp4o/VmBiYbbHxNsC1rXh5o7JfFvUXRrZy2gD8uDT3DA9FF0ykzEWYaNhWIEQjkjrp2cs2GnhnU+9fuIXQYYvyK70SBrst5ey5YzlKUOEF33de85jRFsgvpJNr8mlkA5QrqnAl0BpEouP66um32b3xUr32aB6FHrgnKuG/Cs4Y6an4WJp/mVP2AoT4AV42izDEKFEcB+LXJUyhQJtl3JUjs9yjAk2LbuRdfhI1ts8w9/I1GV8tIKzgvyw2Y1Hn1+WjKW3M4uFAwiTuMQK2Oi0stCkgBo3ixV/HF14azHx/80iUmnhdd99xuadRWwJbZ/U0ZT/Hsiq+Vz5viZ/ncuqkLOaZJztpED4XCB9+OsOGYZGF0BGZkNqL5kuAemBoNr2TxleooITHzkbXrYSmpPSaZEzMwUMn8pMkTIN+uv0sNdPhLs8HgdwiKnEAV3IvqjNfQ6DRM9DQZFTInnLuWmSN6JSzNXSYouMb4UmsxChB2LJHobPTRLXndAtRmODbpAy/73yd7H248ztPimc9cMZu1WVSrlt6CWQNomHGtVfFNCilUxW6yIaXyeJlDBDfVsFzi37yVHZXXiOuXxTd7ITBv4kHfIoDZaOJTv3IVgN9gXYwjcy1uFQJ8mswtURjegumvs97xceo+DE7sERGBAkEHAVI/xd0RRMT6CdZZvx73C3N0952zEy52sAbF7Jbg3vIO4+Y+jqHKP878hy9KU2def1NTomvhHoN/qyPX+96dG4HGosU9W4VlO7cUzzJbrMc9smCQtj3YuwKDSEXnNWx/+G9/4m/dqHcjgYOY9iIDuOeAlDd9l9kLxG4rBN585G9f1db28wNls6Cu65h3y5V2H/M2GU/JPHVtar91dO/NreDe7Q++/ebN7YLCBwP8g87nnZvZvTXfmREoa2S2WPBi9m9ubiPYzKxp38oC5pxaxvfeT7pzdXkebZPQFYBJwBA8nhwEj+OFq+fT2affn65ffDba0SspiYI6AL7yBEF7OIoURbWoUNKKTZ0K1jwe6AG4YovxgC+7nwrNZSrtlroKGBCACUKCNUW+Yq1S6dITxxBgcstVp98mVSFjyB1Nc/dc1gfI2WT9YfHDc6Ro+JO3r3I/d9V1DCqhac4Mavnqvg8FOBSlCH4oiPT7AZx4jwPoHrz/NNtdSqfwxx8dyTpjmyB1CF7U0CunMC5YWMRjnAZA2m0OEAiMAZpGcCmZQMIwgVOPTiRRJAlgU/ajReeITD0uOn3o5XVeEYx3OL4WgGyQfZp/keLZDbr7Hj2d2gD0xpIOPPM0XsrFtytLc+wnbibgP601a2QFBtSRK8mhyNNC0gqa8n7dYvibGv8+1hvj1TWhdwJ8P8psc/5ZSrG6xy0HSIe/9+11Ly2zNblJmpkfQK7dbA0cA+Bn+VVuvqQ8x8y2hbbRDqsA+LLdOSshgI4xloFmPldwkukT4KM/X2HMlyiYXiGoleFuU2zrOezvH4TJngS8zwDwYfAF+JyHNUktGmY1sMpcQ+5SqwDwqcsY4DNtNek4wPbpfsv2atif1qx3YJwdY7sX52A621daZG0/iVIipn69zRzyvc58WfN33H1cXjmSjD07weWKPz0ZhQGac/Uzb3xHI2gDmOL8CO6tpZF1b9ofgWPcICDpQ1bUZxdb5GD9BsUOUFzLaOSbSu7Q0FNfMo4kzN4ROuoYiZcAv4+gxK94D8jyttwleg5wf/36depKsJU1y2LhOraj/szBOPOQbMu9n/TONH13D+DfmedGb60fkxHIKbsDOtl6Iyr2bjtw3bpZdiso9lumPMD9brKHuvl27cteA1ayN3tBz5JZK8FExhrbl9wZxHSDlL32f++AZjtYyfrMrddex7nXc+cmnkW7gMCNJ9PhH3I3Xk8P4H9MLtqP4UYzg78FlPYKgAteLAOtrZlZ/JYtLANM7Hhtvy4yi2+jJK+DuFYBBHOXz6YrZz+CRvxC6ke3XOUpLQhZgd2T4RPA6i2ul7usnuBgFQawzTYXAZtKW9YFGnyvHYyqloAUoErZA7osVKwBHBaRlbj3yhf7AQtVQXXB3sqWy357XYe9ZrjzANJZ91pkAXKQIJA2CxGZgcgGCOiyP358Vrh++PfMDGdXHwHKXgC/W+9vAygLZ0PDHQBf3yAsM6kBuPfuo+k47jgnpqaieZbj10QG4fiYTahHd9xKdMQ9f36WWoYr6JSVgOCXz2k5Ojmczpw4kk7MjIc7TwfWtMr+DgHY68NHKMicSG3AeIdxsdeQAUZrCLAJmFs4f5Xxw8OfwtkVgrMlGnKt4lCydP0KDj7YNxooVDfIGOiLDhBjX3SC6dPukQxAXeZbeYsWkDLPOPvohV/aZeYpU2RjNu/d5b9LkL87MCobl93spbPz+VAC/LJxWocaEJ2GQOiq4CM7YpYqJCvBJAvw9Wa33gJ4GfKRrMsPgG8htwCfbFQC3FeQz/QD8DcI3FZgyfVxX8F+VJa7TX1Dnlt1Mh+T1C9MweKrxbcT7UjqEEysA/CbBFHr2E3WKki2OKE1ATxBwdrGENdB3peBAuBb79AfAN+iWuVwTk9TRrkjtMHHulaVyIVasOFrzCPfLR1q3FcOp3TH6SNIsEB6kMzNEHanAwZt/NsMnPUwkQ2IDJfXjr0qOEbWtUqWokNPhL7ly2TAWKe7yNyIAQqAL4OPSxBZqBo1IxMw+HZ9DoBfXLPKbzwHJcDPXW5JFjGnBfhXr17Nc1ytPoG4Mp0+AsxMXJLFAuDf97p3pJl7egD/Zq+R3vIv4xGwBfSNGPx4KHXhwX0BftcxxuIl27/z9/IG3b3O7vE5BKrdD1Zu3Yz3ArC7i7P2Oy03CjT2k+BsP4SdGYsewH8ZXwK9XbuJEfABvT8TWl5j5Xwvr9TM6Me9JFjt3PlUMHGjy91vlV7bsqNr6JDnr5xLKzDBtrPXPlKQqLzGZjhrgMe6/4als3jPh7t68hYg03vYNSQnsqjLqzQFko3PdH5IG5o66ig6AOD3AZ6bLLPEuz4EcGKx0OUXgFJYoPNMgHi19dERl89lxot9FuQFU58RU2QCFNIDc7IsQCmBy4TUJo9NWcQoYCrHqhzrssgxW30aBCCxQFpjUa91Axttgq7YVCudPD6WHn3tfek0Ta/skKskYgXGdRm2NDsEcZxIHhZxGLm+2E7zFMFevzaXZq/BFNMcaBSsd+LIULr/rhlA/kQ6ftexdPLYSYIDGOA+gH0Vy0XAu5p/AVkb+87qsQdgYdfS9UvzyHhwxMH6EnfzAPhN9M9LuOfonBOda2HtR6gV0AUl/OLR2m/oOMNJMkCRsRd0VkKqAwCNgtWsZc/zaG+CIrP320F+SdDcLHu/3yWxN8BHWiODDyh2Bqj6imZORYEtApAM8rVMFegHyM/yLGs/AkjrHgOAr2APWdGelLFtEaCalVpenGUOC05hzXVWYuwHCaJGYO8HC4Bfk4nnmrLmwQZPnfVFro8WWZLs6NNhfNfpSaC23vHWMWmAfgOOcZ+WnmZJIutWuEiZAYsAmQCN9VkDsArTvgZ7nyU6sO8sU+F81WTcldSwXwHwqQsYxnpzcIQMD4GIwayZNouMc+bDYNfajfVY9yoZivbSFWozruCshNWq05/rKjLxIYcC4CP7WmXbNn6bxAFnnOLhQTJOgvPI1gHwo7kcL4vQBf/Oe8d2AWB/7do1JGdkqwjylcMNKDsjWPBeVOF6GyKQvP/17wTg9zT4N/E46C36ch+BJeynQisarJx7u/3mGeKcbWB9a5nu5TfbiBcPr/K4b5XN33/ctm7wu4F+kYf3xrBjBbvTrTdmsctjO0iisxOgbD/evBMFtMm/74Noegz+y/1K6e1f9wiU5Gmet1vAPgB88MnZs37rlVXiQRZI4O93+RWXcLCb8WXWFw9w3UHogjoPCOg0YdzUBwOMsCcMFhS2c00bPB7qg3ZrBfwLQjqA9Kq3t2h+0wG4u5wOGzbCwaKPjTQJBmbn8dMHhBgAqNufg93ugDSqMKNmAZoCsQBA7hHSHS0yldHImlpsygdCEnBOvsZl5AUcbCD8zu2kSyDQ5jOLRsv7bQD9rntuFOcWjb1KcFqaE2w5mFhYC3BTTw+4CocWDU34qdf3yEh/euyx16SHzmBTCVNZ1VkH4GbHTgsbVwD383MLAJ9Gugy7OYdME5MSdhnWk3WsY5HZhgWerNNFl/V/yls/MT366GvTEB71/brnoJNvw3gavNjhtg37PDg9lS6/eIkgoj8dO4NPvjacjHcDe8JluogqM+lf5dzB0I8iARpCwlGF8dVpRntGjiiCD9psBbir4J4j+K/CNCvZCT23bLhh0z730G6AX1qdlvfcOwXwlejoeBMngPlonUPUUJi19TxGobUSI4MxizqRa5XSMD3jdX6yJ0PrGsw9LjnM7QqafgvMBa46xzQYvxZMvnKvYNfZQtif4lqkRKeOE44SJ8dJMLweWQWAsg4/Fp7GdgX4AwB85iZ6/CqAtjZIAEUGJXfdLSRz0XSNYFVdO+tZjWZR+MhbC9BsROMp1DUhQVpD7iPAr9bMcsnMG9TU8eqfZK4QXCIdqo8B8tXhW/jOdaLsx4ZeNquz8sQ6g+bC5dTGDrQPkK98iwGIIMisW85wUDzMNbtG1kBr2Cl6PxyhK/Mg++9cUP7TDfBrAPaaWSfnPeO1hAXmHDr82euzaXEOC1jGu2oBeuFSpRvPKPPxgTe+Mx3tAfzeg+6VNALLFEGVN8ODJDK7deO7n9I3AvQHgf3DjuuWrnd/icjOIttdUpx859+U6OwtNdiC5zvB+U45we7Pu6CND/19Du5GDOYhkhmHHbLecr0RuK0jILNeXEIF3gq+LQCwWmD14OGTnZPgwc5aihrGNvwEE3Rj/+37Vl7W1v4AmJroxOeu4cACSOxDFoDIhqJEwDmAahArSNnpYFAD4a7BEMtwwjALDgBJsuSyk6uw+QYCIwAD2cBBWD47za6R+l9TSmKjIH72A3ouXaOwkX32340Gxby6lKg1l4nUGJHPVilYlLNd56DCx8Z9UIhhEazHGg47bFlpQiHdcYBKsFnEOlmbHP8VzH6hv/eeVGq5/c42D/LgirMFaLiXRIGkTGmTnyvpgQdOp8decx/AhcZIdstiObMOyh2aFGJevwpjT0bjCszm4hIgFYmM7KsgWh/0IQDbYN9aOv/8M2kYH/xP+eQ3p9P3nEzTp05RQHsqDcAc46uTOgQLpEtgnc+nZ5+7hGTkVJq6++EokF0mcFpapisuBbZtpBhpjcJPGONRNNSD6L/7qzL31EdwRqMAVZmLBascR2RH1HYXOu4+7TJjQgnyb8zgl1Kmnfr7LNPZmmo71JmHuj66GfzcyRaLTG0tmYsb/OyDeXfOhqxMcB9F3GZpLOq0EJVjZUtKv6IPA3KyyO5QQNvfWUzkjggHBMAw+CzTRHKjxePKEt1dt8m4aFKFXenoBIW2FNtW0b3XGFvDiwg0YN7t3GoQHPIggrd15Dl601D9HLKdKgx4BXY/rg+fhZFRyMW0G2QC1Mgvw9rbobhJoGbXWc9LneCgTlF2fxXXo4o1JmavCAiib4TniAzBgD7zvGHb9e4Pi1COx2PVrjIXsxv0cn3RAG194VK4K1U22GfmKng+xig64vI7ySEu7RXWVQHgjwfAH9LmsmDw19jfDa7fCqBeeY5vsyierxXm4TwB/NwswSxzvkm2r98smS5VfG7juHEkPw++qQfwD3UR9Bb6+BkBAX43+N0J4rs16DcL8G8Mivdnsw8ave792KsQyidl2eikXNeu5SIRsBvg79znLaYyPxkOo5/vfojEjX6fAzoIwB/0+UHj1Pu8NwK3ewTC5bFQ3GQQ4xYE4oCVomPsKkxdTSYduUxIFWIhXbNl/TJ7j0X3dqS1a7ILNuhyCXN5+eLzUTioN3ZNRlKWEfmNTCDUHd7ei4AM2Gb05i1AgHr5IUC+0pe2FoUw+gIAZSFzV+nwyU/QSzD9SnoGJDVl6QECywQBM8eOBXt6BcZPcFApgNlCo5kuXblKJ1D0xyCQFdjQDsDT3xsEAi2XIziIxlXegwowukoWofAxgKEFhMjhBljNGY3IevCzlO7o6iEY6mbwSxa/JGMqAPq2oBKQr3+9nVOzH3wbANZODz10Jp2aHE9TWApWAEWGJeG3D8Bfhsm/dm0+XbmibGGVAImASZBncSIpiJGRWrrr5FQ6c3o6dNf/5Rf/FCDaSJ/6H9+UPuNzPzOdfuBhgh2kSx1lNjiwmBm4+Pfp/OVGmjn52jRMl9smA9BcbaAFR7fNOjowtRjgw9yPox0/gjxkPAoytZI0a6LFo5rsfo4pshqSwRarMqb9Mv2A/SzO3ttIeac8p7teoQyocnHy1t34ZgB++fyIeooAnUVzMvdXEA2LrxZfQO3b6RwOTerwAb0lgy/YlpluBdNORoc53DYD0BbcU+zcZ10JDD6OMDZ4WiaAamJV2lJeFT76uTOzspdB5GOjk9NIdWaojUDzHgXPjFcAdb3lkdNwfUQwEY5PZA90vOHcVcPpRvY+261GIM56Lay24HeD76qzb2BFa3dci84NJOtkcOx+O0zWoE6zrSoZtIpZNIIaffitd9FDXz1+jexXnWxN0lhk4gAAIABJREFUHTmQHXrDb96GdABsi3bNdqjvX6I/whoAv7N0iSwGmTOZ/WD7i8JcjqjFGBp8iMsnJ8awysyFtl5HBkprzEGlQwJ7Gfla3Htyobp++Dpszc/Ok7miHoQAt1PI67wJ+Z1R+jE89AYBfq/R1e1+ZvTW9zEcARmC/QD+Tlb7xgB/byeevQHxfpD3MKA/28sFrLjBHbr7s72XK43lbryebni+l/xm56nbCe4jKNjj/B4GvB9mmY/h1Olt+tU4Apvser5uckMZvegBuDJzMuY8uHW7qMOmyWgLkKt2SYU1DLaWBzbwtAvgb79IAsQArNfnr8G4XSLFPhfMbh25iJrikP/wX83GOUQcDbTkAjebJumVLTvov73uFN0ggshSGfZX5l603YDRUwMe2QRA2AAP/CXWo75X3a5dMJdgTQ0Sjs7YCbYSTL5gegQGuknAcPb8pdDqC0S9FS2iE17k34J9C3rV+JsFWEL/0iKyEcTWKAI2axAMv0IMsxSBBhkpwb5DYeAAmAuG2H/zeXfWMjqCht+339U/lDEJuQvFkzSxGh7qC6vMOuDp6FGaR9kQiP9MuihPWOKeP7+AbAHAs9iU8YWE1/ZQG006204dGU6nT02nu+8+FnKIX/v5/yc9+cF/SZ/7OZ+a3vq2NwHiT0UXW33qx7BpVP7TePYfYVmH0tTpx9MaGv0lAOEa4L6DXWdndQngthauOcpJQptNYa0A3+LODscn++vcsdbCMQ8PdIG+oN4CUAKpjQD4IdLZcf/Pd9gIlMSpRW+C/O88YTO4z+/yvnpYgN8N7kuAX4L8kOeERAdgz3h3lOwEg5+13dmGtej2yv4bzCjvCrmWshVAtYFNhazLYD9zvB+vdn5aPC3IXaFhW9MMElKdHCQWrjt8z+tqBAnMKK5GjmkdmY7jpEONXWAF+BZWWzhODMdc1L3HYHAknG+iEDUKgV2tUje+wzGs850NzlsTffw88qAm81lhvMW8w+PZucdAbRgGPVu65uxdNJjTkjU8bSnAhunX5lRLSwttZeLNAlhY6/Vlxmadba5gA7pCj4T24nnG0usXvX1kN7IblUXW9FmOca1wbEPIzsbGRwLgR38Jdfp2sWYOW7+iBWg0g/P+o/6f69l7xCKuUcrSlrhHMLS5eDvW3xduUw+qwb+7B/BfjY+1V+wxrxjNbqbb9wbeNwLpW59159zzcJWfHST9udllt27xXRhhx916J6jfU4PfZUW3f7CwNSZbx7P/dCgfHtuA/h6LHwa8H2aZV+zE7B3Yy3IEwkSHl6BO4CA7JiMXXt6hLt6gSFO7QNLrdpIktS/bODJBZ9PxqfDbRrUbjWV8CAeLHbrifL/wYW37+iU0s4vnn42iURs06XkveFLPa1Of8nJ3m4JDH+zDWDsabMjqhRONVoVqopErrAnELXoMnToAgs6VbmsFxn6Ozq0LMHzqfccJEmTYr12+SCEf3S4t1AOU2JDJ7pdueATZi4DZzIEgR6mABb0gG0BGB1CEtv36XDTnURLRorCRjwBrFE2ihV4B7LQAHauAIfjS8NgX3CuPdr0VveVZvrRiLMFrOUYBUnXbkZnXr1zdPuNapyDVrESbwtfJyXqappDw1MkTAC2LO7NjkO5Ac/PYY7JvK0gaFlRK6KIGQB1lufERvkejrJPHZ9LRY0fSNNr6f/23F9If/d+/nb7ws//X9NgjDzAW6PABR22OQx/7ZVxy5s+9mIYmzqRj974uLdMxdcUCTZxc2stzyLFw54FRHULWYVOmaLwEyCTq452bDUU/AZ2GOD9ZaV8Ax6hzEOQXXWHNthRgfusC2Q3wd8p0SnCfPdj3J5i6L7rNOVb8Uga0pQ9+dDwW3GtxGQBf7bsSIwthLRuwo20uAg+OnPmnc5PsvRmisjOxWZcaEpc6rjeDVbqtUhwrwF8lyFvBPWZlmbEElHoOZdt1YtLT3cBokPEcJcjSE9/fZc4jSxEA33m/wnkGRKthtxCb81alhsLgIDenMlzO7L3Xl0DZoun26hwBLuc1alMI2GHuRydP0HX4BIW9ZAzIHmCwFOcpYvVCZqZ3fks3G689gPYGhb02pyoBvhI5rTFXkMVFwyzGrWUwgStWe4EOvGtkfMwEMCe9LVQZM4uEdQEKG0yuKPsxDAPIzdhVmFfhQEXgalBTStrM6JXuPp4vC8wD5DeWeNs/wwAyd5M2Vh7j+r7/dV+Upu/qAfyX5YOnt1O3NgIWXm0VJG01Eykg+jagXm5h+/2xlK7s3v5+N9IbZQIOe/Pd62i7Mf5OdmZPgG9Ke3NF5tQzg7bfK47Um2z3Av6jq5hwz2X2WOFez5hDPndu7UT3vvWqHgGvh4Pm175zv4u1V3pCDVx4Yc9fQzsLS2sHSVk77SYtPK0CFEZHYNHw4Ya+DUCiw0Yd1k8GdwMQggig6LBa6KrNAvDQb1LguQLjq3ShwzZ8UKsJ1pWmCjudXWnyDgmw9MYWGJbe48El8rn/9vcq1+YA37Wb6gCFdbFceGcDZgASoc3n+w0+X4UltRuuUgC/rY6/DuhdAOToge8xKNmpEWQo91EGILhVl6wsYACQ1geAiUJittEAlA0Pw1QDUK8gDTp+4gS65+F08er1dPbcBQIAAAk69AYaeB17LOr1e5ZYarfZsYOv2nPtN/VLN1jwWGFeA1gqZlCupPa/CGpK8xZjp6MEJFOTE6yDzAfH0s8flSA1CW6iroB6gjWdT6Ij7jqADfZ+Yjgdm55Mx45OoXOehKEfTU9+6HL6r//l19IXfO6npdc89BC+61PZ/caiT/bq0qWr6e/++1+h0X80vf6tbw89fxOQuN5aDLejIbY/RlBQxe++Hp73WG1WYZvtcbApUxLQaaVoMqN4psTtlt/jnYPByGYUd+BSwlTe23OTM9lxQCrsc1Uwq3RJC9HIFKi5Vukja6vWrHQ+cnsy7TGVww7VbWRDx+1XRUjRZN7D/caADqkJAaSSmI31pQD5nhd7H1R1AmL7Wqn6EojamM1xD3mOjjj8F0Wh/dSWoGU3Q6XkZZ1ryNqSFtT7+ppZFtn/vIOe+2Cs7bEAEz/ImGqXqWxGKVOMkf0ZANCrzFdrLlYA6aVrlGOS989g2YCB41CWw7EYlGtlurp6NdjuBiYc9icYnTiaxqdO5sZaXMf63Ncp8g6T+0gtZBY/5GkerIG4xbWol5QDhQuSUiyuZa9x7T91vbJr83oLVn3uUmpRaCvAV2sveYDejeCUoJBMQJU5bwZsveg3MFLvT6Mw+WbErInxXHJVhzxKcqHGvnlNmrHoIO/JVptk1rheG0jsmlwHEgx9IS/qkB2spwdg8HsSnVf1Y/KVd/DdAH+/Itgbge7DsvSHywLcvvE9SIMfGKHb/7PY9I1kP3uOQzx/tj8EDhOk7ARbB4Gv2zcyvTW9WkegO+jda751z+L95Avq65UirFHwOnvheS1XYI4p3hP0W/gJSLWb6yAaeCUZSkaqsqYCUAEPrij6dbdFUgIlJAiy6zahUUOrC0zbxkGy2YBq5Syy7D6MZaIFLvl6yw4bgidZO+UGgu8S9Mnelc2lBkjVq6830CiL6gRobiO6zFpAawGgtpoEGoIsZTv+2wI89b0tKXiAxCogYR5tvgBijMK8sy88H8106thRrpkNBfRNIPMZGRkJaz41zQKNZdjDk7DpSoD06BdgCDoFLSscv6z/KtsWvF8ie9FmnwQ3SivmkfuoxRagrnH8MsNmBQSuAmQ74Qpc43flKYI2/jY2jDsIGQkDo3AU4T810Ep5xGSCqA0lGwD8OlHbKN70U3jgHz+KB/6xGbIAAEbW9ef/7T3pqX/7/9J/+qLPSGceejgNjB3jvA4jJYJJJqB5/oWz6a//+1+mM3c/lD7p9W+DmCeAY160eVco1B1mbMbGJlJt5Gh4o1dKgG8mJp/JgNKCtGhoVgL8fX7ul8EtWftlNOPXrpyPINGup2NjuP+E9aaWkBZmWlSarVyj9qEoxgxpl6yxcyqC1dLxKN8xsuQnu8wEQJfB51rYIJjpeLwENBt42XscMvc63Vj4agDotjxP2rAqk/I8mEkKLT3XRL1KAAoG1v5URrm0p/Ta2NjguqFw1XoSgweZduU3ZpaiwRnbGATcj/D2GHNRuRp/9e4U6TLXLCB3ruUgSfCthIWA12OMwlqPQ5kLAJ9Ae4musot0uVdapuf+BOB+jN4GQzj31GDvldwZ4EZBbhSXy4hnmK8ETyckQX3bBlfRx0A5nPOOonkBPq48LYIwAX6HMWvMXSFTcYV/4uBkEy0yDtH4jPlSJygeYA5JIBioOOZDBEOjePwP6IWvw5L3hSATCJpl+QcMug0schF3G3lSlqfB4nNcDeQ6mhwRcuVAiczag298RzpOBuoWX71Otrc4cL2v3cERKAH+fuDeTR/ExB8EaF9qcJ+Ha4tn30q1bh/IUm6wc3j3Ajf7AfD4ezeDfwik3mPv7+CE7q163xHovg5KYjQDl5IUz4WdguB4UpeMaXkp8bdlmXqa7iyTUr+OhKYPxm0IgC9g8EGrBEAgXLMRE0DCYtCqcgCBNJISHTJ8yy72CfABzmtowtcA4CFr8HMNKdl2h2I9QYS63by/BQjUfaOwF9S/2ge5vtfq7/2eYF8pRgAwAK/NcTwupUSydUOw7+Fbnw8xi0EK/06Bih1b/Z5SAhn8AHZFh1u/30Sb7/bVEChjMADQ/q/ZNPioRxMev3/lCp1bAfPRfEvpENuqid5Y1wjFh5MUwboNCxSPHZ0JsDw3PxvOKf0w92qYZfcvXMYe1OCB/ZWF9LvL6zTjWmabrFfHkbbdefmOshndWixQ7Ge8LZoV3MtaK6tSzuTx2uhIvKfkSUA6SH3D5CjynMkRPO+n0l13nYxgZBYbzf/zF34vjVUWAfhvBwDdhzPKcQI4imuDjW2kD3/kaYqXZ9PkkaNpZupYHM8a86KjNEeHEsB9FNaOIxeyeVV9khON3CkLPIpbtefW+bc1fbdLIstJGDfcXXO8lM/EeWYuXb92OV2+9AJjje2kFo6se2rmBLIjrEORCMkO9zFWUeQseS/jzX57TmMLEWhYLFo2ZItwIAC+4L4E+KDsAPhtQOo6UpMA+YBMg1ptHH1XIlPBfNSqFIC6YiCJXMsAS/A/xLkYqiPR4XwJ8IXILf3nKUzWP54lWG6k6Orr9IHhJstlxiv6UgCkB5TMaJfp+HodshbnqEGvwaTBYwR/XtrhdAPcttGYzy4zJwJ81tvhWATeOucsL5uNIkgcP5Ymp3FPmlTr7zYI7mxyRqCpxWe4B7HBkI5Z2Gq2JZx5CEgtlI1uvjmQju6yaPCXKN5d5T7iWG1wrA3sb1caV8ggLEYGIYJ7gsghdP9Dw7guoeO3GZ2ysjWabg0AzEcGHWMLsO2pwXGYPdPVCOGbyigD64pOTWQMo/bHfhdcqwtI1BaQ14WdaAB8M3m19BAA/8R9PYDfe4S+gkZAxmqnTeZBgD4/GLffZA/znZ3DtldQcSMG/fDDvn3f9mMjN/9e4Jk917+dnN+2yOYQbAL8nRKn3Wu8YaBw+APsLdkbgZsegf2uAx982RUkt6bvLkwMjWoxacNTWjBg4xus7WYvPJNai9dQ1CvBgTEjZT4As2dKvKJmGi35Kgx9FOhZkAfr3cYdJNATwCDc4AVSvgE/giIL3qLqMwC+dne6f4QDfRQj2lxJkKX2X9Bsd1XlBlpeyoqWFnmh6Y40v1kACUX2EsDjfqqZj+6hcaw29jGoAPAYYUSRpyBIiYPHRWEqIEkJg1gvupTKevKf8hx95muMUTQrQnsu62jzHKU+do9dA5Bkuz60+XPZqs/Ph6PwsIM3N9afHO8nPP5YMLIXzp+HSceBRI/ucNNRh53v0dH4iHUeP340fOuvXmd9MJGROQFELsLyL8O4ai+5qqc/1oyCyn6LDQ1ygu3Xw58xAVQaiAmE1DaPDtUC3Ps+jvb+7jOngsE/f+F8+j9+7NfT4/dPp8+jyHbyxKlUB+AP43Eug78wP5f+/YkPpaPTsPPq8nVIQbalrrqfXgWj4xNIfdBuj/H5OM2yOF+kANio3XS3AH5ZqLmf4UMX7N8X4G9q5LlnS1zNXj8HW3sxzfkTVn8YEHzixN3p6PEzBGFaPApU1XCb+WDcmHtmEiwWFYha6+G86X7eCQYNHMv3hlKykLVwrjlmQb5sfoV5roxrGP259RFmDdYD4Of+C74F+eH4xLkYHtZ+0gJsGGeWMwOyKpMdWawR5gOZD5pbGbgaOK0yxvrSex14XRuwDdOnYGBwMrs+ca6VEGWAn4ttc8dl61ny89ECYAtyzb1x4uJtR12bTzUYrybpoyrnSnAvgz8yrrf9eFiXer0YOMd6dT9iewbyBhcZ0BNwFvsQmSaNcw1ClSmxfhn8JhacgnklTku4ZK0sXUPRVwB86ztw4RkmMDRwGUQS1CGQMVBpUpTb315KJKgywFfr7yBwrWkvigVQyJyU9Qx4fzDbFCCfbCAZkQUKzG1+tcT2qSbOblTcsx5+0zvSydf0AP5NP1h6X3j5joDsWLentexIfp7vZkm6b3S3A+DvFSjc7pHaD9S4nS1G8wYofg8Zz3aUH2va9hDY7xhuRO4fgvi/3UPTW9+rcASc8+Vc8/dsXZcZyQwWMssXTi2gv9CpRjG6em/cUmAfK3bsRDfbADgt06F0lS6XbdgzwYdAw3hXVl2pQMhmeMCHbzaM2npeeTD76unbPJSV4Qhoo7Mr61DeILusi4ZSCgG9wYDMsBV9stIy6gKWKuDJ/ZSt8xhCdsC6JC4E+AJ03+X9qtTqlwWO+erNQpEIZiKtx+9mLyx+9ZgpwLUhj4GCrxUyBXaRNQhQv+7vZhrUGvvtVdl2MwUW31pMyZjJ4jf5ngWuSnOkji9dvMz7SlhXjqDVV44h21pHfmAwI0AbggE+gtWl50Nwac2Brj6yrWYNZEstZrSI8iK2l3brXSIgCGvEtk2kFCwAqtTwmz1AJtVRtiCrDOBZw3dcLfX05Cjs+xjbGk7TU+PIiXDQmT6SLl6+kn76f//N9IZHT6bP/Iy3pLGjJ1L/yEwwqxXO3+zctfTBDz+ZZqan498tmNkEm92x0zDB2RgNr8Yn0W5PnEwDE6fJKsDc68BD8BFZk4KQLwH+fs+d7Zfq3gx+6ZoTx27mxoZJuLJowzg7eyVdvXQxnJGGAYszx46nI9PHs8Uknu1r6NyjCNvgzoyNdqzOXL3suzJZzpuyyDaCYpnxAPj0UlgBnFJYvA5ItRfBKDK1USpRlaYZ5Jo7cT4I7s3I2JfBItJBgoCRYes90MYLziMQKAA+QHegRu0C70qd+gUAtCB2lYCiaXdZwLIsuoGtsrD6MIFLaN457/roc/2tCPDJJEUBrYFvK4uiMuMeHRwCFNsYywJb17lE4EivK2pmqMWYORPynGF0/nXmqUFPNCULgM96DZwZJ12pBP8GTRnU50Jxz7M6eQG+19ZaOFThr79wPbP43EuaSnYoyO5oraolJ/N6kEzYGI49OgUNUWewwdgI8Bucz43WAgXJWMJSSN4fxbwMsfIdZzsBkI3ulN9p6zlAVsMeDxvMuRUOalGAT2H9HI3zOsx/r6sOPS0eefMXplP39wD+q/Cx+Mo9ZAG+D++dYHs7gN/yHr6RlOdmAPtBsp47OeL7SXbKbd5sFmH/7MXBR9ED9gePUW+J2z8C3eBeEC77vRKa2NyoSfZL0BBuNGw++28DGJDUmFKvkgrv8HBeay7wYEayQ9GcANaHfQ3QMEoDqtFRC/5gypWFBKMnqKT4Fm1yh46XOgiuYMEnaR+OOmypChCuwcYLenXGsBts2IkXdn4yjja7CQlOdIelQA4Wz/2ULVde5P6rp5a4EIRYqCuwGAimDwBukBL67+zgIwMpo++16HqVHvgqvedl3EPvHDKEvrQACx/aenTB+ugbGLligbLL5FqATpqcOpIqyGlas7MBdAIA2VwHVlbpgj7nynEWF5fT+fMXWB/uPKxnqbHAeALcOB6lTiM29OHvSnqu0fArCiNhPnXwOX78RMiT7HgqoFpmfbM4+Lj9tVWAIuM4S4BiZ154zbSBXnsDnfZKy7EeTKtYMmovOmPzIED+BAB/fHIswP00FpvzfPdXf/r30ie8Zir9x097Y5qAwe8gsdGJxSLbaxQPP/3CCxTnjqBf5zzDKleQxWzQZMlzOYyF4zDM/ejkXanKzz6dcywctqNrQZ4Exo9ATh333j73B10BJbgPG0vOaQSS+tUD6KwFqWH/uTB7MT3xwfemp5/9EMHOajpGEHP61IPpnjOPMZZHmeS1ALUy+X3V7OITID+sNTPxlTM+2QM/thVuQSsRACodiethZY6+Tw0kJBYXa0eZAb5PWQOPcLUppDM1WGlZ/mHYfuexHXxDZgTAtyFTBMcDMNiMeQWQHw2aALHa0jbZlg2oWhZ+M89HAfh2j/W8KtvJ9R1kCwT4SMHcP8GzBadB6gnundMRzGhRSrDCdlssbxG28pzh8eNp8hgAfxJZFl776uG9BiKYJoCyWL0dgbSBLtc2x2phuJIkt6HHv/Ue6vJD8sT2wvue5mcLBIfL1PK0m7OQBOzbCt16Q+6U60SGsaMdm5jCElNbziPB4CtJa8zT+ZYxHqCI3xoZu/HGM92TFxk+nYwMQAD4XFNR3E/fhT6ya14PSxTZmkm7epU6DRtrea8gxhHgn+4B/IMutd7nH08joFVVCWj3B+/5pnsjLf1+x/yxBPIHnYe92P0bMf4711cW9O21ncMA98Msc9Ax9D7vjcDNjkDGPrngMgMNdLdquQENPqizl7QNY9SyZ4lCBjSCfLpKkr7XHkNOsqYdHaBYRt1iUwtiBRIrTZbpoJXF15vVAEAA7uhh6zW6aAIyl5CSlCl+70EygFYXVli4HxZQrbgte7KnvUW02f0moIL7GIx/lgIIeAVd4ZwTIDEXmYaOXz04WluPaQgAtEE1sFp9MwyR1ReghMRguzSp25kna3mRn0RAAeg24gCoCETcI/3C3Z6sv58r6XFXh8laWHSrY0g004GRbNv0CVBYB5zXYHc7ZCcEaQ3+bhfOYSw4r11fIhDQhShvswOY0m50alJg3cf2ltNTT76YLqPNV040QRGpQYne+A88cH+6SLAwNkYhJOs2mLmGC5AgfwFdzzzs/iIWmXOLBFaAsTGLaacmKEYdBUSpt6Z5EjaZw+jvZ46dCMb0V3/yXemx+46kT37LJ6Spu85wYDOh9dZe8xISnufOnU1HRwnetLm0tgKAJYtq1mZ04gTSDvXbd6GnmA5bTLVOG+rfg8HPxa5xL4z00m6Av5Nw2e+ZUoJ8bRbNbvRTw8GoxH4xtMyXtXR19mx64exT6ennn0hn0egDn9ND9z2eXv/6T8Hz/1S43kTRdTjymNXJRdw7AX65LeenAZ5NodTEtwDdq0vX6fA7i4RknUJsi81dJ/vBPijT0SLT5mfRRE0LWcZJG1blbdn1hyARoLtC0GAdSr2ODp2mUhWuHQG+2QXrNZYJsJtml5g7ZpJGsY0cGmOOmEUjMLTwXRnQKrKuVebPKqy5+2jxuEy+AYfDbfwb3vmAYx1sZPCXcc8xiBudPg3Av5vzKMAna2OApowpnK08dgL9kLJ5jea6EetHzA4pD/PadiyVhkVnX69JrrcmAH+erMrC7GWa2V2JTADRUS729X7AHBkeHSewyADfbr0Wntt3IgP8eea7BewWTxdN3gyIbDpmNsKgJZy3qIMA4A8RnCgPayPFWYJUmCPovkwh9jrORx3rAPj7o28S4PdsMm/2edJb/mU8AuFf3YVq9wb5+wP8Gx3ayxnc7wXW9z6WrXTwYcH/YYD7YZZ5GU+b3q59HI5AZu1zAyUfzOqUBfcCjfCPpzgtZDbRCbJs956vfQF01Oqg09VTWnmNbLTXuNrbQT3OAShhxbi4ADMvu49cg6K5Fo2qVnigbwQ4zt/xwWwzrBH8rL0WXIdNd5SRmM4PUODmCr1zdAMtpBKh92cfZa7dXjTG4VhGsWL0Vd7PsiabB762eZGJKDTAMOMW7amxVp7kMhZilusP2RIbL2U/gn2DCQGM8qEgRRyL8G7HIx8GNmv21XEjEQJYRNMmMyE6yqDVt4lWZBmQVfSZLWBYLTQO/TP2mtNHJ4ueARY/EogY3hjAMA7LABJZT3X7q4BJx+7iJZpHAaQaaIlffP75WP9RZDIzZA2effqZ8KefgJkPFtqaR/bJhlcDrGOJIOwjzzybPvLhp9I6khk79x6lyPfIDKz9ieNpYgYAD1hUInGNYsR3/V9/nD71DffjgX832P5oqowegxU9EsD53NkX0jMw+PdN526lYdOpFQ3bHIDtHVLOM3SMn8dTQu4RTauim2z0WxViFmLQLJPayyHnsJdaN4uvPMssSJ0x0oM/nFLApjLzjnsTkPvChbPpn//x79KViy+kE8en03333U9x8QN4/9/DXKYQmODAVzRNK27YJYNfzjMLc1usb43AKdyWCG6bFIxq+UheJVh8tfUGn2rFot9BBJaZxa8C/A0Ehwj2BpBjKTlzFFYB2ssU0lrPMli3iZXNwdSTm/3QZceGUcvUgRhQMLf41ijnfJBgTytWMyWxHa65lgCf668JW97i5xr6fm1tyyA4e8cTyBCwq4m3MNzraYjmWWPTd6XxowJ8MkX47Dsnw1ZTm1YCudyrwW4P+fqQwQ+AH0GStQpkDKwH4cA7AnzlT1xvKwQn87NYcSLxazXwwOd4+5jjnJzIjnkdjVC/McF81ud/kLljBtAi5WD9Yfv7dcyJ9J5F8VzrSpCi0ZiEQZiKcp1RgM9+j+j+Q1Cq1azB1TwA/zpN9Fpr1ExEB2IAvgx+T4N/2Mutt9zHwwiUAP9GmvqcNt1bk7/fMd4MuD+4sOqlGcm9pTnbj/swIP8w4P0wy7w0R93byqtlBJy76rpbAFxf8BRxAAAgAElEQVQdZQT3vn2Y+6CuAX7Ukoenu6x1Aca3gJPFsfMAp2awnEpp1NwqCbDxjT8r4TdugymY9ggIALCwmusLV2EaLaSbhT27mPpkHwEeozCXFtHKXlscqnyjBkAZxnmlgu42O2/o/c3ORzdMddVZG63OfRHArPbYZWyoUzLv7n/OOrQpPrQeAAcOQJh/dxwE9yKALLfwAS/Y9jZXCDNYaNCGVtFNFvCDfAIoQz0grjiMUQA8XUr4t5IOiyWVnETjINZhdsSXLjJlZkHQL+MbOwD4CdaXMfD3JYIitzwCAIe0RUqwBjBEmw3IjroBggOdR9oA0wn86fWQNzvQAIDPzlqoSydf9NHPPvtM1B7YoGgISYeOJdXIsugO1J8mZeq1MAWMLRIczDWQrgAQr2PNqbnK6fvuS6955NE0BsjvEHQ99ewL6V2/8cfpy77wU9P99yJjwdGkb9jGSjDKHN/VK1fS82fPpnvGLVDO7an03a9y3ANDo4wh4GzwGHPjSKITlrY9AeLL0qYu+uT2AXyDQ7MtgFWLLQWucb+NYgwYX2s8AItKVVZWriOPem/64Af/lnqIc2RZjqX7X/PG9OCDb05TU6fDZ75k7z2fUbvR9RBYg/VuKfFCHmJGZ51z2sTysTl3jmtFnfh62IQaMBdUeYxRdHwl0DJIFuAPINExQFbO49gYyC1Ht1eYcSQ6QwD8AYpO+12PjjxFxqxJ8CjAr7FPAvwBrqcK6xHgK7yJZnQw8qvMnSbX4DKdadfbSImci1GPI7jXe5/rj0BYCY+Bg8c5hP59bOouWPwzNKo7Hs2uoi2WYwBI7yDDUkKXbSato+GeERr8DPCDwbdWBFnfup2ZvT7ioiODYZdcAqH56xdTa+FcdKGNwNf1GVBzjY1SezJxBA0+DP7AEPOHOW/grySwTb2D2SKDRCt0lAF2ON8640hUCPCjARahjxp8XZx0/1lnjirrW+R6W/SehC2nPQec/MHg9wD+q+Vx+Oo4Ti/QeNLJju1zyD5kDwT4N4f/Py4GN9/H438f5etgd52PcgO9r/dG4MYjkCXJ4YdtF8lltNJaHPqg1Vfby3cAcCETn8F6LtTLGnUZO4rXfPjCyAtkZKkzY1cPptYOpf0AUu8VoWEu7xg5bZC9tgt2TpazM0fBoyw/MoRlW9XDysFvA4hg23XAUNcDwLaLZR3N/jrsuBp19bbKh2XYN2j+U+uXVVSKYyddgIQOGkGWqnPnuPjemBpom10hV5C5F+iF3zj7KBC0k6yAQsC8EU177KDpYrCVhSwHrREDlK03QYjhXa6GWeZWFxpBezRo0j89YpFqFPT5u4DaQEcLUD3XlQ6EX4vyBZ1SrAlgzNqcl0VsKY2LBF5uP7qh2jSI37NdqO4lZjtg+q1L8CgMAGyGBdN/4dKFCAos1l2iC+ry3KIGgYGrlSLY+GucQMhzOIk8p4o7S8PGQsQsgp5Zmla1kGccOXo03f34I+npS+fTf/2d/5a++qu+FDaVJmX2CFDrTQCmzvrilavpwrmL6QE6FbufOqdov2gxpkxyhXNXxVKzSoFoGpjJXXsdn+J5IXWUyzHzuHfwK49XSHd2svuFiie+uznDNud9ibsjaPO8KfcAiKrvzzIUQazSLu2Q9LhX2qV9ataEP/PMk+m9//pugsbZdPc9p9LDDzyWzpx6gNoHxgmph4x+RyYasBq+S36fsM8szloB8JW5rQAcV5avBsBPdBW20Ze9FSJ4DFqZ+SZIj0ZrSnBgmZnX+XqyABqJDkC1SbCwRr+Dem2SeUvxLAFTlWssGkjFftspWs0/8i7m/jBOSPrGR5GtrLaOSdYIUJBrMavFxureLWSNazFcpHKGIjIMvEJiZvNL9O2TdK0dQ1o1OnkGsH80AHLuB2ahMXIeXHYieLJbtNw4czQaoJmFCAcnM2hIfqwB0AmKaycTWwRWzPv5hVmYdFj0xRcikWVGaEOgz7Vcx51qdIJGazj3DFNkO0hgmftG2KTOMfd+Yi+B3FPAY1yn8FbpUJ/9FEKZoA7fRmC48YyNM77D3BMIrsieLJHdWVigIFoHnUI29eibPi/d1dPg956kr6QRMBrfD8RusfDFTfdGB/4KBPiHOc+HKci9mWzGYbbZW6Y3Ajc7AoLGtRZFl4ICfajR5DZ56K9TMNvPA1E9/AA2fEMFwJeJ82nsQ9mHqEWmUbiKQ4j3DDW/ghJZR5nFmuweDL6wLGwmbxAXh7zFTqdqpXXUwGqzuXgVFwzYbDtZAlj05dZqUdeQifHJSMELijKbnR13BDH9OLKUXVz1fAz8FBp59PARBCj4EULqKCL77r0su9/0W1OgjzfajYoBinfCaNojSEVKpCzJwEapeDiAFIW5wWKqL9axA/6Q8RPq6TsflpQSIjKo4SYieOKrsrsW4wZo1xNczXP29VeTL8BfQ/qk9abOKmqzgynlgCLYAZQKgOwX0ECO02cTMf4uW+/xj+AM43cEL7KpkUXQ/lGLTsZyFTvLRjD9BDwU0OoicgQQPjQzklY5vhoWi1TgAk4pYryKPvradfTOywQMF/HiX0hv/bT/hY/ZbwKbkUmsCwFdbcDSpfNXYWHn092nT4YMypfNutTfC/Cj8ZLuMMhLUgUW1uMq5kcW6Pi2XiL/y+69ZV8R/5TvnaV8Z+es367XL+dcWEEWAL9tkKcETAmKwYcNr0KzZBDmucodVgXD1ko8+dT78PV/H/KNCxxPB8vQE+m+ex+nEPdxah2OwfjmoKNSY26ExaJgN9e02NRJFxrZ5SYAf715ndNLvQdsMoZCEbR1y2Lys8PsSq53qZkNs0aBZVfZbxl84nE+k8Gfjk7A0TgL0GqQZP2IGZoWgF3WesjGT9haup7o4MradbcKgI+kRdeaOXTvHTJqsuTRE6GQ2il18bhk9mNec+xHqEkIgD9xVxocnYnrO8ZNdly7UIq4EeIEINeryaBfgM+OBsAPJyxY/lXmtbU5Uagehh66BK0A8Jlnc5cxXXqRa995ChbhuCvYqw5iFTvKdT82jsQLeU24cOn+xPmyd1bZTVhXKfX7Kxxfi/G26LkkFEzY1Lk/+d0hrg+DNC1ClUYtsU8CfFl+/1PK9Nq3fH4688Drb/bWWi7fa3R1qyPX+96dG4H9AP52UNoD+Dc6AweB/B7Av3Pzt7fmw42A9Y+rMNg63Swha1mGPbeRDugyCjRt6GTL+zo6YBl5QYTwQ1lJOG8AFAT6HSztfIDqeqOFo17VNd5207SwrwRt7tV+IN9lLAD0ZQAhC6nFoHZ5a8tohHX7IPi4/MyHYPjmovGU3UVHYMLH0SqP4NAziCtKYG6KTqPRD/ustEf7Ry0Y3ZdouiUwtvkTD3sLL6sCfAG5gnHAwLpsJctUKMCLAkAZyZCZZDmGrkICVoGhAuosw8nFtB6gv9tgR9mBtL8MveDDgKAOU24DMLXIspsxHgEwC/BuNkAUa9MsQa/ASkLevxtUMe4ylSGR8lALrfQqsqA234uaCItBrRmwcRLg3kLeMcCM57lj0MZ4eawGD0vIeVYt8IWBtxiSHUu14dxdtQbz219lDHAasftnE6eRS08/n65euIhj0iya/ME0z/4MTc+kE/fcn6aOnyYb1JdeeP4i4K2V7r3nJOdJm0etVZVFoCeH8TWrI+gT6Kf+XCORAXsuhM4vI6j8LvrL5rH1vyCO9osW9wf4uYhcUIlkwwCmKJbdAvicA4PFcHsRMCoTo4DZeYe7ytmzz6XzF2ngRUFnpX843Xv3w+nB+x8jQCQoYq6MwQhHXYrZG0Evc8OsgYB6Q4tLwGZrmWJbAlZdhfTFL4tMd1+xBMs6Vsngy4Czry2dZsjorBCUa5NpkW0dmUnNLFYUsQLpZa+jHwTXsaw3Lk52P87rcN57/dpETgYfgE8gPQ+Dv4Ylpcx+ZKN4hUSnYPDLmpf+en8B8E8jkTnNPJriHGb50EY4HhHs221WgK8Wnu0L8JXnBIPPHAr3HI7dLtVNGHO7QJu10urWuoVFglllMuvNC1z7BOMgdy14q7UNiAYBPvp7Ab4FshbvOo9s5gaLn+WGyKO4hzUjG4kEqcG6ON856GZuk0myaL0myCcwtR+BgoUl9qdhYTvbD4DPW8nU42/9onTmwTce7oa6e6k7D/AXqah+3/vel/7pn/4JDdmD6fM///NvdWdf8u+95z3vSf/yL/+STp06lT7zMz8zTkzvdedHYC+AvxuQ9gD+jc5ED+Df+Xna28JHNwK2nA9wz4PNwjyBjGyXz3WbxciY2eFTH/uaHvZq6XnwCQTUimsFKMDvg5F0vqvhlhUbgvm2bf0mmM5wbfO1F8gXriHLjeXU0S/xoG0jbdCBZE1fbEBJE9D/4X/9tygg1UfelPsIoH5qfCjNTA7DpgL0B/HKHrCIFEkIYNpmOHa1FM3rja3MKDfc0p/bLrqAT441a7EBCfql2wwrGHqBXq4SFZwHQ9mNPwE0Oe0ve6tkBqmMRcZ23hXUKXlQJsOXBOY5w0GgAbpsKengswhAHJnQqGQoWxYthq465D9kKZBnyPiHrlh9d2HFKPzVSnEdID8QVqKCKpuDVUJzP3/1WppGsyzA1ru/CcM8gv57DECv7pw1ZotEBn98Co099Qh9sLDqtPsBbVov2mV4iHVUmAuLV7QuxGrx3AfS+XPn0os45qwT+Zy45750z8Ovpdh2Ij1z/lI4mzx+/70UASPVYp1KYAR5NhgKgA8w9PdOIngIaFoy8gXQFyF3uefE/bSYOAXuL+ZT1wmJv2wH+BEKFIvkQvIM8A0QBPgBZAuJTgDgiBDjW1ku425E4MGcJCC6hsPLC+efIYh5iutmFpediXTi2Ol0DF36zNTdjOtRZeHBaEcWgB9KRGwW1aLAfB0rx3WC1r51fPEt/JThLmo0SpvN2LoBM/OzBoBVXuP5XKMupAFwXbHZFIGRNpGDOMmYLXMZI1CDmJAHOV8AxgOkCSzS7S8bTrHusPEkYF7F1apBM6nFeTrU8lOnJ7MP4X4Ty3cV01tgTpH1EZpbjU6cQt5CdobtZ+lNBvgGvqGV10MfnX2/vTEcP+Z5CfDzNCcTh3TMGpNlZFAC8uhhwfI2bWs0qP1YvUo2gPXYEwP2nikbReJmicawWa0PTkTA7rGFzWpkXQT4EhaNyLws03l3ZelqEBGeCGK1ICBGRg1m87hKWpjV89pY5D64hHVs2dhP56XH3vKfXt4A/zxd8H71V381/ef//J/TO9/5zvRrv/ZrH91T4TZ+2+DjLMU41+ncN021/yOPPLJt7T/1Uz+VfuEXfiG99a1vTT/zMz9DVT8FPb3XHR+BHsD/6Ie4B/A/+jHsreH2jcBO+1YfYiuAOl1FLNQU4Kt9l0nTWWUYr3alOYOCdb2sZb8BP2p0lfSooVVKE9Z4SY9p5CE8MIeQdQza+CY6W6oxzgWm3aC+u5g847YM3joATfGZ+tno+Mr6tc5rw0YCr5GQzKf3/dsT6YXnXoiiP4OACqB7dKg/TU8MpaNTo+nY+HCaFM/r/BNNbQDySmQAqf4MJyA17GqedcCRVTYIMNugX7esfDTgkSkWsNhECwDBsv6uxMadtCi5g566n+CmQ+pBkBOFyAAjNd5KdKIBEgBEiYk2f1VtN0Pew0Fq+wnrGBImgwQ781rzpBSHbckiq6tWJhCSCUFwSCezPtpgY5Xjt2uo47ncoDhZ5x6W1aK0DhhbA9CuIN2x0HiOgllBq7UWwrZR/MQdIzt+Wryso0noqS2SXmM81I9gabo8d4HjW8p2ojZ/SnRGxTFnff5cunbpUnr+wx9Ozz35kQCkZ+67L02dPpXm7aPCWD9yzxkCReo3eGtXs9FPhgA3IJAhgFOZzghcL8gtRlx5UgnyS4eaDPvj5fxgG+ZTSmejiIbKibUZDOwG+MXX4/vO3XUkMwL2TYBvtoax3sruuNWyoRrbNUOjTMitA2SXcLK5eAHHoaf+lSDnmch0jQ1NAvBPwug/mqZmaPwVjct0l+EYlLEpi7GrLQBfX/m+dbX4gGCzMyHPyvM+F+wW2QMCkGwziQRHrTnzJAA+QJxetwSwE9F0Si26tShmWQTQytwEuqwx1Z37fLdC1NGnXMpxdF8KgK8Ubgnd+wINnuxua5DR7ZZVFtNHwTqymCNTJ8I9Z3D0eKpxzMrOIiwtsipRv+dcRoZD1BhBomMhwI9GZhHK6eLTxNpyLoKLFbKHutZYWN9UWkNQ30Y73yZINGs1gJvVYL0vA3y72I7SARkPeyU/FiBriRnyI47N4xbcNxZnA+Cv4qevQ5L1Fma7RrguRnDWEuBrc2uQ63gtkMlqeC8E4G/2MwD4v/Yt70ynH3gZM/gvZ4D/7//+7+l3fud30hNPPBEM/Td/8zdH9Fi+fv/3fz/9yZ/8SXr00UfTN33TN9Fwg4r73uuOj8BOgL+3nKTH4N/xE9HbQG8EbtMI7AT4amobyCj0Uhfg64dtqlyZjcz3MLKOIQrRLK6V5RJshoxGv26AgD7astICU72nZWh9aNYBG3UK/7KcJwN77+l7AXz/Fg446iH4h6DYAEJP+vDKBoisAGj62YYqmus0UPrABz6YnnvuRR7EFuQt6pWBI0klTeAtPnNkNJ2gMdMkgCBcFwWEUewH6AXgh12j2mu0xNW6rhwAcouHOd6QIAn41fADsg1q+mHbY/9DQyyIgKUPzTGggKK+Pr25LeIF+K/QhTQKIgEMZjVqbEhvccG8DcLsDGp30zWW09e/jp+30gUlxlr4EQHEejz+SliSZta2xfJRX6DGOuRBBioANQEh58HGVx6TBYJQu9EIzG6davRlYD2OAdxr5uZnc9Mhsja68bQIQtYJ8KoAoxF8xQdwyLH4dXmWoImjGqDJ1QYe8SsAwH4CP2AUmwbMjZ5IbdxvqmMAdMZ08eLZ9Oz73psuP/8swU6r0HzX6AirlMKmaBREj9BtFUBmBqBf5nUAWY6da5G1rPUTTAR0FkQHYt/692baJ88Rjz+WNTjzoEuAb3xYBJJ7MfjlJSS7LYNv0WsUW0YhKWMkAC4AvnruLP/JwVTUSAPUO+28Mx2DtKiVYMyRtTz77FPp7IvPpItIdzqdJVQSZ9IDFGXOTN3HeA9FsySlW7l2gxoTvNpl8wX4G7q7sAGZeusNLGTNXeQtdLWHA6DUgnXOS/RcAIgucT0s28AMW6Ua46iTzDCNrAT59jAIf6CwomSbHIMSHcND57QZimDZI9jQK5+sHSBYIDx7nQZTSrjY9n4AX/Z8copOvzS6GiTIq3I+lW9FwBpvi+8F9wSlAnwK9b32Ymy9hghAIquBBawAf4k5uTBLgAFjb9DVJiDw/CgTNKh3LuugU6+hv0ceZKBq1mIYm9WaBdqcKwvsQ55kF+bILlqPMo/Mx+OajaBKPGOgY1HzELIyC86jJoHryGvEe9oigbDg3utIC89w2+He9KgA//433Opd+M5LdG4G4HugC9pkUbVvlOhLu7GpKZoKII8pNVkOpJNR5l0W3ojHG5uew0eO2EJ4KNYjO1++vMn7uUy9rgV+/kd/9EfpJ37iJ+gedjV9/dd/ffqqr/qq2J6SnMuXL8cyvgT2p0+fjt/dttt0H8sJ6fpcZnzcqmgiXY7D49bubZJGIC4XUS/74L75N5ctX9euXYtj8bsz3OhK7+RbPasf79/rBvj7a8V7AP/j/Tz39v+VOwI7AX33v/ODEN9nOlNGYS0AX327YLhOLnxIcA/DqwVeXRu+YBiVqwiQAN1IFWyOE4WgPNQrPLBluW2mo/a+BnAT4Jeqi7iHdGt04j6e7+WCrtJPX3ynZlkphABHZlsv7CjaA+TPXbmYXqDY8cmPPJvmFpppdh7tP+tQhz85OphOzEymkzMTaQwbQotLFfx2lJoErandH/pkdOkCiQ6gQV3zEJ77octF5hINuvia7H4NTX9NEFvKe8LXHyaVZ4SARss/AUsfdnsVMh0W/FqcaUGiRa3KlZTLtG1oBXiz2NRt5666AFRAj5kD969P20Z3Nwp0GU9Y9Gj8xDPWZ6DjbyAiuy/oNwAQ/W2wnWD32Te3uU7AY/2AzcVagDilTgZs+tmrbw4dvExudMwlOEGu0OE4ooERAHEYoG9H1eWzH0qTp8+kDn9r4nSi3eJwZC7YLuxpqy37aY2FoG4FUxgkFchPGlcvpMvPPZOaPEvHGc+NtSvEHGyXLIkNkYYmZtgG7Cte6n1mhrDV3BicKZjzAqQVEhtih0JrH7A6z5HQh+dmZVFQ3TWpAmQGIN/7uZRZ8S0Nftg4eq51TwLg50LWXJ9RdtB1bCOQCMvFwqFfrbnT2RoOwT9/d+yffuaf0/v+/W/T9fkX0/GZe9IjD7wunTlzH3hmMs855h7CLIJosmTKZ3CeygDfUxkrLBrMCbLLJlEWuWM3C5D3HDuflmG3xTNrZI36+pijg5Mw0nR1RRpVs2iZ/bdkVStYLS6d2x57ZD0C4Gdv+HXqW1oEG6ucuyY9Ka5RQG0vC0Gt34keFEWqLV+nbYA9AP/IMTI+MwB8HHRg8DMzz3qLID7XgOSag5DpFAFpBMl2Kw7IT48KglPvOw0yB7L4q+yP9pnOW0G+MiLBvda6g1yrdXoHDDJfhwhoBocE+BSAm+0KJp7g13NkhobgrcF6F5QdEYC1KSb2erY+x2J68Z8YM9h7zzX7vcZ9xjFd5rpp0EHauqQ4jBLgP/AKAPiewOeeey793u/9XnrXu96VZNd9ffqnf3r6uq/7uvT2t7+dFtg0puBlxb66/l/5lV9Jf/qnfxo3oWM0xvjsz/7s9A3f8A3pbW97W6znK77iKzI7w8tB/ZzP+Zz0bd/2bemNb3xjkp3/8R//cRiZD2x7yn7ap31a+qVf+qX0gz/4g7GMr6/5mq9Jv/VbvxU3M0/EH/7hH6bf+I3fSGr0BfuPP/54+sqv/Mr0JV/yJVFnYMDwtV/7tekf//Ef05d/+Zenv//7v8fT9oOxD29605viM5f3hufrJ3/yJ0PCdObMmfT93//96fM+7/NeuU/+QxxZCfBvXAjaA/iHGMreIr0R+JiMQCkR635Il7+XTa3m1d/TgXaFB2IHxkxVhg2a7BYpw2wRW6T+oxtsbjClTjcAPql0mXVBUq0CwaOmWm017yh+Eyxl9XL8X4ydAVj+mdn7bLcpIWPAsQxzJ4CNDrSypDK2sNt6WVsQGprh6+fSP/zDP6cLl2lrz8NYtlmLx2l0+Cemx9PJo2MJlU5sW0DftugvjGn8t8XBNs3RIYMiU+VFweABcC24FPQF2w+ziySgRlZgBKnS8Bj6frq42tVVm80l5A0ylQNIW4anAaxIkgSHasrtyrouqAE0ChQqBCjR5daAR3zq8XGsMoVRRKl9qFr/GAdBYGY8Q0sfnXkBktGp1D1Tqq/3T8Fz6zNOcFEB/CtlaOEAIswNCGWxsKAfwDR/DT0zgcQw7OU4mvE2xbIuV0WLXKHxlYGKDPXS8koav/dMWjv3EXDiKMELAE4LUtl+jrsfoF6BvW1vEMitWscA49qG8USmVKPuQQa/pRSIOQLfnF78+z+JZ7Hn1mMasD5jZAJwOBFgcXyaddEBt07Togr2i3rpd5DxCNYCVgtM41RmcF/2MIgmTEVDtRxFyuDn59GNAT7nPArDCX7UmkcHZGRbAnwCstDgh6vNVuYpM/hZMuPLgMD2T6V0SIaesEGzpnTuwnPp3e/5H+nc8x+modhQeujhx9JDD702jSFtWSb4WgHE1iystXlcAGBlNAYR7ngG+NqSmr3SJnMQi0tBrQA/LE85pwL8JTzuW2RfdCyq4oUvsz7MNrSllcXP7k5mq5SXWbxdAHw3FBKdLYC/xjXVhMmX4HROlt2fwz60eJcAf5B7wsTE0TRMkasOOjUKXZVaGVQI8mM5t2UXWNyvDGDMcBlAhVVmAfDZc7JPSHHIGjYoqBXkLxNktLgHOc8E3NHXgh3XbWgAe05No6w1GaDB14D2oAY9BiJIv8yqKd7yHK0gn1pEcmTQ4HGFNI7rbxg3Ietf7BA8hEwngp2o8zD2zxk4r9cF61Sazg8L1VN65C3vQKLzCgD4Avaf//mfT7/5m78ZN9wSmHuTGaMTmoBboO/fBfXf8R3fEUU8pV7Jh8eJEyfSj/zIj8Ryf/EXf5G+5Vu+JX0YjV75ElB/wRd8Qfru7/7u9NRTT900wJ+l09gv//Ivpx/7sR/bnIw5ys7MvOv+uZ/7udicQcHf/M3fbD5EQr8XkX9/et3rXpd+9Ed/NH3WZ31WLNsD+JunKP8StlWb6scdH8ZdlI/31jpuW3gHa7d7Rb2/9EagNwJ3YgRuBPC9v8s6LvCQVXu/gl51g4drHbZX7f0IwHWAVu7RpAqnk6yhR9/qA9RGWBSxae8ouxZWmkhedEjp0xWFB264ZgjAohV9AWC6ih99eObmWrlzp28lBcPDsGwWebo9QRjbqCmJIH2vZlh2++zFy+mv/uZ/pGvXsdnD013pwzAP8COAoWNIdO46RtHjtNacubFRtpV0e0iLYLf9Wx+gPy3nzrR63bfskqnsRovAwvOezTIm2gYC/mn2NYbGf2hIO0vkQmBbHT0mJgYZLyU7sPpqzMM1yKI/gEeMB6BMCZJ6+iL4scOm1oyhy9b+L+B69vH2vqo8KjLpZLAtcrZoeYVATL18DQ1yRa/9cEOR9QVsIt9g0FLb5lqCR5ZbU2oBQxodgg10eG4257Nef5HC0FUyNZNk5WU2ZWqPnDqdOmTBm4CcYfa/ScBSr9NUrIEGGsDUbpOl72fsOPC1PjLlR+4BCCsZUoKhBkWJEeNpXQTZ8HVZf4K/hff+EcARq9Ngy3OhatigAt6ULY1PTWOiczyNn7g7Hbn78VQ5/kDaqE9Fw6kAqCWLr3SrAPhhZxr9AHj+BLvuc4p13yLANzNldkWXGTMlBdrO4K94BIa/vRPCcxVlAoZhstocB4GbibVr7YIAACAASURBVAXPX21Au8V2evJDf5s++IG/IxjuBMj/xE94XcjFZJXt5yDDXQXcV6zADa1/PHQBp8uhTBDgh5RklPOP3K0OW90PgDZ7lgF+BqFrLbYP2BXgq02vc83qmGOWyaAx9O+B6fOBlPaiSnTWsZBULiSLrwb++ux8YCrHuSz6zd1sc7BgZsouxuNmYQjI6hb3IpfRkjayHiGRMQA1DSeDvx3gR7OrsLRkxnDcLaRGLS1g6XWxiC1mg5+rWHvaYCpL9qyTIZsQdqLMp6q1AWQssAet1pCIUcth47SQ0lnnwnoNigX4rmthTv09nZ0triWIHtE0QICPEmWIe1w0y3N/ObbYn+jivQZZjQ7f6yfUcEp03pFOvZxtMg8j0fHgBPbf933fFzdYWfZ3vOMdccJ/+Id/OP31X/91sPLf+Z3fGWBfgP1Xf/VX8bfv+Z7vCUnNM888E+83v/nN6S1veUsw7cpsXLcD9e53vzv9wA/8QPz9Z3/2ZwOM//Ef/3GAfKN8mf+v/uqvDimQmQL/5v7I1AvWf/3Xfz20+roAKf1Rr/+lX/qlIbf53d/93dh/ZTff+q3fmr74i794E+DL2Kvff/jhhwPwux6jVYOQH/qhH4rJa+DgW4mOciSZ/lfzS11t+dqXxe+ulIv7U1ZSbnv1AP6reRq9ZMe+E8x2b/hGn71kO/gy25BShWVcLBYA6qax122Kg6Vd1qiSwgYoDOivrU1k0WXUZ+4qwE3ZoxZ8G0gNgJKASNxz1LEDcPPyFt1lm8HsbW7HSoBnsHxZ6qBkQRnJanTl1LVH1lqphKAEpldNsmwggNRtbAD0BfvCqmdfPJv+5v+VuBFXYNNoSp11TQDwT0yNpNPTI+keWPzsgJM1wQHaZeTs1AmT3baLJu+WxaB66bPdaMjEfx29ywX6OstEl9kcJEQ3WvYp/Po5LsHPgKzgsPIOi3Jx+eD3YUBZDemK3XgHkflU0EBrX8lehGNPx66pZEV0JwrbThtuAZIcsyhotNmS/9ncRztMxnvdzrZ4rFeRT9nUiBUEwO5nvKF40dTbmAucb1Ejx1F29pWlDAaXDMiqNqgEcxuzC5xnxob1L8H4m8WwAdUAFo8y64MAyk59hmMEYA3q4gOri5ykX1YWgLm60MB2E+/6k2+K3Ez4kob7kBajyCsAVo1zLzJZyK50rqfnPvz+tHT1bKpTiD1IbUTV/dEmVJbeAlKOf511DE5MpYm77k8TZx5OA9P34eZzFHceJERMorqdSs3yMD59OKpUyBzYnEv3G/XlHi/hWQQ+IQMJsJ9Z9vwIsmMq885utrobEVjpMBMcrsdp0BVWjoDUkJoUdpwRlJTgOF/E3feTzSyUxdeFnMe/CdAvXX4KKdn/BNQ/nx669+702vs/CUcjtOVkM/qRtGkhad2F6hwlOmYUmszx2bkFzuc6TjF0bKVgXdcX7UvV0K/ajInC6gbnsUWw6rVFhBdzSevI4XDUsSieINNrSHAPQAYmR2AS2TQbPsHg29hqHX36KgDfOpw5AsAllBnWjURBKoFvblKmpl9nnk74x4/hQz9Ko6lBAooBGXyA9oY6fKVfFuF7rYMf1gHaynRwrI2akAieiixU9H+Ijs8AfCRsBp1q5pt2o43mb4yJ2SxqQCzgr8Dgh6NQkAd634+Et/8QtR3Od+dgzrJYnN8I9l4dftQ+GMAVDP7oEAXlNsrjOvJaNIdjNsZAcpXeH14L8/NLBFmSCXa3baXXvu2L0l0Pfpwz+BcvXgz2/qd/+qfTJ3/yJ6ff/u3fDpDtyfrzP//zYO9lFb7ru74rQPA3fuM3huZd8C2Alj0XuBsQOICml5T7/OVf/mXIZJ5+Gu9YItMnn3wyWBSlPQLsP/uzPwvQ7/a/93u/d1eR7bd/+7eHdEaA/4u/+IsRVAje1cn/wR/8QXrDG94Q+/Pe9743XHbcnsu6nyWD708Dk4ceeii9//3vD4bfDMSXfdmXxTH3XrtHQA1gNzbfE+TvBPh+o2xFuBkd9Ea3NwIf2xEoH8juRa/3QD4XPqy9Xy/wQLXA1gexj7u6GlXu3+qGBQo6zGR6UaCH8gLWUBeWdW3tYLYrfTJrGwBZGLVoXARrbSEd9wGBWQBmXeQFyQXDqmSmVQB8tbY6ffjsFyQL2Aw+1MLHt2XWAWJKCvrDaaadPvChJ9N7/uF/Ust1lAdyf7p0jY63NMwZYj+mKeq8Fwb/NSdhFgVqBWAXtPsQ9yDaIdPRK9uOl1nz7rJml50fJVPs3wX/4YRTtFk1UIgOvoXsVDZa8CPG1eJPslMptwB/fBzv+THqEQr7zAHqBNT7V/ms7JIbUgopVsCKjjKOdz8sKSdBhJXpRT35YdYd0+gGLANs0KNvv6kEsiaddQaQ7zp2aosD8Che0r0k7FnQgLOeKIxGkqEUywBiDTDkz5AMAe5kMPXMH5+EESWIGJw8nSqAef3LoxsAziaNRTIL6JnTwF3ZdhTJjeA4QLEyI8DiKrUSnq8qfvoryC/Of/Bf0+zzTxKjrMQcC8tGshHh6tIn2BZ4cg6o+RiaponS6YfS0KkHU//kKQaUoHFd2RPzVoDIOCeCy2oUd+d+BwHHTWgI9qKY079tSUidwWHv6vm0k21hIVlxnwGAJcA3E9MxkCsy/eWda2f9SvffS/lK6R8f8w4Av4oV5rkXP5I+9P53AxSvp8ceugd7UrIEyJvW13A5UtZm7UWEdjkQ1jFpjvOgfMws2hElYGAri9c9pgD4URQvMLfQVvDOupDmjKKLH0E2MwDYrxIUyOI7BNm+UgCcm6iZTfH4O2jT24D81dUS4Dc4twYOXtd2sCarYb0J619njq9x3dY53yPU5kQXWeZFnftEjeLpbJWZZWReG7Lm6xYyK31j+wZ1YTNbZPEMXHM9AV714VevPSVSIbz5o55TRRvzpx9g37/R5HxY46NcTXssAmJKvmsEFkP/P3tvAmPpdZ7pnaq6VffWvnd19VLNbjbX5iKSsrVSkmWNxkssW/Z4SzKGncROgjEQDOIACRLHQOAghoEgM4OMkwDxAEmQxBNMgowztkeKY3ksyZJtbaQkks2196X29dZ2qyrP853/r75d7CabzRbVlOpSV91ddZf/P//5z3m/93u/96Ouw+Ahy6oMQvhMvewp3o0sY1h+QhgUAD96ZTDv2i2e594II1MzBXb3tbsugZmBzvycDD7UAuvTqQ/+ZDp6/7vcRefcuXPBqmunKbOus035EKArx5H1Vlrj41d+5VfC0vKLX/xiFNXu3TjV7xskCKQvX74c4L75IcD/1V/91bcE8AXjBgSy/A8//HC46xw/fjw+1gBCgF/q/tXRlwD/137t14LVP3nyZDqLf/Lv/d7vhVWogYJa//3H60dAgG9IXF7X3etbChIzWtrzxn2Avz+X7r4RCFa0KUX9/Q7yM8OIPSYAX9/nOhvrDuxVBwi4ht2f1phdgLaKTY4EkL4h/NgzwHdDjiY6pNLbYVM7oOhqFPnJMrboL7/LnhYAP+R+LhfZ3WNjDZkPkpxsV6i9pjphWUyAlkWqusDIYqvv572CBSU6OnPovf/Mt55Lp59/Lo2NHqSgka6qU3Sq5OCqHMtIb0e67/BIuucgzGJ4eGdZiEA54F5RdBvadAF+E1hXNqM1pVRn6exT+mGX80dWXxCRi4Jz4WF0xg0JUM5UGxBoZ+j5KP3wvC3U7CTD0D9AfUOnP6OYGWa/VsPhRhCFQ0gLcgNlPC0UKesu04qrj+4+FhBGgSTONWrldxj3hg4jBhQAFSU7IYuIJl7o5gsttNfMbAiINT+RvURBMw2ELL60u88mgF/npFbdWQj0VrAt7OsFZANSleu0AEgrWgraERemfUsgxDyowizrCCP4s1uxTYYMQKJxF5+3YaZAm9Aq84nrOPPyC+nlr34Z25l5ZGCCba6pbk0Arq4aGSDGp+I5eKlgg1vVeB88BtC/J1WHMdeoHeJXyp1g/jmAVoLLdtnvwjJTgLcN+AtrSjMiAQTz9b8GxnORrT0EnO87ZCRksyN81SbT8TP7ZDDjeDcVmDb/Pc/lIi9QrC3O2esAPsW0Pjbxcb9Mc6xXX/0KCoHnmdfr6ej4sTTQdyh1C2KDwXfcCgaf+2JhifoOxqIf+dIAmnfvx3xvZQbf+seQ1Xnt1KpzBlXmixKdrm6kMwBvi+NzIXZx/nxHLn7NAN97VycfC1A3kOrY4E5gK8A3cMgA37oEg0UAvlk3Ml92U9ZZS8eeWtRSKAtCyqU0zy61Zu5YLqxt2EGCZKYk1znkguhd4S9jv0mQrRWujjlm8rS9NeCP4mczCLpfEQS10BRrByIhip13DNxcY5iXbdQm6P+vpI+xifog1pTwv2cuawLg0mUwKYPfyf1lIX2Ve65i9+UiO9FKYGkdT4Os0CrrzNz8Eo2/XJvIGnFcj3740+nYgz94uxvb3eGiI3gXQKtLl5GXNX/yySejeFYwLhAWyP/Gb/xGsB3KY2TpBdUW4SqTUY6jRGd8fDyKWmXmTed++tOfTidOnEhTU1Mhj/HPEuB/9rOfTb/1W78VAF3Ar36/2SazmcH3PQYUn/zkJ6Og1+NVQy+Db5ZBZt7P+eVf/uXQ/t8I4CvtMRPgZ+0D/JvP2fCylRcpFrLrAP5N37YP8G93Fdh/350ZgWamrfzEZpBWbtzNa8yN3nNnjua7/yk3Ojc3PTdrAf4ym+Eam7t+1VWZeB10AJamvtt05FDusAvwt2M9lxnTZrCVDbGdoECgqiuK3TRLD/kMrNzQc3AVnV1lUCMtv8ZnKM9Rd69biGQ1tpRRUJqZRhl8mcSQYRAAbAMCGrB7iwDQ09RuTU1e5bur6crkbJohnS47W+VYDvRX0/0TY+mesQzwQ1bjkQTo4G+CcevL9BsvQFkw9rb05TVRQFmsebkjaVHAGWNgRuGaFjzmlYww4CcXCmegX0qZNhhjMwcZ+ypBwoCmG0014xWdggN0IOcB6LZ3o9/uQvIDkIumRtqSapWJBt9nK+OzjTVgm1kVpQV+L+fTBlhpg5HcggkOIUbHGNdFiY4dUnPmZWdbfbQAkaZSFNK21i9bFR369YYgSI9w3t/ANrE+Nx0BW+sO9pXaFu6QOaG+ol1UzvduNLRa7KY4dpzPsjESQQbArkHHUYOJYEbtkGu3Xa7t0mYLtREAbq7dK9/467Rw6VxqFVxbXwE4rSGZ6KfQV7cklWDtjI1gTabeIKezfzj1jE2k2pHHGY8+pDw9jDOBC+cnOOYMgsXetqZBX32dXyzmLCxNQ0dfPLxWauYNaLRwNFBSIuO8NOthkW0UjPos39NEcu1dT5qbUylDbn5kWG2QoMyD7r9XX0G98CU8818ggKqmY0cn0pDF6GZceF0w3JzDKvfGEs5WW/x9cHAkOuN6P+qkY1ZGgB99KwD462bSlBupUeezdJfpwhO/U2bdYlulXEWjqignUKoWIJ9zjiAHME0mZAN5ngDf4tIl8N4a10rnm2sA394X3rsGVrD40dU6g/xOGPywQI2OxFmC4xmZWXFsvcaK2XOon+VNcY/Y6ErNu83ybLoV1pjMGSVz2oMqW5J9F+AzB22MFWs3eUaOLCRqFQJBC/vt2eFcVsJl8f8K0hwzAg3WDx9q/6NOiNd1sr51AO6dp0p7XJeE9zpubTOOdWRFc9jELizi5kNw5vE9/vTPpHseft/tLubvHMD/3d/93XCb0dlm70PN/EW60gm2r9K84kd/9EdD/iLAlyl/6aWX0k//9E8HE65U53d+53fSZz7zmQgGnn766V2AryxH4OxnKLlRE++/77333ggAfv/3fz8AvtaYau51tvG4ZObf8573hAuOF9JjNFBoBvjKgQwgfumXfincc/TNtwGWF+5LX/pSPGXpf/M3fzPqAN4KwP/qV78aMh/rC3xvmRm43av6bn+fPs4lwL8O5L+Otd+zrO1LdN7tl/5ddfxvBs5Ll5ZyYylT7xaOfa8z+TerPWgG+KbF12NDR4cNWZcBPt73aPBbwh1DmYjoGCjFuh8AHwZf68pWLTXZid0w29TsC/CDPVYrUTa3KgG+QQXMLk87567iNx21WW7XpNg70ZG7jgsClMooWzCQENy36OACCFlj416Ym01Tun0ARman59KFy9MwnrkorwtgOj7ck+47eiBNCPAF65EVcBPPzwD4piIE9CGvAZgDxGX0BYDx2iIoCLbRyCBCBP+U9c52jb5PsJSdXWRvLejNtnpbAFDlP8osBP8NAo9NxlfgUmOQawDJCCjMKjBeoR/Hk79DG0B+V+X8BThRQ8rwVyjcDOxkcWCfoAp2nzFTSmLzrVZY/oo2nbLtnbDdAG4Lm0OmI3ML4G9V5tLaBUjjx4Apg4cdxkZgbWZEm9OdTQK35ZlgtzcZD0GZYFhAGAwzx78G66ot4eCBsVBjrtOLoI1GTg2Afou1DLxOqVIw9Hz3+hr6cOsGkPQszU9ROHwxrdEJdgO9daO+wHsBcxzXthKMdqVe9Acg0+G9KRa1OVMHLHHb+IO4FU2kjr6jHHdP1FTk5mACQusPFG1nBj9cZOzcanBqoXdIRw3ECgY/gG1m8EPuExKSosOxTbhghm8E8Mu1pvSoF7zn49SZx/0yu0L5OoOeLDJzjjvvsTvl/F947ivgoOfTgdFqumeUjrDcY2ryPVnXJJunrTF3GgxuN1mSXiQ6Flkr0VHiooTHwNx7Q4AffRb4fAuEa0hlBNwZ4GfQHZIlMxlktyJzEbUoDoR/N9ABaANq69Rn2ORpiZoMmXQzG1F4HAx+DijNVLUwgdq5V6vc6/aNsKFdBBOFc4+ZEGsCcqCc61myGiBn8cL6NmpyMpg34FcnbzCfM3ocVyGucn1pVcKki5Ydf+PeNNC0PwTA3q7IFkbr8MVnrzPGdb3sBfixRuWgIOx7DaI5F4MWyYSQH3l+kgrRxZiAkvoQu+iayVhYsPA/N+N6z8d+FoD//tvdF985gF8WlN7oSH/7t387POiVuFis+tprr8VE8qEW30ZTsvbaR5pe/dM//dNgzAX0BgZOanX4ExMTUXRrx1mzAKWNpYN55AiaPS68kh3B/a//+q/HoP/BH/xBfNb58xTmFAv85z//+QDvzQBfm0zTUwYDZg5eeOGFXRcf6wEE9xYGG4S4ebwVgL/vonP9rPDmawb4zSnL10tzyvfuM/i3uwrsv+/2RiD0nuEx9/pHswVjM8B3Ldq1H3zDgPX2juluetebMfh1QJbda9tgr6oAZG3kavrYs2nbwCb8rXcBvppZrSrt9IgLCAhVbatWjy26d+iSsQvws8QhBxmCfNl/9b5KfEjHA04EuUo6lCD0AFo7ADFqZkMHz/qjBAH+M+Q5G3j0b5BtWIWhA6qkJRw/ztLs6sy5KyHTEQwOIPc4dnAwnZw4kMYGAcEW7OobrxOIG72Qy0JbiwAF+TKMUTxo0W2g8xwIBPtYgHuBcsg18jnE+81LBBMJ0LcZF2y0uMmOpQL6DZxNBPibpPjFNQ211bzOoEBwUQOIOyzh0uEZatcZhbv5OB1vi3v93G2OMRdJEgBUkG1gBTrAuXX3CEh1juHYAPn9AwdSbXA4NWBxd2SjA1TjcqM2GVBUMWADvG5yjKkN6ZW2mDFR0b37GaHLJiujbSPjvbpwBt0750VRtZ2Kc08pdNjq13lXDWtN3W8ayHhI/FB8C6iXtbeJFMGfmFJmtbbTT4BDwEMRdY0GZC0wsfXZq2n58tm0cvUCAQVgalmPc44RMCee7KafQSesv0WZ1jeQ60ib3WN0yH0g9R1+GAnTcOjBZWiVKUV6xuNz7gDqw6oVcCuwyxmlEuBnFlpQ67n63h2zAMqDAPhRyIrN6U7rNYC/V5rjiMUlKpyZyrWndB3MnWhloGGxLdBtRQbFtVeOIri+coHC29Of59pOkmmaSGNDIzEf/Z1zz4xIsOVcHEF7H1aiNpxrty8Cn6mTjcXp3htKUAT4AX6Z58p0OgH2Smfs8hodXgs3K48jF5vr6Zm7KQvytencIBsXzjzc18sy+Hy2Wn0BfjRUs3CWgMNztCubLk8B8Mkq6JzVbt2ItR42gbNHQwtzQwKlrIGJsbLhnKPnueLghcTKeZXvP7N6EgdlwJKV+joMRf025xedocPRx2BV5p7vNwNivUUEsTqzrpL9wHbTOgK1/Proe9+bESve67qvdK5qh2ueAfTDwlONIACf9y1QRL4w5/FwnEh0ngiA/4HbXda/8wBfNxq18OrOb/ZQHiMzbrHrH//xH8dTFt6HLL3AWWvJsjmUQPvZZ5+N133hC1+IFKUNrHTV+Ymf+IloSqWcRj999f0W3n70ox/dZdtlyXXA0XfewltB/uc+97n4PptWGRyos/dPvfCV4ljo68OJprTHJlkGIm4aZgj02P/4xz8e8h01/8p9ZOU/9alPRWbAAMMsgs49ZiU+9rGPheTIh99vcON7HQfP4/v5EcyAN2XJaMUmd02XGGPzOnC0D/C/n+fMd+Pcbwbwy8I3N9zm9Hlp+yaxULL43+tM/t7r0qzBXwXgq+e2WZUAv8MOqwXAV+dqE6So6WTH1T/cIjj1soID5TNVNkxZsYQONxd0ZkDVpHwutOq5+M33rgYw0RFHnS8abBjKbtL9doHdYPN3w5eht3W9AH8LhnET/3CBvqBAant2ajqdA+C/9OqFdHWaRlAc53BfdzqB/l6JzmCfzJ4sYrb5k1EU4EfDq3gKdAD4AvVgg7M+ORd7lpx9luXEMhcnpFwgkhkFyJfJh4EMz24DEwtAAUJ8VgOEJliToVQFojWnGv1tmHxdbeR2t2J9zQWM8KKceyvsLVp4QPUKHYaXkTHZsVRZRnji87l9yHVG6DA7OtSbBnoBOmHw38DwojtML9awEmwlo2IhpG5ISjR2AC9VMuktSGFCd9x5IKxMtygubMGlpk3GGtZ1B9ZZqUf2DaTbKs4mW8h2tho4+ChpUQ5CcXRjlfMyIBoaDVZY5yWdUiyI3gR0K99yPAzeOhpIInBdqStRwpqwAya/na7Hm/NX0tyZ02lx6mq4IJm10IFH6U0Px9mDV79FuIYTW7D4PdhydsLg1w6eJJgcBNwzTwB0SknNLFivYXAiwA9wz3mELWMw6cqU9Gc3QBFUyphb2Au4j2QTYFyWVxY6bF4pGG2S5pTkgGtH6cqkXaV/F6tIGPh31xqxSGbwc/fk8Ibnbwa0dToCb9Sn0oVXn0mTl18GuFfAG8PM1b7UKxPO/F9aYq4jd2owjww4enE16oLJbw+JDkWf2ttaLG0jM7Ja/l0XqnCK4fUG53aR7gDsy3CH1Iv70qLfMuuU57ssvpKdLI9Z5bPskLuC/j/kd8q9CBQtbM0uOtZeOJHBZwB8vfnNKph1i6Ju5n6uNSEoQEZl8bQ/j9oIo1zGRC0+XxxzpqEPv9ciguSiMJb1QUAdjlUCfOeM8QXXKQrKDcTsV8C1jewBdqDtBmTxHWT8GJNFimuX6eshwI+1QvwS9pyuBbnnkfevdsCdrHU+4xwYeyKKtMJaY2+NOYps1+qOzToM/s/d3Qz+d2Pj3f/Od/cImDK7EYP/xkz+PsB/d1/1d9/R30yi07zhlunzMliN1CxPQX6po333nfnbO+LSRWe1jkXmLsBXpwrABxxUYPBNhQtTZGjdcWVmBfgCADfqdjbPjgD4bI4A/Njkg4dsgvdsvEpYDLLUxdplUrAjixdsNht1FwWBNRhB2Tkk4gGU5pHiqK8OeQ5OHzp+tFgYCEiuk0GuA0TOvHoWPf55iuKQibDx96LnPoY058ETh9PwgFZ62StdFtLiwDi6wOxSzrLw+tBnTb3Av7TSDDCym30oCgQD5GcXkpwwysW0Bj4BHLU+LJoLBSAEEK0JdpUcoEO326myBIFhtgRV12wGQdmI9ohbOBqtpzn013Mr62kZ/a8/2+S5rX1MZEIc70qqcT7dgJIe5D6a2bTjNNLbx8+jkY9SKzrKEzSZKYiwxG6mNc4f6UsFLX2L11c3F0D+traDNAyqoN1utzMp4Dl89aPRls3LZGa1uQdMk+mpMP4tFkZz7As0W1J+UcGSx3kTiQ+BNOBfGZYyn061/shQVvCDN3sQvQP6kFZsU9QJyF2YupRaALQVvk/rVDXo0rbtAN4aNpGdA7khVg/HtlMlSBkYJyrs4js4nqgfyAGhEquQc8kiA9Izgw9gL6UyzkOvkxkRmeuY2bl/ThvZjDabJVlQHn7qBRAsMoOlL7xjqaphnkZednxVsaCbn+tIyeCXluDaeGZnHAqbucYbBErLi5cIjq4iUzqbNpHGXZglg8HrRqhtPDQ2nsYPjEfgVBdY6lhDMWuPOncAuwDf2oSyS/KmRakh08nBlGPvtZJRl1kX7FdCwqJchmwNEh0zA2EVGwx+KdkRbGdnrDr3mfIcmW+L3DsKBt9ajyiyDbkN1xBwb2BjQG6Wxvs2AuWYozLkZIgE4h6zID+SeH5KDkbNeml/q2TPtcF1RYlQSGusKyh6KuQeDVyfqH/RDcd/a8VLIEPWr0ZvgI52ioktbmHOmF2co+fC0iIFtgYKys9ck1yfzGSFnWoO5M08dnO/dCmZYw0yC2EQtGoXXJq9RY8N7kczaY9/9GfTxEN3sQb/7W0F++/+fhyBuEEKFmMvi1+Oh1Hx9Y99gP/9OFfuxnPOjgp2JsQKsNDHZvY+p3ndlJtZ/LvxHL6Tx6RmXLCyhqvJZmGR2QFQs/gsnCkE+DD4+kSDR68D+BYNhkaX8RRwyvQlpCEW1MaGGpKIApPyCZGCB4hEYaAdae1Wy9IhSOgJn28ApkAzJA1Z1zw7PaXuA7CRi2vtsrvN9zYAyLKwyjG+/rVvpudOn0kY+8QxdGE/OTE2lE6dPBoAPzTSAAQbOVnQqrJfO7wsFbCANgNzi211xwl9vi4j/N6iO5nEhlmE8OZ3DLKlYU5cFm45Akdfz3F7PqFBD9982WLbcbnp9gAAIABJREFU3WsSKncJA4pMQ3mTn10FgGW7UOwUYfpXVtaQGi2nyfmFNAvIX0XeI5hqo0IXSA6/z7HXtgG7AHtceKro1S2MjTJmZTcASVl/Pi1AXDtAt93sC8dn8WoVtriTpx79OGCi9edaQ7uHO78YXLYf4LQBIK5xTSp6jVtIOTQW4D98zu3xq5Yd0NNOca+a97AdBaht6/Nv8MN8qMKEb8tCK31qqfN5Q2lrhfetc5why+JZQ2qyOZdmYfGrYPqe/gE7h6UG12q76HiqjMhCSsdrbRl7T4B9B8fTTiZgi/nQwrMS0iICIQs0BYY66ajLDv05QN8GTNq1GngwVg0BvsWbBj2uBWr0LUAuu6zqomMmxiCv2N/ChSnA/Sry4kvRn0dNt71/fPpaZcvOW+eT593uuCsd4X2C8k0A/uLMBRrKUYMwf4GgGfDY3ZYWYM3naAzWCRt+7/ETXNv+APdmcmTjuwT4/CloV0ZiP4mSwbegNDvpWGwM+CWwa48iUiUsMPeMhVkJgb99GHJnVkG+8ZmBY5a+KMcV4K9zf0V2jvGxD0VNd5qQ53gONoVjnIlpDWyqsugWgReZ0MhsRC8A5lIr3vT+Tico7T0NlkP+ZtbMYAz2HoDvdwbIB+CvQDQsE/R4PmYKPSfvuTgnbz0ic4G8UirHomo3WgrOa3RaDsklx2vgPzM1iQPObGQlDCZyHY7XVBkPxdva4mrDy/rTQ7DbFb741hHkOpA13pcBvuYDZiy20mMf/Tvp6IP7AP87uR/tf/Y7PAIW8NwM4F+TNERoHhtpkcMujtIdMIP/3AHwGqP3Dp/G/te9S0agLAj1cG99vhS66Jhf+iAXqjH+lH1cBfDYGXJLmzWlFQIlNwmZJwsS3QR1UjCN+ybj9GbFvO+SYd69p92QBSWry3NZCiPgAQybdpfNyq4YMH9Ft2qhoMy9BXm5+2ouhs2brh7sAwFI41IEgC5lLvrGw7oDRjZZU/TwXgeky/h2oy3uZHOVbTTokoXf4ftkf1co9tzEn1t/fmjP7HgiI+eKAgCbm55Pzzx7Oj334qtpTd9swFoP0pRjB0bSwyfuSWPDA4X+Ngctoa9nEnTIsgu6lSAKuNHKr+joY/WpgiAZ4ZA92EDI7xKi5Y6X/k7wYXBjWV/o0m0GxLOL+TSI40kvPvea5JgdCMDJa5TibOr0EgW42W5Q9lP22ec612GSQuFLM4vIjeY4Hl1tADJqg/kcXb+7ODf93fU2V4sfGQjO24ZVgiQxfhR8hhuQQYw/z/0GokkR4GodIOX1am9D7sOE9xrIkNZg9nvx7Ff33gFArGEl2NJhce0O16gP9px6jBiLLcCQjaAIipR0Dd/rJAi7y1Z9+wFfZeOrkAI5hDj/7HC+dhuOSMOxZx7YtExZjUCvQ+kHYHR+cSkY6CrBhtaHyjJkdheQ225xrY6dfBh0ORTBjHMzdhfrBCyaRULkPNa73M9qi0ZgMvFmFnLDKyUqkc3gOP2Bdo/aiwqc7TicBd8UQO/YmZax9UIybrOzk8Hay25XGZ+hoYOM18huhihqMUJa5vzIAL9isMO7De+UpGygcV+au5KWZs+mxvLVsH60L0IX3Wo3CFQsdu8bHEiDyJ5m59l7KTy2aVU341GTkS9qEpR/bVL34HOdoMci52184tXRGYgGwA9wb/Fo7vIq4Pf3XoIGKTKWxigKjwCMOeF9HaAacG/BuaC4xjUQyJv9UppjZkKA39jKxIjzVxdFQb6vj/tGORoTvg1W3XXV+7oDtt+ie+ttvHcdE61uDfZl7jfoFbBOXwavc52MUDTRY84abGvcJMDvgGWP+7AoHDdw0cmnj3mptMnXeI0NfBbJ7C1QJFsHpBuXRXAevQDKOoJcJG/I3c091cf491DP4rwnnRUEwjzXao57sL6q5etmevzDPw3Av4ttMt8tm8/+cd49I2AkH2xWk/b+9X8vdvJIyTeD+H2Af/dcyXf+SG4PrL/+OKO5UBNULOPE5gAz14nkhja7IFzGCarJVu5KShpbukK4uZjiBeCEY4bFeNriKdPR1u3mEP9mbjS3OrJ3ajxu9fve6HXNTiAC/DUBvgVsbKCC5AzwZf0ywM9bsmOrXAQwwOZsYZ4AcbdYmQ02VfqKACuz9+XD6xPafeQEG7BzuZENMhLYbgG+6fHwHxeU2XgGpLq8OBfdNbfY/Bt4dOvXHY4aMoBcx0ajBQ0zzZMuTadnnnsxTc7NpG4AUD+s8sToMAz+CaQTOIm4aYeGXvcNi2z5e7C9SEFw8VmBKbeWLGwJATzh02/RbLiayEjjzJGJ/WAwo5OqbL+dNmUX+b+qfQNAIn7/cH9vGurrwgZRLbRBQXbOCQmBWvtgQdXn4z4kGC6kJQY/80ubaWoOcLLI+DAGoQt2XspA8hnrBCEbXIMVgzJeH/aIZgoE7vxMICaZIqhrR4duhsDaiF2nFx1w7BzM+8yxRPfeyDaozc5adF1MDGyss+PuiWDYGomaDczMgEB7VmE8bdTV09uVeuPffA+yGwsvW7m3Qi5jZ1zAXzcyoboOLIy5LLqSEZnjNbIVmzrFWJcAKGsnYJCZNtDyu2sw9C0EMWaEDCQqgLj+46fS6KF7wuNelyK15ZHx8fgtRg5nHHXdAkELJ5EfRdAfIvuI/ENGwnsEvGYjskZdS1LGLlxUshVoZCoYH0muWWxDr1y5FNPZGsORYZpJ4VSjvOnaHJcdvwbws+SLMTUIE+QXAH+ZuoPlufPIc6aYh8vca0ipbHzG16qB3+A+HBk5SBzXm6ZnV1NX31DqDZaa1zCX1bWHzIgx2zAoBczauGyHTFdkl8xWFZlJ1zQtJQPg2xdABt97x+ZNzkPGXtAuoDUjF4XUavKdr3yPAF+tvfe4he+RCQ2Az/XnZ87P8un9lQG+vZot/GYNIQAQ3DvWruORRTXCiHmIlSU6+TqF83UyiOvU11gwLKMfNQXcI67HZpkMQjuYczL4EWRbgO7c5VopQ+sH5HsccQyMs8B+kXuorryGe9o5bnO4KBR2BdEmVVzD9elkvvZSmG/BepUgogU7WaVei3T3nadXR32NwILg+TF88I8+sA/w78T+s/8Zd8kIKNEpuzV6SCW4LzXL+c+bAPwQY+4z+HfJpXzHD6MZ0JZz50YHcSPgXBa0lQ44Bo7X5t61vze7W+xl/GVutJuzQNHNpAFALDj+KHAUAO0CfG311IsWTP4bHe+tDOTec9/7nlvPTtzKt7311+wF+OtssDLsJcDXyabdLpiAn+sAvgBGgA8INK0fkheZ2/AdFxjB4DYH+cXSIGC0eU3Y+rGhCyIFG5oudAd7r8MF4ploc6/uexsd7STftQyoB8gA9JXo2PBKb3z1xkt4VE9NzQEGdtLXnv12unD1Cjp+nGRgRI8OD6ZTD9ybxg6iJ+e4NnR0ESzola3WHdeWpQXsNgEBi8uCeby4LRyVubSoLwB1ZuvX0b+vgfJlPKOLqgx84ZkvG6l1ZDsvNt1vg7BBHG6GB7oBgX2hM1e5JGYUJHtuAhe1zAJegbustOO5qj3hwjosbmZ/Y221oJLXb/B9ddjaJcDcDIFPXfZbEKbczOyBYwJg6dY6k59VqhwT10UWV2BeDYCnNp8DIUDQqWR1GWkIvQOW+Uw/V/Dme71nVmCEvYx+bjQWKgoew9nHIFm2O2obcG3ZqVMECtCnuLmnR0aVawoYc0wEcwbVK7zfQMUGU15nC0jVmZsgCZ9Nx8EshNIrsjQCuh2+W8Z6gGzM6OHxNHxkAoD/CNIcZGPhuqK7inMmSz9yTwOY/E2yRGYwrLWQpZenLWoXQhMWchzrbwT2ZI1wFWqtUhDKz8WeRq2CQe+HeebIS6dfYp4sULw8kA4ePMR1HY2C8GimdV3Or5BrFSDXa6j1qADfsVRu4txfWbiS6vMX0yaFtjsbS3HPWZPQyZhtAdK1aLQLdCe2oC0Vgl9kcl21/pDD2NBMDb7XOiwlvZ9gwTfIdpktctJ67M6JsJmV9OBp8CzAN8bxlpTBX+carHHNDfAN2rUMDVmOl8O5w7wR3BuEC/adb94jWnRmgC+DL8gXyOd6BcfdeR1ynAgsYPcjE9gR1yvcfiyI5mntwDLEwhIgf5lCbgMMZV4GrWEfy6OdMRaA25CqxhhpdxvnbpEx88fLWuXz+8J9y2Lg/Hvncp0A0uztFmtJ7B3R/dnME+Pn/Rc6fIJQftfNmtHdbUaAIIHMkAHPCvNokch+bYMMJsf16Ad/Kh154Afe+mKb3/Gdd9G53SP7fnifeqz6WbyVP/9K6j4+nPofPZQ6BrvS2iT2Xd+8lNanl9PIB46nrglSg99HjyjeiVU4P24G8DNgaWLwS5pVgC9jUqSOv4+Gbv9Ub3EE9gL80PfGBq6lW/YXz+yrhVtu6NkRpbnQ+0bSmay/VxYCyyUgYgOLFu1yeuqNlYMAusqGQro9aCnXPMdv8RRe97K3y/bf7vfe6vv2AvwNXHQC4DM2yjUsmlOiU3amLBl8N2YLLd0ABYrxWouUA8WaQcmAavcR6j03U8CNzjna+oXeP7vIdNMdNfy9o0urRXICBYoIYdDmYU11zkk0uLH50rbSEiUPPLWfnMOjevLKNNd2K51+9UwUe+7AlndSLDAxMpQevu/edOjw2G4hq+yzWHV5AWZueiatYAW4DMO3wiZu1kIBx1b44Ks9VraSWefQdeuRH2w+s0e3jmAjSx23mFApRAjEUg9Fe4P9XRRN9sJEC3DQMQt41U8bwATxIdupVWBmrxt29NX2cEkQKMDPvu6ypssCe2VEMPob2m8CgM1KqBcOoB2ZAXTfOuwIohnrLVxRYr0unlWuTw8ASelQd5eABRvGzdYAQd4ji1gCTk/NpJkZNNC4hwjEo4YAvXIrrKkZDQM6nU7CBz06xFYiO7bGWOiyYvAARCcr0ZpGcfg5MAQojQDGeoANeuT0hXWJrH6OAQ0WdCCi2FH5CIzvGlp0Mx5bnLt68T4yMRP335fGT96besYnUvvgyVygqZSE1wUzK2gXsJGt2xKo4uMfjllml+wOzDdtRR2ZwN01REke7D3ynfYOCkF5WlAcXYCtHYluqCsEj2fTSy+/itRjJY0fPILOfiINDoxy/K4RORvwOlLBa1YA/OhoGwC/sHwtAH594WpaX7zMfTCF/egC52Omg5oH5oiX0mOdx0Wnwd555Nh9AfCrFTzmIxgR4GdHmgzwKUilKHWDbE4EYUFSG/RlT/csm1WOaJMnMjDKury/OLRVaj6sv/GZC+ZzBk/Aq8RHh5xoZsX1ygBf61fljjYvKwF+KdUx2MmF8WUxsnKYsq+AwZP3i0G+AF6gX+e4F+cnw/VmA3Cfoz2lTDkAELwbwHZGJ12DU0kE5pPnDriP/hJhI0oQEDIhA11rZrLl5jouVGs8I5vjquR4hKOP61QOBKw/0Ci2xnh1dfEdNozjJwb8q8i9lkk4rG+SBeK8T33wU+nI/fsA/1b3mLvqdRZXzX31XHrl9/8yDf/gsTT+o6dS5+GBtPzyVLr0x99OK2dm0vG/+4Np4Imjd9Vxf6cPxnRZrs7P0pu98hx/JsuTf3+t+2OsNLGG7wP87/Q1+l76/BLcl7aWoedstkbT21vbtuh22jTf9gyCn+NGKzvlBmYmSvcV9b5uZGadwjYxAH72yo5Oh3pnFwHEzXz1vxfG+3UAH71ptqNUSoJ8wc6q4QeeW8+XAD8Ans4l9seIxkCCh9xYKNjRUOVnqVS+/7NkSoCoLEd5SAOAH/rksHFU861FYwaMgnxT8Ppwb6JJ1gJQ9xyvXQWgqeRhjeu5JCCdW0mXL1xNM3ScXFbqwZKjj3cr3trHRkfSo/efTBNHDgWo9EA8VufBHOB+udBzh7VedLDULUR3HRte2fApF+V6TqbxlSOt23wINl+gHwyiuvaoBxBUZecg9f06xshg98Nmy8p2KN1BblJRPw2T6bkKvJSpGDwod9oMzTGAbRV2HfccA9JoFGXRqkXC6MR3uBYrgBoDHIuJDTaWANh1gYzWjOqjA2Btkimx62fONPg9Zlp6AfgDsOtDSIgENDtI1mRKzSx4rsoZrhIwTU7OBMMZnUUJAloAfWtcB3XaSrJyQyEtE1uR06ylBeQeG8wL/d7D9hAQ1w1AHMGu0z99dY1jGERbLrvc2a27C9IYAh8Bp82wquj99YzXFWZHiyO+p9rbnQ5MHE2H7j2R+scPptbeUSw+T3IpLCgl24BrkPIor90OjHQG+NzjMK+6FO3op88cC3mMAD9sMGV5rfVAd09AUcEnvgWArzWoWv0M7hvpyuVX04svfx1npqV0+NBx+v+8BxkNjbYs1LRYVxFKAPzrVwPXqkxK5GcJ8EMapIZdBn9xElnNJBIdGn2t4BLFemR2Ra2/OnPvvWU72cI+j4wdSj24B1XbLSLVFahg8APgExCi2V9dmgXo24XaLsKZfTfgKmVZIVXS3z+usz8ng8KUrjN3zNys8F4Bvha5Fa6HUL3GXLUvRXbiaWoipaxNxr+RA2CDewM2/3S+hXStKEwOS0qzckqfGDOb20UQy9xeJRjXLWeFcWgtAq8IsgMuGFxa9JulQtWoy9EFK3vXGwYI7pXZWKsjcPd+cE6ZfVMK5byOYvbIyilhU6Lj9c3X2QgzF4rThdvv4Lxrnbp5EfwB8M0k+N8uwOffpz7wkwD8997u8r/P4N/uyN2J96m1k8Gf/stXU/exodT3CAz+QGdan0IP+S0Y/JmVNPy+e1LX0cE78XXvms+I6vxCg+9BN7OmJejfC/Dj5/sA/11zjb9bB7qXdW8G96XzjQC/lcYjeRF3k8rPXIx58y60WRKS7fZkjQUOrQHwc+dG7fHczE3TV2DvBPnxp6x1UTAamunv0cdegL8JMHZszG54P5cafCUM1wH8SKHnwsjgAiNIyu3eIy3PhhvFjLsFtv7Ma2FjK4oB2eC39Ny3eFH3ClLrus4E6NXpRHaRjX12dirYRAHRJuCyHdDXoWwCQGwX29mZOdjmBVjn+XTp6kzINpb4jiUATxuA6fj4gfTEQw+mExNHdtlij1UpQh1v/QYbf4Qi4abE3wS6/KGXu0GM+mQZXdP5NrRS373Ge+wuqmRGKYKFrI6XIDPKN80OqQuW4eb8lOtYsGqxajee7h08W3XYsWhWhxbdSAD21iSsUQMQRYew9wJ2569grxMJUysga41jWYBxXUQ6U4GQlJ2ch32fB5TPL69SkElxYnjP52sYXVENa0IlkwuL1TL3czyjAwMw7BQfN+gpYB8DG2RhRWkRrcXGV65cjbqEKHTE2tNswirFjzLRXWiVvf/sZOtYrHmP6fZiV1ylMtZaRHEkoB1g10WQ2GUtB845AkLnggBWoC/4rhho8F+VrEL/wd7Uj1VkF8dhMDQ4djCNHD2cetC8txKc6OCTKgMAW1xz8NDX9VC5VliZWh9B8CUwQ/sS9R4Z4OfPj6JPZXgRyHuP92AZyXHI3qN111nFwGWdz56evJpefuU53IyupKNHjqdjxx5IwyOH+QSzTOGfFGO7F9zn8ZZVztkPn9q7mumKRJZrEhmK+uIUshoA/vIUGZvpAPjtAEyzRpHpsbiZ+2mdOWgQV8NBp7f3AEEQrjTKvDiPLNHhfrIodXE6gL5FIhGAhWSuWBstHtaTXltJBkz/eINoVTQrAPxFs1hIfJTHVMh8GWRkgN8Z8rkofNdiMywwmXdcdwH+BvPC8SoBvvp3TzITMnldiOsSKQWDQWoZXAOQ5VhYa6dc5UqJImMles5zpT7BwOtyxPwttfjZHpP/WT/j/RnfY/YnPIPifPK+YBVtzhJIKJgFNNNnoBAF5yEryxKdco0S4FcMMHWYqlJLUjD43tub1IQI8FeR6KjBf+SDAvx9Bv97dEt8d53W6kWKVqbpAGl6+ADt44fUxr71h5tyWWRbAvzmP/27UXcG/ntY1VKDvy/ReesD/z3wjubajb1z5kYadDfEskmMzLsgX6CT1R9qQrOONDaqYPGz883eR2YuZTTdUAqgIsAXmIbDhm46RedKbd7Q3/ps8xldETMzFa4wd/BxqzUJd/Arb/pRewF+gwI3i2yB0LnI1jEOS75rAD/MFG1KE/7UWQ4gK5qZscxgx14cQD+uePxn4aHMfV29sDU9gJISwHbBbCt5kGEUiOjAs4YkZZlmQEqGdNwB1eN6w8dxTZXXLMzOwoIC/AG768hrzl+aTNtct1cuXUqLBCrqaU8eOZyefOShdPzooUjvZ+9sQbVWhbK82SYva8vRu3PA7QAcFQzKU1YA08swqCvYFJodWIkiRD3E1VPzWRZp2iRHD3qAahfguRO7SS0RBddrZBiUkVQYFwOYvn6KRmG0KwCn0kJUbbrgXnnFChkF7Q6X7QQLCFMa4bMCwFoHbJw5dzFdnMQy1DoC5qXgegNQuk2Dn1kA/pkLl8MeUJbY49opaqesMfH6NPhcnWq6eO8ox3J0fDwN1chScB5eC++vvj6kIJzPDHaNMzNInwBI1gusUIjssXZxHlW7DPMzC5JXBVDRfIs/i26k7hUCPUl4LTp1FerkHDYYT7X9PtqssQh5ha91VuEOhH5/4n33pcee+IF04PAxutSi50fr3onu3YZdlqkqO4p5yn1sNkdTJI9f4KfcKbThBjacp/e/kZAFwVk9moP5NtaPtorFuz0cJPavMPIVur5G8SXncOnsK+mVF59LS7DahyaOpVOnngDsDvB5uVg1LKEjI5Qfe1efZoCfvdaVNmW5icGPoHx1YRpwD3sPwF8FnKPT4VwAl4yVDHIlpCjWIMC0W+/Be3v60P2TQWjHStaCYK+LEp0Nis9XF2eQu8yh57foXf29xceGr0rBnK4y+sW6WdS4OPVl8BfQvwu2zcpVaHRRBeBH8yc97mHwdRkzOPDeDBbemibuz1Xmn/e58ya76NhMLM8lH66dBrtmuwQISs2U4tStfaGGxOJag8u+3g6CF1ynepFzBbmSpUDrgHSdtgwIlMeEk5WZAQF+uAAZZrn+Z9Be7dBCVHkOa010ys4ZsZj33Ovh0xAZBQF+dtvx4TG08R7Xlxr3gwBfBj+Kttuo86Eb9coaY8m8evRDn767NfjKUDYpTNrAfqn50Urk00YE3U7Vf2tYQjU9ZADUOy3IvDhZTXUxgXhdhfdUenPhQ/lYu7oUN1R7P+kk/Y2Kh9/t9zaWuDkpQpIdb36fL9uCvdigsUCFFtXt/ZqCXf/YpJHJOr+3UUfnOA1Vmh5+7gaaTAsp/G6PbYvFWaDb/PA7PXbPtdKtu4LpPY+N1DFj4/l06J2M1qt8NJZhb9DiO04lg7/OvxuMR3wOhVT+LiaMNyQ/9/VtnH91VI0fzJHjxyJXgQHxO5of/m6TY4/jYlza2KAapGkdy5s9/N4Y473Xq3jDuT/4apr88xdTx3B3OvTjj6SRD5646We90S/2SnTK117P5Jfpypwu2/3dPsC/rTH/XnlTma7dK+tqnju760OR3hXUyxyWvvVumDJ1Ano3kXhGqjmzSq/XwOaNIDSYbFoWEyrRsdslNFek9nXTsXOjEpx2Pb7ZwGuwYxU3z+iKmHWldwrgl8B+r4vOd7PQdi/A37KJlB1AYc2jaNTCOYCZvuAlgx/MsA4ZdgstkU0B8gX62Z9IvWvhWsLffFk0cLI7ptaY1vQA8NXadsBUdqEJFyDYuEYgoqWjQZm2eUoQQhZiMEHwsSkABuAvY3/HBEkDAU4r6czFqbRMYPAK3devzEwGSDmJtOOxh+6ja/lYdHLNza5yoWOd4GCNgtbtsAJkrxJcyeTrEBRdejfSzEI9XSZDMIVEY4F9ST96gb9ILWQmBA021Ar3DaUvANRRNOdDgPgegpZWGD8b7Szz1NpvgI6sXXRybaeRl5KE6JLLc80x4ViWcQDSGx+rFJj+vmiyNDu/kianZrH80+ecvU2QTYBgIeY25949dADpTn965cJk+haFoLKl9iSoIYtZpOB4nff0DQ1T/NqP1n4VZppACHZ9ALb0yNhYunekm4JYgZ9Fm4AcyKBu/r2yssj3Xolb0+DarqodeMlXAcbGdkvstXbXFbRFQa6dQr3yavYNmJQQcS3VTnfonqNum+vpfFdKIfgP1x5tM3lnF0Dy4JGD6cCT96bH3/uhNHT4RNpEQtNCwL1TZNGcl9vb7JE7AnxYVwklbUoF+FyPDebuagRhMMgEZroKtdIjwGsr06zbTTvFtBUColakLmzE2HrWQufuNbHvQh2g/OxXv4Qz07k0fuRYuveh94bmvoX3WXgZQWuUT+SLl8PX6yH+XoDvOiOIDO95xkUgvQprv7k8nTaWSoC/moF1AfAtamW6UYMge98VBdYecyeuPbWuAQA8xyvIDfcbAi2C4RVkOg0Yce/LNmshCkwW9b3MJUF6FMVSvGu9jOy3QH0RcL/IHFUOZzdk50CPDaQM5qLxUwb4bQJjzlXt+yrAeQFpT7jYhBuRTjoF+17UOlh0u13KaHiNAaCuT8vM97pFwWRK9NgfG+W+gMHvoVNvDb/8aHLHHLJZlcW3dQItm5mV2V1TFLlA3ZhM5zOzhwZGvt8gxG64yJYIDALgR1+EHJgHyC9kOhFkB/ZjH7DZHtezE4lOyeA7j7cJEBeo71mqc5VZ9x57GpvMu9lFR7nJlT99IV38v5+5DkNUR3vSwKOH0+jT96bue0djgsS8dZIRqS2dnkxXPvtcWvj25QDhBgO1g31p8IkjaeRD96ZO/l6C9dP/4M/ifeM/8nDqfWAsomsffvfFf/5Muvr/nU4H//ZD6fBPPh5FrLsbPKM//+zFdPZ//es0+uGT6fCnHn1dDuziP382nf3f/ib1PzKeTv3mj113Dlf/7HS6jFZe8Hzoxx9NQ++dSEvo57/5n/7hda+r0OCj83A/33FvGn7/idQOODdwuMCYXPnMc+nAxx9IR37qsQDm5UPZzov/8HOpNtZ7pLidAAAgAElEQVSXnvxHPxs/fum//XM0++d5/f2cz8Ow5Pn1Wywuc1+/kF78R3+eeijWPfn3PpK6jgymS//im0h9LqfBpybS2A/df10Acen/+Wa6/C+fS11Igw7/a4+mvocPppkvv5ZO/zeM5U0eo08zRj/1OJ9NY5AbPO4UwI9NNoqtipx78V2l/jmzdVape7kywN/VRu8D/Jtev+/1XzhfctOXgsctiuGuCwBdYmJDyA4gWVLDBgjAE+ALAkyud+AIItgOyz82n2jgQqFcltBcr4PNG0FuqiSLU9ctxCIyM1FsFg19srHR2wIsBPsEsO+EGesEKNnUqZXNPgcTWev/dh+lG5CLosG///kou6u+ngN8u994a+8vx917206r28hgts1q7GHwbQ7TDPAFyCFFifu9ADfKFkLLrsDm9QDfa+GGuwxwVAKxzZ8+OgHHpuZl8C0AlJ1egwRZQkJTR5usZKjVBkaAJN1RlNFssx9pFbmN93c/LN8GTiBXZimu7epLDRjA02deoyhyLh0+MJzuP3EMFvZApP2XkMAIZDu4phvMCaUxOth4nUWcMvgN5ssSnzs9u5DOXZlK56/OAvSRQaiyKHS7QV7BInbDdI8M9KSD2HD2oxV3PJ2zOukM9fekI4dGsVOE+UXas7yEQwhAoqdnALcZAJrzVozIfFgl2NAJZQmAb/HhyOHDqQ4Jevb8lTQDwK9Leq2qk0fuw1OJ0urOcurn/CZOPkhX1970tW+/lP7mG98sxs/1GpC7gvQD0H544h7A89FwxTn32hm+ZxbNcQsuPwPp1MGR1I//dze1Asrg2rFP6e8HzNLtVIlUD3r9js4WCiHpbLqCCcUSResmVBpIWQBvynPWAdQrhWTJ4Mi5oaSiE2DfK+jjvp7D6Wh7HTtDgqAaVKkBYpVCZLuStjDnxu1Z8PjDqe8pJLDDB2ly1Z/WW3C1oWOtTbTMSKiR3m5YMwDgU7bnvSTwNXvM7zaZK2t6uVsXwZiByEKeo5VnAFsDdz5PgB/NughY7ORrxsgAwCZv01fOp9Pf/no4IN338FOp1ns0130mAS6sbriwyB7z+fxpzcDezhkZ4BsMWihqEbWOMLkHgbkKvfrX1MwD7rNEZ4bX4IUPoRi9B8x4cE8wSdIq8135Wwb5theg4RXOOu10HI6eDMqAuAfWcKBZWeQzqW0xuLLANqxDzZw3Mfixrrluas0a95rF1Ys88fYns9DK9agyXn12D0YiJaMeVrlm1wrHoA0dpVgvpplHYYdp5ksdvnaukTXIxay6N+0wR/TOj+/SlYb11yBfKZpK+j4C4UMHh7kH6UZbNLqzANrGcAYCBh515XxMulzHw2dxXsrntqi5sB5CeVkb17NWG2BO2eeiEb0EVlljDCKcD2XRc8NrIHsflsjKAZ2u2RZUgK8GXzcjRUrhykRGQ5tM4ttYex5/+mfSxN3sg38zgF9uCco4Dn/qsTT2ww/ktBgM+OILV5OgPW6aPSBPlrsPEH/8Vz4Is52Bpq+df+ZiOvDR+9LBTz6UOg9lpv3NAL7M/eSfv5TO/59fD0D82H/1k7vBQXl8dwLgl59Vhdke4/iOAJLfKYB/+U+ei0Dg6M8+GSC+fNzNAD/cR5js14BKPupmVlawUgYA2e0kt4a/GVNbfELWxWWksPujW4Mn+6+6G0agBIl7memyedJ20abdqyu3mzWwuUjMnVJGxSLCUF+waKuXl91ZQ2YRXVKVTuh2A9OmT3oHAFxnF4vFgr33v9jEzCqWI6KtoE2DYBgjhY2vst7rsMY7OFas1rVjQ3ushIBGLLWeoVRl0+zsRZ7Q3c/mmP2U3bTKwvHyk5vn+JuOf8H2+Tqb3EQTIjauNgtT4/QFOFk/6sE7Ch5TUQ8a7yq0BW/6Vbf6gublO2LvyJpQ0AlD1qJtpXphGUAzGDB42QOfTRMpSACFJnOcm31n6beVrzmPKJgDCBJgBbNmPQSbtmNrEZ92g+HvDYiQIQ9XDwrwSNWmVQCuLjZrfEZtEFDD2K3PzCbE0alLGxCtIwE3G4zr9MpGGj12Ks2Ajs+eOwtzvAHAH01HIJ866KD6tWdeSIcBz32w7so8ZPrMuqKqSR2Aljqa3ovTS+mli1fTC6+eQ9u+nAaGaNoFAJ2Hzd/ahiXkWLUfVCs9eelC6uHNT516EEacoJPPsQlVa3jey7DD1rIGHjs+kQ4Md6b63GSqcc17OnvCFnMNwC2DLaBzLrz86iu5HmFwPE2H/acNvpS1APIAHF0EnrOzWoLioNPTmkYIIEYPjpMF6UkXKIz9iy/9VbrInxbbWiOgrriXAuZxXtNHRmCNYlhdg7zGzjb170N0UO0nY9AHgKwBuFsANN1khkc57yvnztF4ajtNz2sfah2Md3B2D8psfXZUMWhdZfw4G5h8gzGkShyxdBdO9YEbrpBhSAQFLX0taQgZxVECiwd+6H1pGUD12vOn0wBB2iP3P5Q6Tj2adh44QmdamX4CDYK2NphrQbiyqm2CMguDE11xW2nq1LJtTY3A2aCBuQHAN+OsDt9sjOx91NMwl9uR4bSFWw6fy2fbr6G1oy/OrdZBc7FXvpFefO4rzMv2dPzeR9P4sUcJ+OncK2HgN7inBaFw7SbIobqwPcuMfPjbbNlpfwItI/Xkz9Kp3G2YY0SWs0pxaYMgdl0HnAaqBYB1l02lgrzI2TCDSov+27Q6ZW7kDhCSEnZcJbvBl24qZURCpU3m6up86M/huKN+JRerKkFjBrF2uq7VbAalHMnske5MSMm0AHXctImvEfD2MG/MJtjbwGyCcj37Ktj8y8+ycHWWLITBwUbRuddAWdY+xjuKmbkXLETX0YmFY4X1eAnQHpkz1hqtL8cPEATjkuSxtUuwmN1SlsR1rBMUr5BRWZcUgPnX4CgkT1wHm9Gtc18YdGjB2UGGpcvMhl77fHcUHi9MEgwj4+N+WOW1FscbrHk9HU+PM8wbvLr8TKlXjbmJOCQK0lWpbNDwapGMVd2ghvXgyY/8XDr+8Advdbnd+7rvfJFtCfCvwBYLMO/91Q/FQSx++0q6+EffTKsX5lPvfQfS+I+dSkM/cCzVL8zBIn8uZC4Dj9GOGamH0hilMLLa03/5SjQCsfj0xL+TPysD/AvB6B/+iUcJFh5EclN9U4CvFeX5f/a1CChk4R/4+z+ceu8/sCt98bNvG+CzmTz+Oz8ZbH39/Fy6CGO+SDbiAEz6vb/24XcU4G+S3hx8/Eg6/m99YDeD8UYAv2OoOz32X/7E6yaVAZhSpb0yp/KFd4rBbwb4ew+iGeTHUlcA9RsC/Iworn2Ed2yZ3twH+Le7aHxX33czgB+sMAv/FtrSEugpS9DCz8U1nCAKt5SYBpG6JvUruEOjqYbS97bCJFpEZ6tz08Ud4ZeewWA4RATA9/0i42tbbNbxI3vT7UHHBpgjvaIbq7MAyFmANjI/FvAqad1OnDlqsKpVNrUOAEWFTb+U59wJgO9RaWmnraRAN5wqdIMMm0ELS797AD+yJjCXFsBWYJpNS2eAr3+1AB9WHZ2yAL/AMm8638y5tMZFzdAnrq1BhMWFXAevra4fAoBodR8BW3aVyUEeWReAwNYqFpmwZ62AnA7ATecABaBIrJYvXk7rl66kTewc9VG3+2QLzaSmKDjtHj2ajpy4DxZ+Nl25dDqphBw/MBbdQE+/eh5W/SjAH/AFs2emQjYw1BbrW0h75tKLZy+nF8+hZQeYjB89mg6j35+DWb94eQophzrwzPY6d+auXkoHsIJ83+OPROHqwiTgmsxDNx1eB7GD7CA7scB8tvb4ofuPAXCRKM0vMDaACJhtQeAGAMungOXixUupF3ebQZo4LQGKtawMlxCea2ilt9BsrJG5UAfd3YOMgqxBBBxcJ4tyz128Qr0Ajjy6owCm2rgf9BAP+1HOMaQrAn+bIIUsyYwANpRordXWt8DekvfiGHqQTYykV557Ps0h6bHwPAoYDczjVstCLB1boniRx6byGa5Fi82DuNaCSwGfiqZFff0XYLDnAbnEaKPIYo8SnDz4Ufa/8ZF0+bWzqf7aBYKknjT0/vel6mP3U2NgFgFgT4DZQnDvOW+r3zdIxgJze1sWnyANEsBzyl7verAbjCDHU4teAPzcEwAQSPCuY04r7HcLQXxqMzvg/JaIqqdv/c2fsUbMpaGBsTQ6fjJ1DxwKpt+AJvY5ZT4RlJf7ViFxcEwKgO+9LsAPi0eO1UxDNN3S3z1kbTZSsPPsLO45M4By/wRc2+uBLITyq04Crna7/xYA33tQd69OgjQLbJUUbemKw9+VxcgsrzLv3KfXIDE2lLOEs5PBVrYZ3iFAcgxcO3VPiloXjtNCaV10lgDqvt+i2Cq/txZD5l5no7hHo8O0TaYE+ABsiN9ZMg/Ke1bIjMmsmyULkG+WQIJAgK9NsX0zGMPFQp5j9qyFcekmgBDgjwDwOwhWrIOwBioAPudQZ4zsrm19irUpkfs0O+L3h5uVQaeZVs+ri3HDZYhzVKO/RtC0igSqoQMX31WPgnDmt8nHAuCXpGTUYlnnxVrQKcAnUjdjFAXXyP8WCT5Xkem4bj3xrgH4SFEGAJkP/P2Pxw2qZnwegC3QXL20kA7+yEPBvk9/4ZUkUFSS8+B/9InUjQd8MPteOPThpSxGb/iH/uNPhnb99D/MAH+LtKKs/viPPRKSlDdi8JW1TH7uRWQs34pgYPXyQmjG7/k333edXv3tAPwf+O9/MfTtc187H3KctSsLaewTD6WJn3vyHQX46zOkitHOD7//eDrxKx+I8X8jgF8d6UlP/eOff9ONde8L7jTA9/P3ynTK72xm62+qty5BfAny9wH+W76md9sbSoDffFxZ/86mA1DbwnfeTSO6xxYFWfqru2HlTpHm17OVn0AnWpSbwlUHABMqEFZWUYXdCYCPVaDvzenVEkQWAD+Qfs4kBcDXW9kUrV1TLdaCEdpEtrBWnwdw050T4BMt4PsOkIofiOChg03G7pFlZ9Z8Xk2MXTF3b0k7X+p1XV+VDAnw2dzl4CzXCVtIN8xwnykYu5LBj5vtzjH4Mnk+mt1t/Hx117L3svjt+qb7OqUHWpFajBjXSV/7Wy82lsG/DgLp8w4jt4o+2EBrk2vSCugpSYDSDcm0vqywgaFp/E0Y/BbS8B1Id/qGhiAPK0g9rqSlM2fTBgWlK5emAA0baRAp5RYb84K2IN196ZEnHkdzThZn9Ur44TdWOwDsdLzFBe3Q+CHYYQtss+OLfuPLFKhOIsV5/pXX0tmLkxTprqdhWO/H3/N4mpg4nKanJ9O3XzidLgngAY5eywpr1ybBxolD4+mpR0+Fpn0Frf7iLAwqQKBKwNE3hKUiwFnAderBE0hxaGoEKB7oH4rOrp6v2vTlOYocCWovXb4crOEIgcUaoHXqKh7pBDzO0w0A/Dp7ZAbasLCcl2xrBI/OL8bNokfBpwGjGmnPz/FUmlOH4fW+sIDW3gNhpch17uW4Ow24+aC6FqbMzwH6Bxw7diydRdM/SdBRRbIgcAtQz/xQ+x7dnp0rjIX3tXN6Czef9sjKIX3rAuwhx2EJSFMXFlNbg0LhZYLtjg1kOy1pgIDt0CNkPshu1Bm36edf5Lo00tiHPpg6n3yILAfMeQvA3iJjamSix4JAFeZ40wzcFkXaAnzmkVFEAHxGY0PwrKSUa2yWQl17AHy93LsKgK8tZns/wR2yqpCWbafZqfPp1Re/gbvQYDowdoxMygEGiFqHuA+9PQ3qsrQjZvduKqskFa4x+JIN3lcGOtYK2FxPwBpSEL6L6BJQzzmsLrAeYYQBKF+lY6odWjsB1bouRTAVmW3TlwJ81ioLbGXtAfdgVeau3ZORqHApJDFc65R66Xqnzj/cwoquus4Pi4sNCmrKUwwg+PwNArRlm6sRIMjEK9uvAc67AfgGD0pezLLphx9OOq5XfL/ONIscvwy+zeK8Zx2oaHpl3UW49TBm/EwJ1wbIepFjc31XF6/srpdshQB/kHu7g2vcjlOQwaRjq9PVKlk+AxZrp8z++fnRM4E/lfGZeXEPMWipCvBZu/2cFo5BBn8dEmGbwMqgb8VeKJAFDep7DBYjixzSYgNoUD/j5Ll3WoPCvatcytdsENQv8L4VnhvcH0985OffJQz+HoDvPG6Q4nz1f/ximv7Sa6HFl92e/uKraeovXk5D+MILRgXf5cOi2ekvvZpe+5//KopC7/8Pfij1nBhBe/65APgy/dukNgSoMv9q9m+mwV9+ZRr9/LfSymsz8V1zXz8fRa8P/yd/O+Q6ZcHr7QP8FKx5Czvrxhw3AvUA/acOpkPo3XuoOXg7Eh0LbJXdlAXFpgo3KSb2nByPZg2+Eh0fVV6vJOnIp98TY23twM00+H7uwGOHd8fdugbrC/YWGe8Ff3cK4K8RcZcAYe937JXllMDnhiDfHaX5EcxrIc0pf97kTrD3u/b/fXeNwM3kKv7c1L1Si+iMmBvFB6gId5pgXCyw149YQK58BYZF7T0bgKnQLM/JKXY3sU4Y9g7St3ZWbZFJagLdMYMCTBfSAUBU/jytMfOmZ9dSWeON5avhOtGK/Zmp3a4e2s33j8HgD8LwmSaGSUK2Ew4QRUDqhnDt70VSvgxWb+GSRMCjc0t0ilxn05Mt0oPfYjfW0wD6boXZzm+3bC+LZ2/hG978JdcAfobeUQsgu8fx2OFVhr2CZjl+y33qZl42/8oAv3DkePOvCsCZr4nsvT7TbPBcB8G9T7+rHQlLpPALKV9JEFgMZ2C4wjxowNLWGJ8OWNRObBMbsHfr8wAj2Ps6zYcmX3otCmsPUES7wrEv6fDB5j40OpCGh9rT2AF82GHYF6YEI7DlsHGjQyMATfT6yhg4yA2+bwr9/suvXUqnAfhLBJmtBKDDo6PpnmPUSsEuCtLOX7yQLly+EkWlZqw7QAMW5Y5j33j0wAGcaQAD2gdy7BY9quTwmLtwq5FBnDg8gvadgAMQMzI6ToCHXCWaaMKgwupbJzKNa40uIwMHx+zARpMvAlJAb417ZbuQr1UBaF67CtcunLyDfRZrW+wYRp0xV5WD6byziYxpmZqCOtI3JTYhB9LnXJcdrlSPMixlN4yDEoo6wLgH+8wJ3GMunKFx2KSZltxsKLTdFlR6zfwmGem4zmiplTMAhjoBa7URGmmNUsfCz2ZevJpe+fKLNDVA3zw2kBCnIM3QgQhP/kOH0tjJE5HtmXrhpaipGPrB96aeDzwBuBzknqHeQG03DLLSkmhPFwCfHgpbOLCQEWkpJIBtgM5Ydwwk7VgNiFQKVyOgiYyFawcAvw0NfosMfscA7Dze9xz7MgHD6ee/Htrzo+PHcDvCbz91R9BEjiJmc+56y7ojwI9sQXFfxj1a8vb55vBek0HXQclAYxPPfueE3uxtZCSVFWlJuwWo3wTArnFP2LvBY7FZkwA/AqrI7HGdyPQpSaxSYNtOcKLL1xY/30BSZlYgSBBJEtbaOmy8a90awbTF6fkeJ8CO7sHWIbD2et8FqQCQ5nd2+V7mnpCA0D3LOaKzVcgUOQ4ZfC0zDSxds5QVKhtbQebm+5YJDsy8WvdkUOnn20AwXKuK4tqo0yCQcE/wuKR2eumFMEq36T6CKouclelIKjjeyow8hwZ1Acqt7BPhIm8wZlbI5moWwrsuWZNVA9h31ghKurm2XCN7Aqxbw0MAqJ3tCvf1CmSABfyqfDLAz2SQWZawig0GPwP8qlIje2Yg0VGDX1cqxzg9+TEBflaq3MbjHZTo3ADge8Av/3d/ETp45TkWoc5+7Vya/auzURSrVl0mv/kxS2OoM//LXzGQ2+nkv/+R1PfQwV2AP/LBe9nAWtPyq9Opi4ZRwzDys3995oZFtmYCLv3hNwG+PWniZ59KU194OV3+zPPp2C88FYGGjLeP2wb4e66GBSh2qx2joNZMgYHI7RbZ6qRzs8eNAL6uNoNPHk0LFBSbgj7+y+8Pn32Lj2+lyFbmX+lTz8nRN5xjdxLge/PeiLVsBnk3kuuUenwP9PVNg9yZ9gH+bSwUd8VbbgbwyzbhLujbsFehcdSZhU1IKUYAdZ5RvCnc1YkjnHMy+yRTEhpabfBgbZVw6B6h9l7bRjeYAkLGOOQZlMF9VutoH4cDFWldWdYM8GHJlkmJL1+JNvZhB0dGoLN7BGeTMVxLaCQDwO8AgLUhD2j2v3+7AD93PJXJg1UrGHwBvgVvYUEpaFCuU5Snvt6X405c7szgl0MVGuFoJCO4z5aCygeyzlhQlLMsBlMBaDKkuy6wutlRlUXE+WLox46DSmRRlAFwbfmudrIzesOXzcr8rLJzcRRay0huA+DAV90wc72Dw9FZcmOWa3j2XFp+7nSaO3M+rTB2Jx99OM1yDjNKXQBeDUBfXy/a92ODgHzeR3Hn0hrzj/R/N/NnheLATeaE+nd1uVM0y3rlwhSy/gWuf3YN0YWmG6DVjWVeNbzzAQjMZ3Gd4NSCwi7ATxdMpaZ6rcpVhMww6xaRanWoK8s2QEcms4si8TUkB32DY+j6D0ZxqK1EtdPUFcjPX0BWIJNao8i1RnGrfvbO49C9s7+uA2qUua0bhPB+GXxBiAy646x2OhoSWlxpht3ACjQk22lGLZxk2I91nFEGIsvcrX1o1pBFQFDneJSqjY2NpwuM8xq1B/qKe085A8KCUfZfCQ7fLVvrPBpgrCqjxyHLkNdA7HVUyMa9cjad+9zX0+WvvJjakBy1HB0O20obfwmu2nFNOXD8ngCQ82fOpR0Aftdjp9LI3/oox4nXPZp9BDmxbkQBJ4G+18z6jY1NinZh8O13YPBhwb3rwAaALjolM8+0O9VVxTEKmRFZQAE+X0zRBXWBdIa1Rmh25kJ64YVvpZMn76co+jDHDvDf4ry4V7e003XeI6VTshYBeSGpi19EOOsLmrJ81rGwpln8KnO/CUhtAPJ3ossw42DBeGjDWZ+Uq+kqo1MMv3e961L3HgWrWb5n11VBbLVrMCRGFYBsC0AdrBqkiAXoHaxndhBew7q0rvOMuv5wDLPuB+aaYMWsZzSui34TWRYowM99Qiha5zrG9xP0We+UG0ex/kYfh6zDD5mOGQRtYwH4WU6nw5OF3RAEkRkyAMyrstlXuyvb+TZex33tOHRwn/RSt9KPlK0L6ZGBh+y7tVbh1MNaGWuFdQx2T7Y+yIQGX2CxsgHrKhkjazPcH7pYtzvJ7rabGWPdUg64ST2CciizB/r9L4PTLBDWjz+yp1FPYidbi6EzwK8VAN97SenzJg3c5nXQIqAxMHnyo7+Q7vleAPiC3tGPngyd/ZsCfBh8dXB7Af7BTz6c+h8ex3kHb+LnLuNcMxgLj1mBZhed9WnddZ5NM4D/kQ+cSBOAet16XkTLr/Tn5L/39K415W0DfCbH+I+cItMAK6BLw0vYU1FXIEiWRTcAuV2AX6OIWCAflpve8jb9uLqYZv/m7A0ZfIuODwHQzSToZmQGoZXjsotu9/GR17noGFSNE2CVD206+x48GPaXb/S4cwA/N7qKdWwPo7gX5DUX1ZZ/3yvf2T3mZolO+cN9Bv8Nr+nd9ssbSXRK/b3szjbMlen7AI82UZGRMx2Lpr4FFwvBeu42S3dDGBsX9UhnFwuu7H20Szc9bTdFGB5Zfx8lwV3A+iz38f4LgG8Ldxf5DPDd9NYA+I361fDA13ZT1qfWNYI850AUYVbZaCzi1Y6uORh9OwA/sJMAv9js9XMPBt+AJ0A0AN+DCZY8u9B85wB+dtQIn3LW4dzt0YYwdjxVe59BgMA+fK8JwEI+FIGT8M7/f/MqW3nPfIGyRlkGPApsYSujS6kOKoI2m/ko7yikJs6D3DlVQEA2Z3ORcWpPQwDi3v7BnN6foUEQ7P3iM2R70eLXaRz1yA88laYBDpeRuqybcmdse/DWHj04kIaGAUSAhjpe+VXkO4pwl5DcrFpUCEhYZ8NfWEYeSsZV57jBYaUhgnhLOgjCBM4AHWULUTxZ2DIGCxokNoABsOOfDeb3Npp2WcBejmtb5xCu/QA+7qvL84By2PmhQwSVwxng8x79vW265Xy1AFHJg5/TjTuP1pERhFhHEt04AVDorwX+cb0KwC04F1zpxW+2xDqXVg7OTrsyt4KgyMpEgag+4uiMkd1YDyIvjnlOSOg2lUcxNyqApCGsNS+ijW+EsYafkZufmQWwMVUP5zeAJaiWz7r6dKLZ7zjyeGofO5HauhnAmfNp8vNfSuc+++W0dXEa+ddmmulgbHh9F8XSMc+ZX4NIprqprVibxvEHgF+jnmHsx3+Ewae4maPbsJMva4KBhfrq3KkWj/MN6hM2liLrpF496gzMXHB/rfF6wW0UEiu18JgF+BRhVqr9weDvtKu/5xolbCIB+NNkS45O3A+YRS1ApscprLyjwXfov69ErRLFrtYElEFvDqxyBKDU0OFVAmLXYwEhEkHmpSx0APy49wmkdwCmrIsy7h7nMoz7Ck+DPIs7uwC+suh64QvyHSvJCM0A2qkZarOOgGB1m3vDAHAdnfkOzaJsUrUjsWETKeSIylQMMtTHR2F09AFQEpitwQ3ZBPgGjAbVnrQ9HawDqLI+m2HzWmsbKZsfsr0S4DMHl0Pvb2dajAyiX0muxwjppPehskyK0J2vkZ0tu4nzuhoyrR7mgsW8Ic+xt0m49ZChCoBvD5S8VoQ1L3uCGQGzGmZD6xSM16m5UV0jwO9h7Tbr0Kaci/XUzO2WhfT20eBFy9w/y9EdmusS2a6M1SzqD4DvfWNACA7r7tStLUsSN20uh9Tcrrk7SH2e+NgvpmMPvRuKbG/A4Ctbee1/+nLIYyyMPfiJB7DGfD5N/isY/R+kiHaPRMeiGsH6GWwt9Zx/4D/8BIB8MOwklegI8A9+4kF891fjc7TAbMf/vn5u9jqAP/NXr6VLf/QtNPGLyGYOURtwOLz6z/+zr8dEue/vfTQNvOdIyHmF8MQAACAASURBVIB2AT6Bw8P/2Y9cV2CqxEWbS3X2r7PJZEKXGnwZ96tYhcqYuzjqGHTgY/fvAvxR3H+O/PR7dm0vzU5MUYtgduPt2mQq0RHgT/zie1MNa9LLHO+V//eFKLb1/Ps4r702md9tDb7etc0M/pvpj/eC/BIs7VpnuggE65TlAtc99gH+9eNxl/+rGeCXwV72PM9pXzfnFjZhU9Nt0SXRtuY0JJGF0oeajVMZwhqbVAD8SMnCWgJgTBd3WhRmu3RbxLNwuzmpHQ0pvIxObAeBJncBvhkBHTcyiwMYUH8PoyWDuoUue4cUuXaAJcCv9oxB6gHwAYAZ4As8m3X3ty/RyQA/t5Q3cGkpAb5eGFFsDGBQ5+6mG/UDAoW9ztp3YhJoc6ujhvIBZSba9wGe7OirTzfHEw2r2MRtiBPg3k1Qpi9G15Euiivf5HAy+CzZ/twKXtlVludYdA3Y1kYPljwcULQeVC4DwBEIRAdjgMkObGcPsoohbBNbYR4XFwDJ+nW/9HKa+vJXqNPiWuLGct9jj6ZpPn9yjt+xnlfR9nbBgvdhUdmLREeG206rnTTTUR+/Mge5g42mjLjdMFcB/2ts4J348fchT7EmQaDWBuCV5+vi+nSpQebSKB2wENm5LrCRyfQzAiiACXZsrAS41r2mHVC2RcA0jIxn6soFPgf7TAB+O0XcO9YLCAIFR1ErgsMIQN8swSJZLxl832e/h1WlDWbDtD2xRsMR1CFFgK/Uh59ZVBq1LARHEY7pCx/Hqrwm93OI9ZfzCdALvR2NoMIikA/QV1yQzys6APi9fX3p3MuvccLetxm8ttuAiWcX+uzhQwcB5wc4XzImXLO2iQkw+SM0BgKYUxydLj2fZr/w5XT1i8+kTqQULQDQs3NLAZyqmEZs2SuF+dU7TAaNICwanyFVGvjg+9PQJ/8W2RDAuFaQSjK4dwVXVivbqVYXnTXqM7ZxwmonOqmaFYx7Vq91NfhZEpN11fneFeC7hrRTiNmCk44s/k4rwTX1AlpMWsjb0TmcSQfjU+8JGPYGwYTsN7MBEGoGkeyeWbfwhM+ypQD4pfzUuW8hKPeVoFSAv0l/iS0AvsE94pYM8AH/23yHjLYSl9CxI9PyeGXwDcAE1YJ8XWFkpzv70KrTr0MnIJrvEHN0xn2pxGcNdzC74bZxPWOOL2AmYM2RlrTadeb2DdnqEicc11Avu3aTFqwaIIZEhevbrRzHjt5kPrz20W04OsDqjMc8IrCI7sWSMcw351y20c7WuTlzZx0CUkmupB2j477m/Aw4zMgYBHdBiNpMyyxm7kKbe5v42JAUkL03DLHBlYXbBnkch0SANSXWzmxSACvA76PPgwC/Veknn2X2ZTvGHICvpz57jAz+KgGr0islV6rtotuwTbCaAH5XVyWchjwHrhbZP4gHxsk+HO/5yC+kiXcbwJd9t9HS1OdficZIykb0sA8GH2B79n//ShTPqiXvgWEOFlxbsXNzaRJpzSQa/d6TI+kh9PKC8NJFpwT4gteF5y+n8//H19LSi5ORQiwZfAOD8//XN+JzBPU3emi3KeMtc637jT743ffgL//vfjh+ZirFJld+zgz1A534wqutHyQo2PXBbwL4Wn9OkZkwGPC8/fzxHz2VLv7hs+nyn3ybrMOhdPTnnwwJj4vD+hTFxJ97KYIL/fOf+K9/Jg7zdnzwmwG+Hvme86u//5dp7hsXwpJUj/w7BfC9ltqV6hxkgNZ/avy2kEIJ8GPTFnw0sfh7tcnlF+zV4PvzvQA/66j3Af5tXZS75E17i65D01gCfDauLTabFlrKt9ERUAJRgF9D595BIWtrGwA/WCgBvjpOGaHcbCmzb2h6kfLIZFa6KO538Q/7uAzw8zS8ZlBXssyxsQAS3eg2CntMJTpqMgX4WwAEtf2dHEeNYrpa38HUDoOvg047G2mA290sgQ4a1xr/3apNZmTviyAkAL5MXgnwDXiEDLsMPoAhWDUBftb37rkr7sDVNjVtkVlmm3WN0CPd9LcBWPB5sGimt2VWWwABu1KogmHPoP3NH7sAP4J46g8E7shzAuCz8QpA1ZIrzQjph8WggCL1uWFxWIAFWfgqcimDrh3GynWoooXq88+ny3/xRdblqdR+z5F0zwMn0yzXeX4JD3BmTkW5iK476MF7eSprqTPHBKbrBJEbBHoNgj7HYRtLxwDnygsAxQJYJR6yevqsV8kwddogyO6aAI3o2KrXugDELq6Ae4NUs0qtgAJ913V9UktdpWi7gnTALNT5M5BkeM0PDY8BUjhvPt/OmFoGCnocIwNigdaSsgr2tKHBIZ5o0QFIMvvbfJeAyvtix/SBoNuAzHtCqYGyELu5clyOse4tXq+KnUtda2XhuSayxFtx3e0yKjNpNoHzyEUyjLcddGvp1RdehnkXHFvLSDfePu5bAo8edNMDRwhUKCL22J3freMTOLo9wPdQWDt9OrVd+VaqP/ssZOHLqQf3nxYcsc5fNYBjTcD1yGZeVQBzbQBgNoquHOvIdVyDxj/xw6nrIx8hk6CnuZ713Athb4sEJIovDZZxSFnDOx4NfoeSH+UrADsDuZLBD827XvkECCEH0oWLe7xSAnxtMr1uW3ZpZ7z4eWox64KbEEC5ZZufE0DYF0Fwp3ON/vkSE/4ZAF8XLx12vCWK7IjXIbrWQiJs8V6daTaR4yhVpFpUOiNA/g5+/naNtuZikeu+QHG22nmvSRfgXh1+yGIMggH4NoLq7KNOyDoCAkQtPnc4BwG7n6NxgNbCbYyzGYM690Idb3szBB5PAPyo2Wfl4di3uK4y2brbyOJ73O26+IQHv0BbmWJuDKe7Ty5ILVcAJDrK5Yprn21K3d9zoB5rJJ9rJnW16EsQlsXaaTK3rRmQKe8EK9phGtonNxbkPnNu+yHKevwO7YVDFkZWJPT9vG4TQF4n27O4SKaG+9pr309zuS6ySk7WIEwsMHbMlfdwPKvWoqDcWK0bkGfzAtl/PysAvvUR/CwY/ALgR+0U13gJB51g/fmsx57+hXT0wWyMchuPd1CD/y+/HU2o7vm77wvJikBw+ouvhGyk/9FDSEJoOoGeXv38SzRssiurzaV01qkdxCYTWc3MX58FmJ4PUC8Lrn++j70A3yZauvQIYl/7J1+KDq0lwPf7zv3Tr4ZlpQW8le6mIl4myNpVHGcAqCf+7Q/SVOsorj0vpPP/9GvBXgjgbTDl9y+dvhqafZ1x1Khb1GsQ0AzwH/nPf4z7QrvOFYKZl8koXEjVYQqAcfkZfOpoZCrOEcyYMxbwR1Eui/XC8zQcIXCIDANj8+BvfCLO820DfGQ94SGMa9HL//hfpRUyGzob7QX4BkhmK/Y+yo64ZQfdvb93nO3A62RuZ2z31k/c6gRtBviRgAuQX7DwxYfEzW9aTsBVBAE30uQHeCmfwUXtA/xbvQ534+veCODLSDZIEweD30YqnbVbsFMFRGeAj4uF210UJ+qwQEMTWLPYcNnoOnS5sXhKoBTsmvYuGeCX4PkawC+FOpkxD4AfEh1Avu4tweDPwC5eZYGnY6NSCgB9F+x9rQ8vcWQTuji0wbraNOVa4Oo8f+suOtcBfLtkA+5t1iKDDwfFZmLAg+yDzYldnPNSeqQvc9E74g5fbD3f3TRlei3slHkM8CMPGZ1rYYMBQYHm9LsO7rrpvIvb9FYA/q4u2XNwk7S+IjpL2ttAJk6vbQI3GDd/L1hWoiWw9nrmAj9AKZt6BSmCnXQReMWxt6vlf/6FNPmFL6bVq5fTzqGxdPLUfdhRwoICajoBRTsCYLM+AOQazB7wDr0wtnwAVJlU3UtA+lE27Hi7BuvYZCMep5ZNjMLO1QyjjXpgoAXNAnzJKeVDOnOElzbXzqBQDXHIm5RBsGcoV5DBHxw5EM2ELrz2chrBflK5jsWOUbKsNhipkB7frrFKGAIkAbDtCyuDOwjAF7jW0VYL7nU6CUvRwOv6iWR3KudoADI1+roEWVQpoxu/QxRWAJkO7h+fNl6SDbWRkvIfZRTeX/rFV6lDaONzzlHE3C0zXuU6mHnr5T6kMLKLrEjvQeyryYiQI8jAqucg0+YerllHWj775dQ29UxqnDuTVp6/lPrXFXZtpqmZ1nQVa9EVsmc71jkA8NvNthwaoFEY1xjANvbxH0qVJ5+i70E/Y8r9aLwru2+TushwtVAsOcdcUaKzGAy+AF/NuGAxXKHMBjIfzBzluhKCLn3j9UmvwuCrwQ/rTQIdCAXHSBvV1s5R4KTF9WY2kHcgz9kqLEwt7GxT5hNBh/VDuVFUAHyL8KNrbC5cj2w3a5gZOwPWAPjMO8EtdAbX3s62jBzX37m0wDo5h0Xr8hJOOgS6JcAX5BtoCeI7GeNqL2MSLl/MoXABshmWc9DzqKeFeYIevqtBxmANd55V7gdrkCLgCEbdJA8SF4JWz6cE+DZ/cj21psLaDL/XNTCS6bLnBotB3GSpj6tGMPch/XEdIQjU+976DpfmuJ+yRGdFmZN9GdT4l70JCBiqMPgdBMNRL7JtQT/BMedSZgpk6QPgm0mzKNw1iu+wONyi9RXuh8UFzpP7uoN5NADA7yb43LG+IOxcped1BQPAm20D1FsoW7fQliDRDIaZN4uFlb55P4hGOimw7enOkjwHxYzWCpZFBkJKKx/78M+nIw+8CwD+3k62kSa1sh3fedlywbQPPdunYfbP/cFXotDHhSMeAjyLW2SHcXS559/4wfBk93EjgO/PBfNXkaPIlI8h/7GTrSzz1T97EaajPUC1Upl4uDGQTvnWb/0LtPIL6ejfeSKKbQ00dJxRr77tsTiZ4ni8yZg4BBNq6mXlfdyok2283KiQwGD4A8exyXwqzmMD+8pv/xd/gnsP0bUVLDlkjc9Wt2i24BjSmv7C0eZOAPz8BSmCC69J6PPpwnsnOtkqQVK21MqNZMBjXcXtPKJCvrzuxdgJwK5j8nUACYDv/GgG+fnvAQSL1tBl4W1+fwY0zUDxzSRAt3MO++9550ZABlY2Vm3pWn0qmGKmIGwsxYmmYqPIFr9jGs4I8FfZkAUZep9vwuSzUrCoK+exk2JvtCCvUAR7ffaoZJTKQNOZ59wDBLC2u7Gucwyhf+Uz6/gpR8fIFawHkQu0tcPoEjh09eqgI8BHQ0zRn4WYufj3+gD2rY9eXjvCv1uNtG4abLwgBnTDAC9Bvs1UOEdoOTamLo5evW1WuWeCVl38DbJcNziYpqVqN0Ueu20+CDYoi/3Ucuvkow44F/lWlAHYpVLmDGa5uVjwrZ9zfkfTkhyBREPLO32p7UgZ9pSCQsZaUMpzxbb14fLCBgvgE9TILOs002ajI33ekRu0a1No23gkOrN//cW0CCuexg6mkw/dkxb5fbZiBcyzgbcCiLrGYO/ViHMNBCPdOjAZ/NlFkzHgwLgeZDTc7LkiUazK79c5liiKZs1rMHd12vF1QLooUqyoxxf9CIjDTjQ7nggudsJXXfmDQM0i3c40c2USy76lNIKuvYtCT6WJBlxmM6Lw2GJwvnMDj/stAEcHY2AmwaJd6c6eQdhJQPeCMg6kCRb5WtcSlGxxfUOGUoxndm3SLzwHAFFIGLKsssIjgzDv01b2WD+lbvDH+Pfg+tOLE8k6rTvnOW67BrdCMPX1EPRaMAw47+1HQoK94dbwsbTdf4B7Wu31UFrvGgWIkdn42mdT6+Xn2EeRZZ1ZSL0WRPYy92e709kzl9OcWRPGzS63Na/3wdHUhzVoB8FP3/tOpWr/CMdCjY4kgEWtAMsGQTr/F3PHWowGDjRJDT6yP7NOzhEDH6/Thr9XnsfrLaKtsPj4PbLvreF/LzDmXnNu2meBf8vsa7kYT8YxgidA8w73rE2qzH4JepX4tKnh5/2OsACfQ8ipLbVShfWskrccuFIsjmuXch9lRq0A/1aOSY9+wad9DfSgV17m9bUotBsWuRe5mMWu3TTfaw/JDN/dh5OYAJ/vr1QMfG1CZ0deAHtxzZdnL3KfkaHiuC1GXiew1o/f9USHqgrnt76lA4+g1cJwZon3DfNX6WQ3hIrZNed2FL1biK8DGPNjE8DsZ5h1M+PWEhmwXPkk8C57h4RWviDxlP9YW2CTQe99swS1grn3PmEFYCwE+N5DuU7EJnsW0irVE+iHdafkkM42XBulZWrw5xmvOtax1kbo29/NeMX746mMLZM9vt7P0RJ0hWBbP/wdens0KKDVicfg3QL+yJ5QIN8PjrVWTMC/xnW3J4Z3kvfXox/+hXTk/vff7tL4zjH4zQBfyY1yFKUpw++nql1bylILrTyPKGnuK+fSVcD48st0B+OmaEM/ZXHo6IdOAPCPXWefeTOA73q1oWPB//D5+I4x9PnKbfSlHwFoC/gF0c2PV//JX0ahrz/Xxaf/0cMw3vNh3Tn95dfCi9+HLjs24jJAsHBW8O7jRgBfwNt9bCiNPH0yDeMW1DEIA2HkyYKu/74ynXmyDRtzuYmGQcMQDP8wrkA2ASvH5k4CfL/H7EGDCTv6oZPvGoC/C8ZlwixHKjcdQUqRsttlQw0KA9BnUJ+1+bEyNjGm1wcOt3sn7b/vuzMCzRKdJRiptTrFc7qmmJa1YMtUbAHw2wD4MmbhmGAH2yaAr7GMPsw1XC/0wG+DfXtjgC+uLQA+f1igpfxBgG/QYMOUawAfprTSAEza9n0MdmwcduwAMh0brVj8q1XbnQH4zu0M8NlIDF4KgB/sqgAfWUyL3s9260QWo9Y32N0yBRAY/c158zcC+EpmNslayP4GwC/0tuFVHU10BPg6+bCxl0HB25g+1wH8yKZYYJc9rbXljAZM+n3zbJi9AbQKCNTkd8AgGnQIvirquwEwtqK3cU273TEBhxsXLqXZr3w5TT3/bGqBIb/nvsMAfCxQowsyRZOwdDW83EdPHA19d84SUVBqwbCaW5n6AFvmBSL1GGcb6xH63MhyyGrKLgoSJC4EcoJotch2UJaUcMa5lgXbJaCwe5mAX8ZYv3oEGej869wHJIxI/aPLR+Mdsm2uv2OhbGkNQKoF3zqs5DYZgzbY8g4KLUU2Db7bv1v8q2RD0GNjIYFX2DGGHCID/TJgyqBmK9WMD9XWA2wEaUopgm3lOGX6fe+sQNCGUMhCegH3nQQSBsYz1Dds0OG0D7C/AUPcS3dbg8AdGPGuTuRtIyNp6+C9qWUYqU5F//0DaQvwuz13Mc1+6Y9Sy9RLKX48SSMy3E62ugD5l1K6MD2fZi1M5rN6BN0EYNVRrtWDD6Th++9PLRN0d0eS1QD07QDGBe+xs8hEQwTYoXXVbBiSlBaa1XUi8bU+I6QZZsAEooD7bV5rAzeb5ckAdxBoyeK3wd5b+xNZDcCbfbraCCbaCSYic+UcMViT8WbebgPOG8htBPxK6tqx72xVAw+IFBwbMEaRcsl28zo7H+d7jqxQdNO2IZc1FMjTlB/aQVmJlCW+1ioR/E0i0RGwXgfwCRB7yJLo7NRh9gCw7/rUxvHr9BXnQUC5XfQT2YqAhe6vC/RrgMHf5Ng3dedhvODK45y2lHlhP7rB/Nh0nliXE3PfwlKLexkn+1FILzg+Zo0kJ2yCVxR2B8AX/JsJLG72EpxHYS5PM2AOicFDFPOTvbTgVXmOTj06GwUp63rHumNwUH6G88x7zrnu9wvwqwxyWMvGdFeGhlEK98Eq2NQsmgFwp12kiyDBbIKSs5y54FjNVKndB7uuIutxrd3CAlOAn78nSwcF+L3g4Q4dzjiBNQt6zVSoXuMVjz79i+no3czgCySVy+h5v/vg4JV5RGdUgHHpOb/7eycGg7KFfmnbOyIiVgAaQNnXGyA0bwzBgPN69fXKQpo7rYZHPLp3v6OCXZYZAl8r+688Z+93q1G31bUMuhIePeHzOTBpuLi7GQUZeS2x+By1kOWe6IK5QYOTvQ/98Cu+1vNtKuz08xwbmQs7CMb2aupz97Ov6XE9D4/Bc/Rcy/OMSWVhRnGe1i94Xn6uzUBsmmGn3r3SGsdC+ivOgWvhZ+vPf7OHY++YvO56FW+I66yFp4s6AVkZ9LzVvVuWwQ1jF/TEfna9FKdk4K8x8XnjbJbplAWZGeAXUoTiz9hJi01zn8F/q1fo7nn96wA+3Rpl1UylC/Br4a1cbrZqXrVRQ39LYKsGdR0Q3EIRmmRcWMOREq9RWNYCc3WrAN/1aT1cdAT4pMh3AT4a/GUIii3qAto2kYIo0RkFTxwMgB/6VmUqdwzgm6bOmQYL0SI7YYOnKLTjKRNr4XAU2qrrVabjNrKLOW8F28fFvynAt8OolokAntADC25Db8u1YHztBSCI2mUvbyGYeLPZZvlndIeNJQCAr1QBcK/+XeeWsFiEYXNTXgkd7QbXgXoI/h0WfgEkdXvRxULnDgCJ88J1jCxHy+xCWvjGV9KlZ/4GcmYEEn8wLSxOp8W5xTSDb/sC6+wAHWiPPXp/6h8DiMLUbVqEGt0qYQBN/SuxUfElyFBSETah2ksyXuxxHrq6c5+x12kdqgd9jLX8rB8XlEYEAtGlOexFtT5lX7QYkO9cwLe/hc/sVTJk11HOwOI+ax88Bv26BfiC6nXW2aiP4D+tCSsEPB5JQ3tZswFkJaxbcByUE21GkXQG806AUvCYf8aeClOrfCTWXfcx/ousSAG+InCpufnHKYR0yz4UyoY2lAuFjIv3EJgM9FnAKOtt91B0zxTHViYeTq2jh3mNdpJmS3rS2ulvkl35DAoXioq5VpVZjp09vML95lJwEVA2LwtM0NDVy5iwf3VglTj0wH1p9Mn3pIStKZtVaOH54vCAj+vCHNpSqgMZwKygjmIOML+C7ArAi0TKWp6Q8BjAEdRvEwAoi9PmMnpFMfYdguN2m2aZLdNBRizjtSKo9LsAfVGEGj0prLMFe1gga02EcjHAtC48rUp8bFIWjQyAwkV2O3ymAMFbuugItr2+BNU66GwTYOuio0TPjGZr9BDI3b6tvbiKREeAbwCwy+BzP/RQ7Nxpfw4dZrSA5Bh0gLEY2POwOLiFMYrgMq4yn0ewu7IwA3tPzwizhgQaglebpsmMbwHw7Zxs8akBZHTesOjdMVI2GGGUwJjfu47qSBP3S3YlikQXc2+N+ygmj7KdGAMwWAS44CGzbYWzkEWyFi1HEXA0+Cuy9r5bKRznkjtZ5wBagO9xGpQL8MUa7Zo0xAzOa0vOEkMcFN1stdy1N0VkDyKzZrB9jXS0ziYsQWHvferQZB2CAcIaMixdzvhUmr610huiAPj8ZJWxWzWgiTu3JT3+9L9+d2vw32xx3v/9/gjsHQEBfmmTmVH+jQH+Nd1yZvIzoC+Z0MxC5tdk9v51ID+4mn0G/900A/faZF4P8JXozAR4qrBAd8rglwAfKYyaVhu2KFVYN3XKRhcAn03KVG5VgA+wryLRQUz9lgC+rJOuDQ2dHvjMNWwK9cFvBMBX67wR2v5dgA/Qb0cOYtfMSOHvztXbvRo5wBXg+wj/bm3blBkI7n2KrQS0weIXgUXYt5lOLL73zcn7eOF1AD9+4MdkmWHYTgqw2agFnVHkynUI3+ho7V56e18jL273rH3fLsD3PKKDrxkagrcA+DJlZEUJ+JQgzGFtaXDfg16+AxAclqTKhTRu4ankRfC8IQvKpl9pIeOwhN7428+ky9/4/9l77yC7zrTc9+u4d0e1ZAXbkiVnjz32OM4w0eMhZy51KZg7Q05VUBRFFVVQ/AFFkYpQHDhQ5JxTEe4lFtQB7oHhAuMzc8yMPQ7jbEuyYucc7u/3fGt1t2TJlgXjskGbaWSpu/de61tfeN7nfd7n/SCSEphtGGX1x1MnTpUXjpzEEm8V9v5guY6OqBM4vayvVrCtO5O630g+HIdGRqCMaFDCwmETBAX48XeBCF/qdXXd8FkJPHJ/ISMqMq6SAK0aK3MZcCh7CzsbZxR+1nsVQOnLkwZKOtgAmvTjtwBcpl82t5WdCoKUKtiV0/TXhtdiUGaXU56dJFGNnyzqrM85QUaThRAArXiNjYtMqyCJikRQZ3dhC3KjEYedFQTGEaV2W3ab1sPcWxT8joYpV3eu3S0Af/ee0rnuTWRQrrRDJtcC886aOvH//o8y8+C/4MwzXUZ5Vl1i2p4ZgB0g6ujJhXJYZxnedBByb2iCLA6kXteC6IMHyo67biuDV1L3ZkaLNd8DGF+3JsWUh/apFmkTqA5SsJ96Ghj64THsHKmdWVcaVQsTAvBXiSaUhmW+CfAbaWDVz3ejQRfwGZQJ8C0oN9PTF/eo2mFbxt3PWIPBr8XgZrzYtwhANqxjCMA3OHSdpw1XPffMrigYVEeuLE5LTAKNmjVy7fM7BAHelwDfWqWjAPxpAiudWkYh7kbJ2gwzLmNoy4eQsw3qS5/xh12P05a2lVp22mGW/SON+bgmQPQy9z8Liz87iRzRGgOAuZkGu886b3nMgHP2IwNBsbeQPhr6KoGJ7arMvk2y7L4ddpuGpcprmBPKX7zveQtZ/X3eRHejtkusMjnXg0FDjBUMeNMHRbvkih1CgmaNacWpY09l31uA7/cE+LHvVIfP+SE6UIaXdaraQhcr7sN12aGmw6WdNZ0mghXgGw1EouY+RPYCPB+JzjpN2Zbpkq0Lls/A5+RICPBHIHOTLeC9FpRZeZMGDjzuO979vnLwDa9hm8x/z8Z96Xf/a47A+QB+C4KyqIIwlNo0i9eDx82u8gM1wdNIcurBWqPt+mdlH+qhuSXX+a852q+fuz6Xo0wL8FtmahE9qGlnN/ghGwDF+k13CNk0mDQOUx1E0ugKgG/XR7bd9H5qJTqDHPYbFwjws/3DzJhy1X7wTICPNnWWQw8Gv6AVHo5EBwYfmc4gHW110dFHuQd9azu3L/5pbAH8pKoBEwH4duglQxGA79HqQWIhowy+9ntN86/aObZi/Qt5nfks2uhAaYlaVuQRaHH1Wg8TxzpT5y4zOLjZUdgDbauo9kI+BowN+wAAIABJREFU83w/U+ttKtsmENBpRUejJdnQZDCQeaiG4N5PI03QHm9kYldS7R7syoUCrhUO6zgDIFfH7Pf6yHL0YI83RWOiEw/+7zIxNhEZxiRdYGcASSeOEsgB0vdcd7Bcc+cbyk663Nq0SJBiy/suKMC7NGUvAEnDH97XpkgBv/HFrjaYibOcTs1zkCEPsx8wlBvInlVZSN/H3wX0CJAABjYu8uV7KRkYtIssbKXuHetcDxMievEFJDwWIgtmZBoFjGHj+R3ZTLPNAn0Z/TY7nUxBI7MJwI8Wutk7I4tgvmnX6H00f/ffDCASFDTMvxluP9vGWYMGKzoawd+u6FqC3t5agH4kFGZcdNixx5xtGzr79pXODXfSHp6mXcsA04GryuLJp5C3/j/43j8FGASjw44PzjEms4BO6u+emp4pkzx7ZSDjOAp1xyhmVB+PfKb/wP4ydM+tNMuyWJdgaJyiemQzG0iyRKGSBMtk5NRyDxJIrFAoLXhNpoNMnOtHsOiZYxDgOncPCDhsAL77jl1gleLojONYW+dj0bPGKq45AX5YfGvKUjCrS1CV6KSbbR+1Q7p/qVEPM10tZyOTCqmlI039N7Xfyj+UCuloZCazl3FV3JOghZG2vm1aic7JyQB9gf8IXvSjFjMD8Mfp/zCE9r5D8GvwuG49SRxqDC4NTgDHkANpYMX1rfiMAflKEqfonGzH3D6QqZ+nHXHqxpeRv/DfGYPMaeaXAWVjo+oc1js+8zeZBgJyFsgQz6oDAHYuCNQXuFeDRF1p7BBrEyn7Sji/HataFKujFLJMHaoE3q4nsxy5TofZDArPv5H2tADfb7UMfhpopZdK9Umzfsgg3OZZCdJYCwJ849GWUIzcLtFEC/DNqNjp2OyX9QeQBvnv+ox0+XEkhjpklrQFTXBAbYpBhm+TwHm93Pnu9+OD/xruZPvv2bgv/e5/zRF4KYDfAiEZgvYwkz5M1JxNrIKNGlk32vtGohOAr/d28/d6oNZD89LrtT8C5wP4PnsBvp7eS2ivTav34aQjg5/W8TCZsvcC/A0BPgexTiVq5lc4tHsB30phdREZxBLuwgB+I5doAL7pcYsp7SIp8xcbOQ49mb0VGiiZypbBHgHgd0cpFBzFczwuOvjzW4jXzNmLfwpnAnxBo0W26ewLYNALW6CbA8m0ODIddBhVHqQWuO3W+4pA9xawb6/bQ3oBFlkGX3lO1d/jlqFmlfuVwdeGLy2sXtFnvdTIbLsONck+X57Dsp7csckUxNStYQpZjZmaLsGGAM0dI/0OkmLnBwBcNitbZh5FKgm4WpPBf+xjZfrjD5cd6Kp155k+eRIJCG4kx6n7ADnsOnRFOXTnjWU3fxb03EoN1GaDT/jy8AbM2syrKaoMOA71Lmir1y8YqgBfkKwrTRVbZ78y/c9/R+bi77qXxXKyeoIL+JKlFBfYddaur2jOZVztB7RuLQTs+SKs7TzSDEGVQYfFsb18aPsZzo8UQQLwhwB8auXjdmNw0rCtbRGt2Yftdpk6A1VP9irTcg5uVkB73QH+qqD9qmDVVQT8gv0H4FE9alAxTDDuXF0148QAdoZYx1deWTo33lUKRbbr2Fb2DmJJ/cj/h2nGX5f+SYAq+uZVaiJk7rUEWpheKUcsVmVMdpA5MyPQ8f0twLfh3C03lOG331nWqc9ZIUDvAvD7zdyxFupzAUQyj8129G1gf6jsZQV2WjCmy5ZF+2jkBdcrWqFS++O+4vjp8KKdaD8gUCtYQfKKjYv40z3GM0igqACsAvzaYbvWlFmPgetNNPPWXyBVMsgUbDs/nRO61Gjt6s/HXN16h9pITmnYogy+/R8MmngecfZJdg9nFwE+RbYnkJ3NYP2oU8swDP6I7kKs0R1ktob1v9fZSKjtOERuIsNuAKgRAfI26hasEaiBipK8aVh8GrphDZw1lwyVfQLUwxP06w7lpaZ2rq6HLH+vO1awda8QVOsJP8I1uX8P6mijNz7zGW4/HvqOpeBZcG/Rq842jm2yWgSJw4xxR/tYfreS/2SOtKZ07JIZ05azaveV6pi58npSGGsBrNfM+Kdzc1j8qv8XmBukmZ2xaZ5BRH1ZNFyzby3Aj989gaKg3utcRra3RDH+YnqwVImO8cCw9p1KzzMYuAAphXMS+V4M7l33fWm5+hLAv/hj8dJvvvZG4GyAX1U29YDYfHk4hLWv4L5ujtvAvWukKU7z8Ir+OIfUVrGtB5aOAJcA/mtvDpzvis4l0fHf3Hzjaw4ws8DKDo5h69DxWkRpR0i/dKPwIF7VC78B+GHwwxTa7AWW+YIY/G0AP64pHDyAKBn8ZVgsi850lFgxdQ/AX1+nmRDMYWXwBfkCfBl82ECL6P5DAH7epTKo2wC+4F4bPVn8Hg77HHJh8RuAD2O6oc5WbcGmtvbl5sSLwb0HlKDe56DWO4wma1OHCAuMuwFGtoYXWDfOFy/3MRf0/dbdpQIG3UOU6azJZKrFTbq//swchZx93H9lt2tavdc9IHScABu9sAw3z1ANuLKNJezxph5/tCw//3QZYaz0/J5BnjNzAqvMU3Ppxjq2f085eOd15fLracBE0LRqPQZyGGUSA+w5/QZVjSVohT7RKmz6mmcPqnqCpiFvo7UWyHtbOf4rox/iQgbUG1LWYHaA/3SPC1sJIBEoD9iIx6DWRqdml8hYzZ8+WeYnJyvjazEgQCR7onukgUTYSgAhgMoGXoMw1ilEtjA6jGso0YCmWGE2QF7WM3azjVSyZe0jPWqCGUMTO8NadJtaCcbGJnHWPyg/UYdt7dsIgYUA33ZoPQL8YQLE/ftL96Z7ysY4Vs8A7d7e3Wjv/6LMfAS3vVPLNBPjC+A6QLMymeh1LB1PM+/7FtbKiBk8PnIA0NuPRGKQAuKxt91dRt5+V3TR89SpaQepY4zjlXVgbVyyfDL3gHyChQB8rkebUqV1eZ5KMay5WTidLErsdnnWyqcE+Foo2rhK1tngLs473JeAM/alkYTVHhA1RDcjI8jXWtaMD0GaFpKRbvnwK8D3macIVYDP3iPjn6AtXZmRQdmTQHCfMvpqUWvx/TxBy9QUXe9pAjbHOjXTOYJ8SQcmAf74TpyXAPgd9feGBUpXIv2xEZRV1DaLGmOM8chnXK1ZkMGXTFhgr5tDyqQ/vtPZdR9QLMCFcV9lrFcJxMwGJNOjVwy/q53lKlJC54rymmHm2zCZnC5zoQX3g4B+Xeq9DgG+XZDNCszx7OaQ9Mrop3AegG9PCFl8QX4yRHbPJTBwrru/9Tb2mD6LdMyNDWwNZlqZznIyf9bMmI2oGbLa0ZndS4Avg2/tTu6jBtdbEp2aMUimIYEI171Kl+mA+1oHYRGx9+bYd8g0a5Hr+hDgrzYA334Rd9/3ZeWaW955QbvgOX7oE++ic7FXdun3/uuOgGnEeNtugh7T1xXI+6qaTptFNKm3MEFVp1rbS9fCHDfUFtDXdup+VVa/vndyqZcA/ut4qrVBnRuz3WwX0L7rZGNhaZfDOABfcNK0ffdAMhW+YhMSJTocTD09HPwCfCQbFtkO4qSzriY30q6WpTnbJjN5o8qmCvDVWZvCDYOvg0u1jFtBMrS8NMlcnc+hMIw0ZwgGv8ufHVjkCvBpJLM51y/2YbSA+1wAv3az7CH9H3pTMMchJ4u/YSdNQIZdNmX2e8LkX4h0psKRrVf9u9InMynVwaYW22lVOoQ7igC/D0ZTEG3RaFumd7F3vPV72wE+wAfgKIu4wSEtIyro8r6VmczbDI2DOiwrc0Pg5FYj4x2G3IY8Nr/ChSQacBjw+dOzZebpxwt6nNKhkHSO7rZTLyDReUE2nHS7WtrLJ8qB268rB26+hvk2VMG9rihkA7Q1tMeCTcW0yqujJuqu0pXgtibjGJBgLYBbHreVzrFmPHysMt8CRx1AlK+46wmsGwY/bLjBneSGhggApV7Y1g1BldaYAOCZE8cA+Kcjr/E9A9AF1urpM5f5fZ11HB9/3zoW7QCVpljMqHbZIESQr22hTHI0x7XIU+Ce8MV/y/fUY2/JKNXbxxKyIWfqM2wzsLWGagBW04ZTNv2xPcJAl3UMwB+6+S1lY2w3bjas2eWhcvh//F5ZOvJ4mT28VE4+a8ZmoUzs7i+7scEcQKs/QwZl9RldtRwX9gOY0xHA5ch115SRT35bGbiNRlk8htmpmRTD6nqTPgieC4y980Rb0UV88G3opE+91xWATyYqfSVkd2H35+nsKrj26Q7KDIfBr7ULgnnZXJ1pnGcy1Xqu9+spnxoYfdQttlWGU5tWpWbCzEpvU+iaDJMBoJ11G4Cf1Ax/53Mj75FksHCZ4HaFYMZsShrcJZyuBNgcAH9mZracwlJ0nv1SGctovOhtOCXAp9MvDa4C8LMXWDugTeQCPw9YZy4NYw4wSifuLtkPe2rYC0BJ2xJ73QJjNW8WlX9zv8u80LzD5l1kAAT46XPWSHuMPiMf032ItdixMSHjpi/8oO5QyYbItnMX3L4ge5n5uWTQwX/PYV85iyvWIsDfz+qi1Rri90e8J7O3vKese5xrDIqc+WRpWnBfu/daX2BPA6U/BkhIDAmIncv9Zj+SedKFyl2LYD2BAZkM/qwWnrU3RFx0XIPikmTHDKDZBiInYuzR4i9hhqKE0bVi0DKCq5NEVNaIAN/vuQcY0HGf97wHgP/Gd13sFnkJ4F/syF36vU/cCMQHn8WWQ6/5mJqOrCxETfWqOa22WgH+6uXiLFEr2gPmWwY/7H1l8Ks8p9HoexSl4Kn5nNeAVGcbTPvEDfB/lnc2Y93CJbsNcnjNC/Bh0Xs80NPoisOWDV8trOxcbapkWr0CfIspLbLd9MEH2A8CujcA+ZkXmzISAb4HbP4XUNKEoJVh9SCL77sMPgWemwAfd4lFlMAARhmtYfz144UPUNFFpx9Lzkh0zggmtj+gcLYX8MRawF3RoWtDJxg1+JHnpNDWQ0tdrFKOyuJHhw/IEOhHKtAy+S/5mWeD+2Y8OOy0xpwH4CtjEeCrs/WgbwG+n6kGV0ieIrbc2YXc39ljco6/RxsO2Am4h/+1Q2hkSfryA6i4jhVkCUtcXzppNgV8AlwBv1KKFN1GAgGgs7AUxnIeBn/u6POlh8LafubNPEB58sgxvnBOUe8tW7lnrBy4jR4nt2DlCJhfYw72WzwL6KTFQprqiMM1hXMvklGuGnVZzDoCyTA2h3udaOqU616WEQ/JX+U6fjszMAy5WE5ZAfcarTZ/V54AcOmFbU3nW+55GXnOzPFjZW7yVCQBvo+/UwF+9bWXNVzVix6wYpZDdlO7zB7YfO00t1sS1gZDuZCaRZVNrlMhAW9Y5gQwtTbD/16EBddyMzedy68BgFFWOpT6n3h8dgBqBlg9/LduqoP7D5ShW95aNgiMe5dxtDk2Wx776z9APkVx59GlMnWEIB3wvXf/KDL9y0rnyqsAaXTrvf8RZHIEN6yBYdjUXWjMx+9+U+l/15vL+u7LwpwuMSfWKIIcBORbQJsgN8oXrleXH/T1vWSDzByECLDTNQBft6W+nEUw/YB/i4eVmGj7OGANQ4pUkanEJUntP7U2PnfZYECtDjAWiOqsI+hUPrhOVLfBtfo8XSFaOtbiVrtqu7ZrF9TUXqhZdz3r0hTCq/rHL9gYLdkzGfzK4ucZKNFJkS0ZqWkbvTFmAHxZ5HSyBeCPTcDgj1WAH2carkIGX7ZfIL2CbmqITMf42GWAaeqHCPosA19Os6tTTPfTMS6w2FjQnIIEwK0MfiQ6atGbDsmRIiXQZZ8gqPHc1krXfdLxq4FSBfgy8RIQymgWI0PSX55sIUGH1+W9yJgP4wgo+z/Mnj/EfQminXd2gfbLYmelTwb7Xbs/89UCfNdTmiAK8DlLnM+OXzJlAvngDD34tfi0cZq9CXwE/IwSH8bSegUDisjfIpuyey3FtjyOOTIZC6wtnY58hkPM8VEA/iBElF2szahZZLscu1yjGQD+J39FufbWSwD/Ag7ASz/yehmBeVu3N6njzeN/W1q46gJxR0jDiHpYeFi1nrTxPo8jhLKDCtJqG+wW3G9jZm2r3oCrtFc/WxfsyXohhOZZg9ucX5v/Wlm6l3gCZiUEik2wscUbN7+znSzd9j7n0qW/Xp7zv/s6g3rqwMiauClPwa4K8BEcp628DL5ARS98Qb4HrazbMqyS1nzLaPA3dLnBZUWbzC6Ae0AtbopQm+I3j0eBXzPu1Y5RVNb+QwPwAZZKQ5a1iITBVce9NnMsenyzCjbJGaFByjA64oFhG10h0xnaxSHIAd4UYJ4Z4ImAhMIV7J35aljrdnpkHOpcT+FfU2i6TmDRp1Sh1+I1GUZ/rMoB4tQAEFQqsNGjHSJuHRYFNkV/LfDO/Z5j7m4fhnBXBN12kLSrp/aHgkdBYQdHDh2EdOaoBYVCjsah4oz3rUXvZ7y2zfv6na06myDEvDyCtW6EQY6UwkJFAZL7QiNdyb3zDh6+dgtlrqzY6RfGVKAvK7cGOy+A9bptGqQriaBXBxytHFdgensprt3g96eOHi/Hnz3JM7a4FDBNx/L9N1/FYXwjQdsw9RewwgJWAIN3HFbbKcMeZJFeWkdVfJ6XrHE7BwT1YXO9W/dBZQHqfR2AVMxWzbX6cudoLCe1weRLiUsAPl/KoXoElQJ8nsvy1GSZO3UCfTrNiGTfHT/3G11WMvL+olmB6nojpy+4H7ZhF107e5qGW9U+sCFQGv24nTd9Ni4JZUIylDbz8d98Or2MRbVuJdBoOt/GFMExymMVGGlrqLiuBjLDYzYh47l2WbUHrikdtMhm1nqnniprjz5SPvZP/1L6WcersLfK7oYA1MNe5ygMLh2Hl7o0w/qbfy19p7EO1dece+neeF3pvv3u0nf1NchuAKDo+x3YaRht10G0+MqaAKLryis4i+Zp5rSxgj0Pzdu0NhlAnjMwBNuvxCbTkb1kVYBPMCfpzXPoaOcNy2tRqIGdhampATIAZZ0kyyQD7zgK9GM9SdGqV6M8JxIdghuDCIG0TjoEmxvqrZzjrG+Dd0fLbFUKpnmG6uWXdfLSBz7ZlNYlziyJXXcJwNn3ZmbwZ6cOScebVqIjwB+miLyDdLBLIbHOU86z2pWVNYAdrDaPgxTaTiDjsXFfXJe4aeVWyVrOnkAiiVMVUqllPn+ByTg6MB7XmxTEJsjVV746DpmRsP5piGvLGvB+eb9aD8XeIcB3zbhXMYbLNp2CXV/k99Wyz1EAPzvNPk7g3UN2Zggb1q49IZTqUHcxxH87pyMx4stOskqErCkR4FfrXjJUrnsm4pL3IQBH+mMBsQa1sXkVbzv2zOcO+8Uo991xrhJE9DIuXYMnFvoib+K8EdwvW6y75FoaANj3lFn+fcYMC8+nj2e2A+Z+TMtzJDoGuc4VKQndgvxse3Dc86lfWa65BPDPPBMu/e31PQLzpJPjIuCqClKuDI9RsYeEC2EBYNY2iIlkzY2hsY/TDaWj9Ab2tpXotOD+TImOkXL9mfp1DmePiwT4PoHtmDyH+Bn/oB6wub88rvak3w7kzgR1W2Bg6/n+VwD4573HMwC+B5YFZDZcoSiOAHAQQG360w3cQzkafDWYLcAX5DGP1vlZC9EG3PDxwJfBp9XsKwb4OsascugKYgT4OkqsceBpmblMJ0yt14bHsMpERzw4sqc66ei5bxMZTzkb5zgTmtghiusLBPjbkGIO5RWt2LgOW9bTPxGgagGbX+qt1fyaUlaOL3CELS0CewCIloGbAD+QuE7NCwD4yi9kxxctOgRQmnWzgFWA34URHBDgW2Qa7t63bIOUhL+bk/o8sWzz/YzQti9BsIl36UGZe+QNkYpIlVfrSdnoVb6Xbr1+hSzQolFLwcp2prEQYFVgYZGdAN+UvBIBUYlNrdZlMJ9+njHl8MdP//CTL5Ax0gGGIkqY5t2H9pQ33HlzGaWR0hIBTo89ANivvGPZ3t4WwPisLd9zW0txbLXErBreuuY364tERBbcNo4etWK23v+6zXVkdWUKBen8jAFVmEOzBIx3jzasQmyzSwD7hVOnyEAgJ4mDTnW9UfKhnCM6/BbkCy75TRvwRKdst1slOjr6NPus1+r+aV2LADXPxVopYZGStbDMgJzoxFtZCUGgHUMjW2maYdUbzvW4Py+HsKFYUucbm6cOM2f3A/Df8A7mJxmJww+V0w/8r/LUAx8pI4Ag2V67Eqtpdvg2AE07rzlQFju7y9zffrB0cDvCtqcMXQE7fcctpdx8fVkTyBLQFuQ/zsdlijXN7mkBaQ2FmSzlWjL4C1MvsJZpdNUA/D7Y+0GKTM3K+CQF46trBi4Abh1kgGlek3NfVtk9ZzBFuawtfnbNjreZcynx5pr53ATZlrw6FHY8Zi47J3WHYS8KwNdSU9ccsksSCboi2cRKxyYBvu9m/YVSJQG+GTT3zpq9NsBUIlLNCGaZt0tIRgxIZJEFxe6TAvzuyA4Km8lkxK7TWg3cXahZmqbYfNEaBgKVCWQ8uoI538wIpvOsXXjJVm4goZKdX+D5zsFCD1IP0c+4+j6LNnriy2yDgZG1AWZeuurRDPzdnwDUBtoy+YJpHXUch3XkSgbfSpDm2ePnwAlzNGtbmEM6RCGv2cIurjTKjeRmOqRwzeC60FaYby3At+7CDJbSwWjpNWHgF3QpWuK6bBa2IvnDnJUodA+ozdvMSOIIJri32BoGfk35GuM4qMc9z36RfUK6XsvPJTac1XXwBbK8dYpt59lPpiRADARZw6N8/jAB5iDXTMjBz2zEkWtO9yNYfWmYu5DoHLr5kgZ/C/Fc+q/X/QjIxFarqvqqjgw6BNSDN2k6OyKqPeRMMcLetL2Kdq92qgtTZvTPAk2r97DjLZivf6YzZDaVht0/F4v/Usz7hY52ApXqd13xSbX0DHhtAF0lahu2VvCfw74FffUiAoXOJjkb5P+ftVj4ggA+B6cafJnWRRl8DlGbXeWA0LNYgA94NQ0uwF/hoBKEapOpPr4yuQSGFtupv+dADrUU0C0rfg4GPw+kMqtVNmaRmw49MPi2rjcThS51fuY0n8fBx4E5bEv4APzK4HeGdwIEkOg0bevPBPh1ntQH/9IMfp1XTY0K68XOul6D1n69ZDPUkvb11G62OmFUxliaV0TkPejUAZqy8ZZygEC986jkG8C//Vr9/DWCm0W6Ay8S3IS99e0D8AVq6ptrpmIL4F/o4ml/rt5j7XlRv3xVGYhAUklIdSAJYDWAEQB7n7D7Ya2TZW/KVeNPrye1bkoWiNb0uw15BJv+nIe7jahk/dfnYA0ff4bDmTfh3448exxffRhEAMsCgGZs91i56fabaExzdSxT1+f4AsyCX6LJTg8CLire4tKFdcE3+1P15Q4hnNvkv1pZgOBdrXVTVFktgnW64Rl2HE/BMUxuwBywIPaSgE+ZdwO2dPACVNmJE3nOPEWW+tHb1VeXEzX3bQPHKIS8ND7CqxGoupd2aXiVIIWxVEoR+QXPMi26dCWxeRkgp0qM6hukTkp5SrIhPJO46zSdSpVWNvr9ZGUaAsfnKbHuWHR1dhlh76bItu/AdWXwprezfofLwuP3l5l/+5fywsOPlwFY0VyjjSHjkgZm37ur7LrtFgDx7jL1zw+U+Ycfw71qsIy+8VDZoAvxIh1015G+DDPn+wm4fR6JdgH4azwXewf0qS9n3CrAP0Ejp+PMD/YJi5sZ1w7SpzRq8uwAqArwDRb97x6CiXQgVrZhHQV1JwLmaI0sLGZv0qq3AnwbJVUtfuZFFf8zZvYHcA0B9HiGsteOc+pJ+L77jEGAgW0au7HeW8OJagOsZKWeN+lxYKDKewvwbXQ1B8BXy+5jVAfeSlVqrw4KaK0xyL6DbIXnNosGf5IMlpKYDt/bQSAwTADZkSHnWa2mQNU+IGSHYj1Mpoz7V5aiTWR1kKoBj43mnAf9OubYf0THG8gYi5HtdqsM1+evvMYMrCTNAHNvZZ09mam1wD4zQ23ELMXwgvxl1l9vAj20+7Dhyo16dUzivQ1GI9FL1kAGXymbQbFru85t9yilaG6DAfjsCasG/zZPZY4rFTKI7vN3CGhdBz0W4DM/1w3o2BsG/WVAv83b1g1iGNtFHxXjb4apxyJj5vuka5BrGGROjDEnBpnbGwM8J8C9JlT2aYFKiFTLMbobF51LGvxXek5c+vnX9AgsWuQWbaq6zFqwYhW7BXypyteSkEXuplLtsbTRsgCsLZ5h42YBCvAD7v0KENsOkuth1LqyVIedVsJzFrC5aIDfMI25D10xaoov7JuFXzm0PchF+OKQWiTcIJNGOtE4m8iWNU/tXIqh7Q5D/1mBfsCc7F4b4WwLlGQLnRsV4CO7YX4MAGrVN1ok2BHgc2irr026lVTtqm4G6fpo52k2c/WfHtzKAAT40kANwN/OMG9KdLwgn1fzqk4W+uHD4APulQrZ4XJ+BikHLd3tLtnRBhAZgEW2gyO4VeBG0TeIJCgt6yu7LUHbxA0VaeV19iRswG0b3OXnquQhtSnprIsbDNrgCvBluLhHwFk/ml5BRcAY/0sD7XTVBNQICHPf6m9dBznmz3xtA/htcBqmj4NxoQH4KbDlktWBd2XwG4BfA5WWwT/PNtTecm572xpq/KwN/gOOovnWU17A7joSCNeCQ/8uuK9OORXgy8SrG6/a8fr7yooESwLQuKDwf0tKSFpwy+HuAW3n1w3S9stPPl/6+fwBHUlIzZ/ARef0rHaMeFrjxbkbN539FNr2yPoDQGzmpMe12uJYHRo2oLl2XNuMY92HmiLuJrC3sC/31wZuXm8Y78p65359TAAax6D6n3PvzCGLtztqyfnMDd2S1FIzJ9YhTpZxAJLBXzQbIeCx+JDCv+rFX/emWpRcrRUFcEOsnxH1+JmC1TFEu8jYjLpnmi1VErmu3FEJklKLWmi70cgo19PZtwbBEjOuVwF+AoHsj7WpWcNQAAAgAElEQVSeKlkF1qy/bwfq4RFAGOC8/8D1patEhyB05qF/LIsfvb9Mk03p0/HHWgqLGpSkMH4jl+8uO2++CUvN68raC8fL/KOPsu54zwMTZXbHQFkm0BrB8z6sOoFLZDJZf/jVGxuq0WavsD+CmZu5aZqanTrKkAjw+VmuS5tI5R3aoPbJovM955LdY3sBfQYbtUmZdqUjFeCj8/f7awByA+AEOOwvZo4EwJkHKZYlCNDqUi97nrRF2wL8BOYy8fHL1wJTAMqzJ5icT81LzYq0TjCRd3l3IbicJ1sAfwl3IaUy/nP09ymiVs7IvSHRkc1XnuZrmfcR2E+i3U9hLuM3NkZXbgIdJTAWfMvim8FYwhp4PdbDnGUEfYsA1yn2Ipl/MxX9AFujbA0JOlzcuMGFbDhzWcZcn3hdcvIUIB8smB1WZqnWf4MGY9yRNQbTGBjMYGG6YLZfKZ2SGzP30d47TnU/zFxOoKzszuCS9W4Qx/mrBC1rUJzgPZg9Yvzmef9F7qGHeoM+9kHrAJg+RV+hLtkdHZQ2uB6vEs+tQikxY88clrxIxo11TsbF21gmoF4gY2KNtEHEPMHAKs98fOfectnuy8vAWLfMrU6X00eP0FvjOJ1+WQd81kJsVPvK3e95PzaZlxpdneekuPTPr8cREOCHtc8BDBBTuxlwr77ZlLpRuEV0FWm4OadzoAAtLcLZeI3M+e+WwW9B4ZlWmh6qrfuO4L5+1c3QrwZUXQDAbzDPtuFugIkgPs1eanv69kAToOQw88D2gJORa2IQD5G2CDKFwqbvLfzaFqCc77n+Z5DsnG2F2d5rxmkzW+FQNuBAzXnTxVGAqTzGolb5RW3XPLw6AEx1+B4yYdbUgyq1AOCvCfBta26AOKhWHPtKmPzzAnwvyHMjYChCmvoKi68EgXkKwFeqs6ZlJtZxK7hLCLZllewUaZFtFyeKzjCFfrSjD2sej3SLPbcD/ObDzgHwtwd1ZofC8jYA3zR9rCqVBqHBt7NvHx1Bq/ez3TGVIVSAX73VZZj5t1hnWrvitdQAZ3twkXl+BgCv1xeAnwZXdpCVwWeuy/YK8HEd8as/TX8aMJvEx1YR/eZ8bj8gwNb3rSxk6gqSIak+1T7vFpAOeUhLwFpQ23TsjDRHoJm1zIcBwOpDq4s500i7QaU4BCYCfIMzg24L+FxqaoCVCQgg3H9Mvc898UxZPHWy2Ht4gPE6PcM9KxPHknIAtLcBXT++//Locxfwm+/nus0CuC+lADafr++1oKJpfOWVJ873wdfC2rD0sb+smYpIMwT8+WqCOZ7pKpknQYvAy0Ctn2BKFxSbFcnir1s0LcB3L7WLLM9nDptMLWLXLSiEmVWeohwpQVOaVfG+6qP53GE6nI5wbyPupyEhGkY4oIz5kWxBLaakLDcypARWAavscQIqAiSllZvSKPY9n5/7e11F1UUnvSS8ZzMTeX5m1ABXY+zrB28oQ0p0CE4XH/pAWXzwQ2X2+aMAfK5Z0FsLERKEdHaOY6t5RRk8dE/pJUBYPXqYYmgCm0HmKB3POszDITJV/WNj8amvSVSfhQWj9howwNAr3cLoVTTek+X0iSPpCp2sF8B1kNoG7RiNr3q0eiSIFngzqJHp+I7qqA2C0uCNn99Qn824puOtAN/nqASHtdh/BsAn4DRDrQxHoMs19keHX/3w2+xVngVA1rU+FztPCAuJMAO3BBCtQ1OV6LgOVngWavBXkJVkDfF/7o/DWqrqkMT1uFZl9AW3CfW4zkWe3zRzZgYG2sc2NjpOcywaY5GR9IxSEqaufpmGYD2QKwHQjN+yNqSM4bQBJRPUe0n/C/6tyzVN2EFXNys084tcswBYGY9zQzKidcQRvPf07sgcn2NvnQLczzKXvXd74pjF8WdtaqbdpxZUVQJW7URrZ9laaJt+WimAceq0hgMGKRREc92RANnUbMMaADAE01uN/U7+Ywc1Wt0dNEVzv2ZebPCchsapMRi6LITcOvJEszQ9kWORdSBbtighwH0qc1s0EKA2Y2TX3jJ02V6yAF3Oicky+cyj5dknP0oN2TGKbJXqGF6P4KLzvnLNzZ90vuP+5f79kovOy43Qpe+/+iMQBt8DIOC+FmtpLbXEv7cAP2n4BowbGZsitkum4N6iSg8fJRe162ML1rcAoncVcNawPm0xbpXqtFaaLev/8gi/xTwNfKhgQgYnjWiqlZ0Sgvy72CKpSKUAlY2s4LUyDm1XPhmkpDZNIcbC0NOk+Xr1H8ur8olnZyLav7fp5+qutBnrVJawAfgW77UacNvHW1Qqgz9kSt0mSxyyyiR8xvpxB3wQCPilnWJ8qi8Y4FdgkqLWbSPjgZJOqoIpZRA2vdILH3cJN3KlJF2upasLBalwAX5/d2c9MOKTXrXZ3uT2WffioGer70N1IpGhrlZxgjVT9HbhFOD3Ig1SrtTXX6UDev1bj6DEQkRUA0wBDgA/3W2da2rCG4Av4ywJ3txnlYhkBTXY38BGEIz/vYeunuueotxDrWuoDL5Fh5sAvxm7vM1m0FZBfb6S3SK9DVgIA6esSq2xjLPt7LOWlOeh39VGj/voa5h8sYzgWcDi6ZzxSZamjqtMXda+khE1+DDbyhrU5CucE+T7u4OAWAF+CkAFnnzNPvd8OfzwI2UEwDPM2pxVfgAgGtu5kzeH6eQah3fviYvHLHp3QfGgAN+mR3Y+bUiEPtjcdiK3t5xoy+fuzwj+lFg0WZno2N0fImepcp1VvuYZ82kyBTqKDMOqjkwgrwB8dZFQuG8oRfE59sr6AoZWAUdz2GTqIAWaoYYAyQBWg+vpWFT3oHREdQ4DVDpYDQqYRrkHCx4HrWlJUbKsuU5M9ctgsWaF2qDKy9Vy0/XAvLSraUNoVDDPv3sfzqro9t0TZZUZ5yQtDRwsjgewj+HCdOgGGl0BdLiftSfuL0sP/luZfu4IQRf7q+8i7lZXzdztQ4O9TjH7yJ33lv6rdpWZI89haXoE49xlwDZWkAT6A7z3+vgIBADvpzwoYNsgl6xHchcyu65HeydMlamTL4RVj7tJAL4gmAAQMCaT7pi5ttXY97HWag0C601dOwWrAza8SiGxwQ4gX3DN3yVvzKjZVTn7u2DUIlqA4zJ7mEGdHXEj00lQbpavBoOeFQJ3A4H5AHy19zw3XXqsMalRY4LatsbMTI1FpEvWlMg2m11yjTIustlpxtUQZUpREhvzFtpSCtKn6COhu9AY9zQ+OgYDT9Chfp33WWL9rHHd/UqWWE/uIXrQLHOdKdIFuOsLH/kVc2cUYD9OBmCUtbLOmM3zO3PI4Ba4vjRr49zWE3+U52lH8r4BAD5jNkcwO00Ru84++RyeljKfIf3zkRiNkDExA5eGVc2X5IBjb3ZO7iGWl5ny1uFVkO+zXeH9F7iPBZ71EMWxXd3XmAYjyBsv5xleNkGTwl10P3ZPwjp3gcL1YeZmz5W3xYVs4/jTZeP0swQ5kgRIeHhu6waS2I/2sO+vuO4lI8kc9TDufuaGHaZPP1cOP/Gh8uxzjyD3Y/3RLG9xZbi8+T3/V7nujZcA/qsCPi59yKszAoseuE3K3MM8zICMJMDBP6u20PRidb+QJTSdqzbQFKOgQrlO/M+zeBtRS4BMw5RtghSL085016nFto3TTljzc4lizhyLMwF+3Vi1MZPJNEDxABDwt+A01xEWvzJZbsZpO94An9jjWdBmYVtTUxAZkQdQw0K/Ok/j1f2UM1jpHPrVnqyVbLWsX226k6Ou+X5lMquLC+lqDhqUoQH4NpjSFSI6/IYp0+lA2cAqwE+AL7Nm5kR2e4D0fT8Wli/N4LfApM6NYPL8h6ylfvgetsxVsgn6Q68t4ofvnxTIOUeH9JEW4CPT6e/C4otkAoArY954mmwO/vkAfpvV6JFxtXOn0i8Ox0h0yB7IqCnREeD3Uwiq97vdem05n8xQ9YCrnwfA30iBIQA/h7sAR5BfA+QXA3x/138XALNOAY9mT2QoXaOynQNxJqoM/pkAv+Lb+skV1Ld/1h4Xtc/Fqi5HjilrxH1AYGIg5+lcsxGAcCV66bbqmq2Wj6m/Me+vLIb37l0D0Jph8VOytgRTfLoBg9kWJS4c6r7s4jqotapyJiU+TVbEzMUKAOTZD3+49J08ReMk5hw4YXDHDoD1Du6Cwjrue+iy3XiLw+4ffwEAyHUJ8N2LGqa7T5a7Vd+0k6et/Wn3HcGfAUgjRQpBkHGqnT/dH800TAHQpwCgTr7L8Yofw/qRiw/I73U+2edAFt/fYz7aBE4f/KUZwCNBrn0B5rWJ5LprJ1x7AVDIyF4rgEomQ9kD49WVUbXDaJoIaWqgC1PV46cbsGMle99mtZIQ4P/pJKP2ma9kZR0pPm81kkXXUXBWPstiyFUAjuRMD4CqbxAnLBj8oYPXlYFr6DzLhO0/+hAs/sNl8unDIs8UFfv7XebtkIQI17aKm87wOz659O/fVV54+gl6GRwPqysIHAV02c143WJM6wgY43Sa5bnIMDv347YVm+VepFhovadORXInwIQp4H+cN2rDeU9reixutVC/ZfAF2a5D2Xu/UhthbNZmjcIsu9ztpEp9Q1MX0wL8NawmtZ6UMDDQsH5IyUv2h1TH1/PJuW4QrHOVz1Zp4DJr0exB9szIuSppJUkkq59CW6xepRA6sPfK6DxDfZYGem0n3j7rc3j/MPg8rxnm/iyuNT62TnzgybAwfiPjZiRHWQsQLEgSETplD7SuwOe1KgHDk55B5jNlXQo3PgabPcHXGHNJgE+OniCgtby0Yyz3vR3g27gNmZLe8nNknOZ4HwOB1M7wKXYstxvvyCgAn8yCgUrmWLIZZjbck5SxkSGgIDeStJS5SHA4+ayNgRLi2ha4dnX44xvD6V9ROqtlYmC9HGDfFuD377myynmeeLws4qo1evMdFIHfpq6mbDz1QClHHy49PA+th9d37S59Vx4qG5dfXdbpf6IlspgktUKcBe5rVv/3UcMx8/zD5eOPPVBOMd+WCGRnF/vKPfe9t9xw61sv9hC+xOBf7Mhd+r1P3Ags6EAiMG6KhdT2CexlBl2gHkaezymsbSQ5gqaOzIwAv2lc0RepwZnsewuINoFRfLIb1qw5XFupzubvBnS99OtFAN+DTGlRAhRdI/TgrRrRWkdbryupQzazZCwaDWxAhgpBAX7cBJQfVQ9qmxPFwlFodda9vdw1vh6+vx3gh8F1k1YiIe0SMN903pQx9JDbBPhVY6mufhF95iqHYyQ6AnzYkti+ySIH4MNUeRYnO0Qwib+1AF826wyA3+jiq5/I1jyqQN5/ioN4QGpbhJvDXqlBPPHZwD1wceAQ4C/NHQ8r5/wcQnvfHcXJY+QywMLuMH1YczQM3Ys16i8H8AX36IAqwHe8PKQA98scuDa4GtDeD3xgT4AOtnX9BDIGi7EBcQwFG1JVaXxVZR2hrjYB/lamIgx+650Z7biFfmr+rT0AaDTgRhCtNeFQAD7ZE9aqMzt685D/CXNdBZWdFnC7biLBken0gCblnXlgjYUAv7re+Oy1cNTqrnplVyu9CBFcY64VAI2Htsxp35o2hxax8amNJjnPUSJBWzxZTx14+CyZabu3+thrUyeLsrX0k4nfUSY/9rEy9/CjZR1NsiRgLzKFzpjBIyElc2IQJn0ckHHyhcMwymYX6jo2YJftTPlyGHPvvmroMyZ+J/Na3ZTXZuZCdyAlfpIaAhNYSINY9sJZANc0LiKCEZnpg9fRwIlMguaU/aPWnOifXhsl+bsyhdoryjouA/AF3nPTAHzAXhxCAtZ1w8E1hc+Y4XuuvRANXF2KIgG12iraSEgmP+41are1u6kangrYjUUslvTx2snVDqQWKhuwCOTd82SQZe+b7FAF+Oik+VnrZpQb9QKsumP9Zfiqq0vP/ltSvDg683RZfPjpMvXsUZyKmOsJBpnfZJqG7FJskeXunXjdv6tscK3Hn38aUAtYpvDS5zqiBMXsroGJDLiBJEWQCoZS8Aqoi6wpBeFeE/NuhrXkWrbOQfmO18e3CSUiCzJotOupDjh9AH2LXn2E49hJ6iCVZ5sxEXhXCUoNqpkPdtneBPg2EIMYIPO2yjVbs5CsYwIeXXSUQjmP6vUlG8nat7Df7Mwi4FD2WbtHMwgurxBhyRRQ5MqaWvTZnj6Vc2Wc+eJ7JatlcyV1+QbI1lnwPO0y7Nss8ntz8xoZ2NEVwA8bP8/cQ4NTrr3xxnLwBpyJAOmTJw+T6cJ2mPszS2LfB5/NBmtjFh3+aftQMKfsnLuLIEyAP8J6W2OeLzA3LeadJ4h3btikStnNqBJLiAn3TYONBYK6efuYEDB4tsqmG7iN8X4V4FN/Ir2j7aT7IHvukgXAjJM/Py8QNy3RlPEk0eE6F+Dz30u6D/H9q8auyPjNrU+Wic5auYIxGUO+OXDFwdIHyF+dYj298EzpXnttWRvYWdaeYz4+QfB/+pnSy70qj1vbDZly8Kayvv/msrbzGo7uPfRx4Huzp9I4bW2Q+T9M3QwXs3L8SHnq0YfKsycO85nWLqyVt7znveXGW992sUf3JYB/sSN36fc+cSMwj3OBbJ2Hauz+YCaW80UUns0RTVv00hbV2Eod5h5wJKvin27QHkrVOaC+WsJ+O8APg6dm90UAfwvwV6nEOQD+mXFDUqZbsgre1wMsjipkHkybyuomMKnMvJtpGEx+L13v1AAnBV//TRAQx4o07qpSgRrQwLzK5sQdYEuX/x/zNNowZevdkvNo/nkroDjr5tsx5s9zf+elry7PJqffts91/1X20cizouluxqvWVVRHj/DHDTD0ZwQ/KS6lgZWpc5lGD1hlMYOkb6MB1ZJOdjRWiNVJR09mAzsL2tS79mFfGQbYBjRNsZlXt3l/yQbVZx4w4/cEloLlBmDL4NvwKHaZizS8QotvExiBr9ejFj8AfwiAL5jRwSYp+OqctPV5L/7b5n1XGgoUAqCwME/mLo5THGyA+6U5LAKx9xug25J2bKbjZfANZAQzm4DMeR5QDxgUEMa2UYDvHKvFv1ttqRpgnj+qv7ZrUwcdC4wrgFESxMHVOOhY5LzJQG5mA4RArfabuS/oacB9zQJQ7Aq4igSLZ2VmL/K9aG45+Hmudt+Mj73gNAFvZYRTVB/2Xt0z6f6V6Ty9dYO71LgApP0ZWc7G5UXP60jAdB2Jq0aVE3iPyx7YPJfO2J5Sjh0rx+//UFmlgNNi2lWCyL4xZEgjZmCcMsgPcGo5dZzOt8ydAeapY2FmIH8qmZD6D9O9BfDrLzfywJD1WQTZS7Sb9CsARZtD9sgZin7nKZA1LzGxe1e59oZrKdxG56usg2vp41n39AN2+uxKakYR6O+8UNKTAmDclnwvwSvfE9TZ3MjrWAKMz6RDqAXHzuuKhvzTbqFjSDNG+XLsdTvpwIaHvW8KiQyUEjXmy6L2CvDbzr0hNQw6GAPD5MZTLGvZ4uWODYuUjSjzH4GZ33+g9O89lOcwukHg8dhzdK89XPoAmHMAPoOCQdDZKOM3Apvcf83+svGWO1NrMKOLlYCX4e0QeCnhyP7K59o11eJOEnq1tIF/r9lf2XKBp8WYjJOkUzzkWWdh+mHenR8WuorwlVMal9mLgGDaXi6OxY4dAHwkai7RZncIaM/4eBXK4VJka1BRrUbtwLzCPrFqwyj13K38yZ8lpEgGyKJmP3OzRgRJIPvMAkWuOswIlmWpjZ6U2th51ToQveNPnDhRllmruwD3O/fsTebCLIY3YJbF+e65I79h8JWGX8q5BNXMt1mA/qnJqfL888ieGPu77r6rvPkd70h28Ngzj0WOqHd9h3vS9jG1F1z5AnvulEXL7BUWnu9kzUzY6Cmy09rd1zlnEGFQbuButsh55hxTFuZ61k9fD38BvsXlqRUhCBhHCjOqPI09wVoQ90LXSwA+AZDGHDrxWWBsTUFiTRx17DJshsHgP9OVax5hHdx21RsiWZwk+zdMJmmU4KSX6x/EBnfoJhj7HQSddFIu/bznUfz/n3qmDCDR6bNAl/fNWphgD91zqKzt470Ovqn07TxYVpE5rR9/tvRB+vSMsx9NcL188NLp6XLsuWfL0RMvlCn2wdOcZXfd+3+W62nwdpGvSwD/Igfu0q99AkdglgIa5ThhQU3Jc7Dr6W2qjdKlZCkFYkovOmyeHYCRG1iKkdiYZe7T/THeui9+bdd1ZwPdZO7PtNCsgFbG/VwA/0wom1SoYMB/btwidOdQi70ss8kmIxtWLblMAwug+GF+NqxlNIICjFaL7/lfIVVrTacfdc1O2H3PQ0Ert8q4NWdT+19yQxf8hLbY4W3jFQBbdd5uhL7OtBKth+EZIUFQ7hYIPltPf+5nUQMan1VjYpox8HDy2RjcaXspaPadA5AMkhqHpFyBwKPRDs+hzVT7bjdZNbFpwW6Rm0W2gMxBi9V6ZDSr1lU/ab/UdPu4+wVhNsTqALw9RNP5tt7nVsKkAlzHpRZk13toA6C25bkgdQMmbkVfeLo8rswBuPnvdTSqysiGOJA6yHT6YXV05ejXuQeAHdu+Gs1kDtRXnYu+topwk/OvAFD2XoCfoKUWjM5z2M/zuRvY+w1SDdhVUx6Ajyd9AL6A1CLumvKv+jELJmXyBf/N12ax7VYtS2ZcO3ct7GPM9b+XKZPFlHl2rtu903szvZ7Ouc18zZiha408LS0u65dNqgy47E+gnKlXOQLvtczhvEDa22BZIDSEhGpUiRNsrImBOIUkSKzPRlavBh/azfFsl5WxuCfwFZ14ZT/9uRTtcg92vs0zl8ls2PS2ENa3DQi0zoffmfzox8rCQx9Hb4v2mUvsm+A6ZPH5PW00B/bsKCeQdQzIRjNOemYPIG+JVzv3ZCOl5lLr0220+dFpm81Lpo83NvjgPTYAtrLgAptZrQ4NZLkeiwKdu3v27i433oRrDOzxOrT5AMWkNr3a6Ieh7VMW4MQhWLAplE5HaLZXAatKGGYpilaX3QPQSeMmAQ8gR6Z1RpkZn9Nx3+E9zKxYSC6TvwMNuxaLg3zOIEDMgKoG3tWdLPKchlkxyIq+HoAYQkOA70fJEPuceG/dWrowsZNTrOe+xXLZOAEE471GBm5o704A6YTxYOmZ2FPWPvpgOXLkqdJZ6i2T87C6i4AynuMufmB0x2hZvfW6sn7joTI1dZrx0VPe2wcksr7cR3vtkYBOKgDfPgaRsaiWIOvHM7Ipm3I1u9D2wfzbIMnXFAXK1hX4M0lYSMo478xysL5W3EcYqDnG1KBzHEbZLFMC5PXaMEm2Ohk/JUCZiwQUnlnsbQ6/vRzsQr3Ce+iX7ximh4KOO5Ib1j7wJaMvGeH7VjJsimLbEwloZOlbnbl2kAbaQwQ3U2RlHnzoQTJMw+W6664tEzsvI8CBPeZLSZKOL+4ndR3UM2jDuSBjD/Ceh1We5M8Z/u1J6lFOk0W68fory7vv+4yyd8e+curJB5lbL7BP83ncy6xz0fEl+FpkXs0BsGc5zz3vdpBlumyCrGqINjOp+MTrtW/TKj485AzrZiQAn0wR7+nLLI8ZpkUzegag/L5Sox07JsjO7GSdmZ1pAL769kiXAPhaibq28K88rr0mgz1IIa3JsUXuc8Xz1sCCZz3BPLvj6lvLKEHlGkFajxlIiutXj7Dme06U/msPlo1Dby39k8fKxqMfJeD8GA3YlEM652uDLFgFtlMlODyjnVeV3jveVehaRQ0MZ8BzHy+dmcPsGcyLiTH2zVWCpoVymudjZ985LFy1373pns8o+6+/ozkDXvEflwD+Kx6yS7/wCR+BaQ5GmVjb3gsc7DqpREdm0M53Hlz6ECdFD8AfVJqjXhMAoRbUphhuEOcD+AEXmweP0o/62tTdb/vvuOpsB/jnk8U0DH5wWUCXwMWOmaRNBSbch58pQNdNJMyNpy5ngwe0ADaFZ7HZcsOrjWvqddkop7KUMpdmLmowQwGQtmMC0C38V3/nFQD8rQfaIPl8fg00opkNtdVYePrOgo8UKjrGZwYSZ4cV7Ti/WE7UfoZ/NsFMMC2aTx09HIt0FXTDr6xwDjgBhF+ybIJ9ryf6V6UpbIwA/OpgUzX4OkQMjeCME4DPnwHRjH3kDtWyzhS8oMVrTME247vRQRuv/d9FAPxWWmSx7QZAdVktPEBbuUwKX/lcD2mvq4tUp39kbxh9r692tVUQ8dIAvyq8KqsazbpNZvwKuK9t7AX387j3bMDge0B6YKYJHBmgAS0CZerjstLUqfiRAvxIdZyfLYvfFtwK8CvjnFcCMWU0Suh4TrKcCZbUxS4H4LtObW2vi0hPW9jb1LRsbCiNMdNVA9xqD8jBa4Ehf1o03Jc6AJ+t7hpaOyLP4dqGRybK6BgAP/0NKmOfgDhz1a9mDTYZjR4Z/MzXqrUVWKnxVRZUCyLVRFOULfgz85eMhlKILSeeGjPYQI+BggE/9eGHyuzjMHZ8WmecZ0fBYIoiec9BAP4U674fANJvK3sAsQykbH4PaDZOLduL+Zs1W3NSdQ+J7SHAfk2ADwBYUnssA2pNEuDZmgavz+sf5/OvxDlmzWZmfFYHUNSrxUsKM2Hyw1ZWG1WoUrJJM8g0pqqXOO+b5kN8Rj/rrzquqOBBwqOFKNc5rqYduYt7gm5myic7ZC4E+F2DaF1OHCvHTcCemqJKUOSe+O8458C6+r5KLWSxVwzeDPLUTPOnBb1zCwL2U2XnKF7h6Ls3AKODO4b5O1aT6t+RSMzd/4GydOxI6Z/l9+dxYLEoViaX5z6Ei9HgPbeXSRx45gC7qwSKqVGmwHEQkKiVoo9YR6sRPm+V+1vy85mD+s/7Ppo19LJOVnlWZi2cVgZ7U6dppOcz1cEmrk2NzKgJbriT7MVLrIOaZSKz45zSHUtpDf9npjZBeoIhQX7N7LjeUonC9a6QgVzRBUsnnTAsdd9VR+8eFYLDc4D5r3uRgZoF9fMA/DxRbQAAACAASURBVFkcg/S61zHHz/V+vRZlT4exY3z08cfKoQMHy8033oykZTyyJwGmz9aiawNiz5va5drOrDbIEuAvIY8B4Ovzzvw9fPxkOQZY3bd7tLzr3k8tV9OMbPbIEwDY53m+fC7XHYDPGBrrzfEZizx7a0ck8OxRsm8PUkU+a81OwFyHsrNFgkD3GVn7IZpVOe+sdxj0vGOcBfgLMd3gywJuPsc6EefKcJdGhdYVbAJ8Wf7Wtpjsi1K/WYIMnlM4I2w8rSlwDmiPb3Dbw7/1UyD7pt1Xlz10Gp/TTYiMWBcWv2/pJHPkGI44BIvjSHhOHC0rzz5RNsjq9bKXZR9yBXPfNfvBvOGNl/W8R6vfd8OtcVNaPc3Pk9XtG2YNsE5Pnpwsz5+ieJiC91kb0SEF7BKQvemd/wcA/66tI/qV/dclgP/KxuvST78aIzB5+kQtFlLeQqRtal6Nr3Iada7qiIdkBU3/22xDz16Lq9QONx0j4xASPqQC9+2v7Qx+tK3bXu3PboH9LQY/3zsb4DeBQsSmMnMNs2kUL4NvaneBjIR1BILiWjNA6jkpWT26xWj+bPWGrvZxFZyk6NYDxO0uch21lNUStLoG0SEwxVFtF8yWUa9c+Ct/1fHK56e4tbEq9e/bGGqBtuBa1rTqVF/6s16kH28CmNY9qN5gLSuN8wbsUC1OZvwM8GDwZQ7TkdHDrdGTCsAdFz3DtYtz/GZhQMJ+2Q7c7pWyf0hzBgCaFeBXu7lokk3bq80MwGceyMgpg1LrykFhMPFSAL/q7uu9b7/HmvUAoMm+obNcTtMrgAFgO+3cbcTFdXesDbCpzAi2irlGCiM9xATeDSg6H4O/CfDj0MQhpxTI++aeNuIn7tybAuBP8kDR4MuACTDTvVEpmzIvgwlT/fU5JlhrrDpD30WL79zS4rGR6zhhW6bcZ6Vm2nVKQBWmjHmegmU+0wI12fsOYHwQkC9gql1yq9d/L1pdx16XFYvQdbHx2S1RO7BCRsLV1M81qvPe0CJT2Q73q/3eEF7dI0icXEt2fUyFQDOvWmq8BtnKldg78Jp2T0gAY9DeMPgeyCl8FNwJ7OLWUZsUOQaxrBUNOuCCxCXb0wOp6JY698jj5dS/PYwWfy4Md4ozZXCRaAjwl9VPc2Ari/Ee+gX5BsdZZnXe1Jqc5vPqv+T/LL5T0rICqBLkrwKO5nGMmaW4cJnrdN0PwYC6DpVH+RqHubbtfRcwPoT8oYe90oY/AR1J9rCukDesIqtYAkjNAM6m0d8vY7w9PaUuezJSAbuaqr9Wb47TXxlDbrQTpnWMzrKuebMocxTn+tziVW4QzVxm2GqmoNkTN9cE7+m+ZhH8GgDRNa5bifKXFLi61/D4bDA2zD1t4F4yNXes7CALsUv3ETIjPWQ/BOODFKcPXXNjmf/bvypLjz9eBu1nwXKaJ8BZHSd4BYjtuP0WdNE3NMXCNvVSomHvFJd9zZzUYK637Lv8cqRMeJY7N7yOZMGqXE9d/DrPxvGKXzo3ePo0lrd2ylZ7r7yz9p4NMVEdUJF8cF8rjPOQDjqMix1T3bsrGeL3PSWqzHDTEjlMvo5PngcSD0qC6rXXuVkduyxcTZY61pLKUnnmNP+S3LBeZX4W338CgznkJEq5vDalLsMUoA4h33rimacA+UfL9VffWK5nHK1dW7JY3FoGskVzSL+ktKsdapW5Srgo2VI6M8ccnLZJIPuCbLN9ILqd9fLWd9xXbrzmpjJ/7Kkyc+oZnifAnNudV8dPUatqs3mbXvFZ1kw4ZyVwdowNESCQRUDWo9xnnvcW4GtjqYvVcFPU3bUrrc23uB619anHsT9FjBKqO1jV31PXZEE/z6pmUg0mBPgSIO7zAPx5slbpu8Bqs2DFDIiBvgScrD6Zng65oCvoCzJCB1rXoXvGEPcySC3P4DKFxGjyN5DXrBNAFgIqHbYM+VLzkwIva+rc65izzLUVAu+e3fQ+ufxguktvSBIA7k1zSF6dmpotT5/CRQjwr1PYHD0l7Kx7N0W2V998SYP/yrHMpd94zY6ADR8stK2uHAB8gINgz8MwRYKkPDs2DwHcD0V2Yec6GccGcMZqcEsyca5i1E35SEB0ZZPb13aQH+a6YfAjxzgHwHe7bmXaAX0eIGgxa+Eh6W82Ta8/7gQWBapH1qM/TiUsdMFgwzS6mdaiUvWqrU/+lvtOUrT8no29dCipRcUCMEFIC7bPovPP86RfzK5vkzV42BlsmEpvAP+mWIRrdvMNwE4haithOvfnngnwlSTVhixhnwV67rGNK4S646TwBWaNxCkSnbgqVFehZGk8NJtOxd6eLJvyFBlJ/d+Vq9gERgbfAk8PQkG+TLJe77EsbZocpdGRMo4G4KcQF4bbca5VqIK97YNY50ts7ZrX2UGMf5d1Xg/AJ0CBxbfL4xIFwPNIWQxW9VnvIDUR4A/J4PPftqWPdKZ1ftoUQTWBRL2a+koBph1aAU4GEep2I6GwcZPFmGitAcvrMILp6hjXGdeP0gdt9yqAj1QgwYyygSq1qB8ruJWZbXT51iM07HtwXACjRZHVvUO2UTZ/BemTrhC1AyqaWLIUA8METHYH5b18j7RxYWw2lOE1FpWrsPYLueZp3pv1YuEsRaK643ivka7wmbKYMvddayoizVMsXO1Sq2d8Ldh1TSVIFEyscAiHwd+SkiRA9a11NPH58zjdX5RLiFSruUYtjs3z0HFjBUDdj4QBjXgPDa6mn3y2TD/7PEVz86XL9/t0KaGhWGcPxXXICyzEXbUY0c6aspAWHjdjmGydM0yXFAFgwJ17QZVdydwHmAKqBIxzaqABcga5Q4IZQJuBjQW3ugvV5c/apOHWCDaRgwD1gX694X0/QDbvsQzYUi6xssj7cV0zSCJOnZwrx4+dAuRPpvpDIK//fR9B4TBBw97L9/F35BKALGuBBOiyp4tIfJT2uCcJ8LuAFvXom/tn5qgApnYRjZwCMGVTIIMHGfsogtwCzfmwflNTBXBdIuOyg8zAxAR+/gBTLHzI2rDX77yydK97Y5n+n/+znHzgQ2UdCY4FssuX4X1/7eVl303X4mryhrKq3a0NyJxTrIv5GTPC7q0EFxbXs0Zkh6/cfwiZxAT9C2pRdZyo7KSub78BnoWSXGBkW9z3yVPHYwer/K+/D2CZLCvvyfvGEYXnuGIGjRtLIyjPKqU02q0m+vF9nFs1cLQeqM2gZX66upn79vEQ4FuzE2lq0kc6MlXZUj/ztDf1ZzuQfSnTYc+E9Z/Hkndy8kQN3NIxts5rMzyy3B/+6APlJC5Kb7797eWG627J/q1zkUDZZ7nIPpKshEGkdS3WsfD8BNPzzEWdcGb4c5Vi33nW/tPPHGWdr5a3v+tTyvXX3lQW0KAvzNCfwEwJaxUxTu5XCdASY6TETIDvE089DdK7a645RHQnQaDGvwJ8dfEy+MOsM4u5u3RstqmW555OOouuDXvjmLmA+fdsNvszZhPB7AsAZD4/1snW7+WZOv/q+Tqta5YNLNC5rXt9eYzgCwqIh0+vlCtOsZjYBthxkv1x1S5b1Iu0rZ++IrtGestElznAT3TYW90/KVNPtkuVAQ8jWYseCIoO4H5VMsOA2/4LzIu+veOl5yoyUmMDKXw+NbtUnjzN2BJ0uBdMElMYRH/Sp39FueH2+7YfPq/kvy8x+K9ktC797KszAqcpTms7YrrhqJ1L576maE89oY4oKeDjS4BrqjMnXEDXFvDyil8K4NdGMltykfYOz2Tyqz5zk9UPKmhBVjj7ivtb8O9BrS5Za89kItjmUsTGBkJQol2jrikVYFVGqW3qZTpUPXD8vuO8U+0126Y+3lmAriAfFs8CY0FOtamr7GS9/5dn1c++12Q8Wva5DTiUUKRzYv1eghneum1hn8xJMhFubO3nbn12hikSnPofbb2BB09AlUe7w2lwpnxCZk/3lHQdrL0PBIBmMmI36P3KYPmVItjKnlf/eQG+haXTkd+I++zCmSZXYfBr90objQgYbTwWWUiaztSix1qczfvqfxzEdPEAP9dkwxpSxEqG1jmAtfBcRIsv+NeFw2vqYJ/WFejz1YtDkoziVmakTjTniPMvc63+C/+zxXkF89rqWZSXYEUNvGl+5WEW+AJmnHvKAATdWtwZHFb/crs9M3dk8VWQZ0yrhlpAETcRZWBmPTjxtGiNf3euSdCo/l4GnyCGoEqQXwE+un/XawA+DP4IwQv2o3pAW7YoeO7V2cR6ifyeMjyCYYIznYZkwTtmaxgPC/JSVJz6FOd/lVEZ3KbYMcFQzToF4DunnMdNUWqK3OkkXNlS14mBaWUn631Uxs2/Vwa/kUo41jZcyt5iLYCTzQ6WNZPoeluDKZ18/nCZffZI6Z6eK4OwkNN9y2UAwDmyc6yswYrPo821YHcQQKlnv9aCvqosSKbUbFj1N0+An1oE5iaAR2C/COhZANwvqgPnejpIVoZhtdWPq1+OZSYAX6BvUay2hMOw+BYbDtMuVFcX2dGl6N/ND+BPzp8zgN7pqZlYH8rQuh6rO5nOU3QrRWM/DMMqqz4AtalTkQFighG2A6Uqc7DEOqo4H0dh3G0st5nVSo1Ga3NbfeFXaODj/S0BDs3GRHMuDx7pD7KfZGSViK3gV4/sAverPqQ6vTqNIGkb2H2ojN5yT1kjk/HQ3/0lTayeL1cc3F8GyTD0TiDpObCH54d+vh9JmA2dAPjzZLJmCbSWAPjpRWXNDvNrlHvbvW8/jkMA/GSoxGYAfBvlsXe7j8ZZCj5X1kYwefLUCe5jIdlBm+dKIjgYBk0W67qX2bBJ+80hnd0MqO3Jwryqcyh5qQQPZsvq/GoaUW0D+OsCfPaLZMZsjOX+y5ub0TK41Z3KWiGzfv0AfK9hTQZfgE8GfFapYqxfDQ42ys5dO1N4e////lA+851v+ZRyzaGbsp8sx6EKCRxElKBbL3+Zbo0sJAUcLwG1Ep1ZJSSxJlVStVGOHjvJPFwrt7/57eXyvVeV2WNPQ2rAcENUDAK8F9NnAwkVc3gJ0fuCbkpm4XQv4nrmeDZ7qR/ZMcS88Od5b0G+QWAyDzD4OqGZgRwiYHZ9Khn1fXzPWCNr1cOeZXA4sZN6JuZ9ZJbct3KenCFiCOtsJCW4n3n3rQWe25zBGOPPz+t538/f+55+oRx4DltUAT6fu45McH2jS1E78iQKZM067mRdXdFVykPWqctewu+vWNBvpt2u4ezBkf5Zk+OzscM23xuMyxN71pXshVfTTPGyUWRLPUidZsuRRdakHv2M/QKfp4zpnk/+snLdrfe2R/Ur/fPVAfj/8A//UP7bf/tv57y4b/qmbyqf8imf8kov/Lw/b5e2P/3TPy0PPfRQ+dqv/dpy1VVX/Ye994W80aOPPlq+/du/ffNHLycF+I3f+I3lttuoum5eTzzxRPnVX/3V8pGPfCT/cvvtt5ev+Zqvedlr/aVf+qXiWE5xYBw4cKB87ud+bvmMz/iMMy7rp37qp8o///M/R4N39dVXly/4gi8o991334Vc+mvmZ07QmGQeoCa4d4OL1IFX2t5rcZbGOYI1fe9rx8EUCgZg1gMm6VCBSAO6zyfTOR/A9/O2F9+e6+9bA9YC34bJDvBRf98U98hUaEPHtZg+1LKxn2u3EU0AlIdco3e3CKims2tDn0guZLpTiKvmk01FtjtsNoDN+xfsBPDK5AvyvY4zg5yzH+65MhZnA/w06Yp0qNYGJPXoyc5hF0efAEbt4hoGONrlCvKTEGnHPvfn//M+qrbeA8TTVuAW8BY2i9/n7WU0qi+5BVK6qRgc+ZkENLDAKTA2qIkNYmUIo62EgVrANUY3F50o1AhrkZkDEWA/INslwOcgCEuVMZUBd5PXx8OhE2w1HTrDZDdZkZdh8M+1ePLMYKiUlgjy420No66Np8yiAN16jC7OLAL8fpx7+jkYA/C9tyaY8r1bOdAmwA+jJ8BXxw5bJLgHEOg8I4O/gURmtSl8rWxkExgKNswiRdpVn1uK0psmRTVoUirl+LQ69MZPHfYwAF8RSYLSKqVqAb7Mpp7cCV5o4e786JAx6dD9cRBJjQWBuo140CVzQyZjVetbxmIJcG+QsNisdwG0EgeddwTYferVk02rwDrt5VMIyLyxyVcCEsek/VIHXoGLgfYiY5PC2sYCVOYyhblNdsD7rZ2wq0Qns9KgyuAi87oJ6u1G2hQ6WiyrAH8RMDX95DM0YMLVZRpWnI7BPeOAxyv30sBmsszhma8Jo4WoQ/YhMJhNIF3rW9LfwjHPLVRtum4mSgOWBfjY+smeKmMZgNUeQX4zDOg1yNaRRyCxzPcF+YJQwU8fGTavu6uOWvCcIEFbWGeQUpA+ft6uplW2oGuKAYMAXT1PBzA1ShBhYbCAvwcWsgL8Ghx5rbKsjq8g368hfeHD+laHolaq5r5lVsL5soTkIdp7s5QW0reEgt8joNHuU6/9XooTh7i/MTJbHYB4H8HDAAz+wL4byvhdFCsCdP/sd36hjLLOb33LHemGCq9bhnaPADDdK2BIXXey96y5OdxZlhhHGfz6rKukadee/aUHgG+Tuaw3nZsshLdmKhkWsz74mTOGMtyn6V66TlM8u9UK5Kz9cR9xLATKuUc+V1tHtfcJcpUzOu/dV5Cu9Madyn2lEiNV6+7mYwDgNmnQXt29DHZ1IHKcwiMTaOfsM3uTBlgU5xPMODnWlnHPoe5mevok5z96fLLfC+AhP2tsYrw89/xz5VGwx34w0dvufne5Yt/BvK8ZB4H9gu51IaO0oiZI9Yzh2g3I1LynwJs5pg6/YmqyMay9oaENbDJvYc7sKDPHnuGu3Hu5RsZknYJXi7UXcHwySF22wWBzlqyzf4WM4M8DZLwkGHTrSSDK77o0Ze41B+gBSA8BpJXCGeuYUVg0exhpUc0EV9vPyuCb1XfN5ixNgC/Ad19kHjLIc9a2EPCtzPs362qQvGncAYjvoUPy7qljZR0wPwj47+NeljG0mEWvNse1Kb0bxCBghCyltU9d1kYKqaMciAgLUF9JMQvU+6y5UV7F8ydeQELH2XlgtKwfHC6L1JZMIpE7BV6bobB2kfUcYw4K483e3X3f+8q1b3znxWKzVwfg/87v/E751m/91vKFX/iF5ZZbbtm82H/8x38su3btKu973/vKO7BZ+o94GdE98MAD5fDhw+Vd+OD6/q/W6+GHHy6/8Ru/UZ566qny9re/PR/7t3/7t+XWW28tX/IlX5J793sGIP/6r/9a3vrWan/0gQ98INcqYD9XQOKC+PM///Pyx3/8x+VaPFe9J4MEF58A3s9y8/Fn/uiP/iifN0775EceeYTK8h3l8z//88ub3/zmV2sY/t2f88KzT+LNDFDT2ooNTvbew8pFmy6gsuBx5jCdKzhppC6h2ZvD0v0yosgK1M/7ajTu2wHv2eC3dUo5uwh36z1rQeoWg22GzhQ2+nvY5KQH2UR1oeji6DJKK3mLo1qAX4FwEFOqcmpbbdk72QnTyW1HPsbBIj4/OFhaTX+jyZeVRXZRfd5bkP8St50Do762xucsiU584ivAT/FmJDWp1gswCuNp0ZvFzRa8Cg4FQwlZqs46j8S7awFNIymRde4RoKYPgY+tkfuEGdwCZgY51RYV9sO0L89ef+9kP3juSfGnIFcAY83GybDApkg9GCzEVnffD3usDlynGhn8dAQ14GgyCSk+FEIKtiLJqP+9CfAzUO2IvViic86RNrMQhxZYVV2ULIJtQL5/epA6Zl10xTLd/QDhPq5PkG9n20hEmrlbm7E089kPc+ykI+Ntrk5ba1C7TArY+BLgRzpT5Qa+lJoJXrWzM4VtsXrbLbm1D02AWHUVAcuxiFWmAyu6DqiS6Qz7GFxTa0fS64HPShAjQIKtktmy0E05geMfiZQ+//xbPKcFUwAQJT1LAfiCe7XStrkHgAmQEgTXQkTtGy2eDxjOM2oKg63BUIQdYO8aqted5ljMC9l7g8UFPqMtaNT/L97usvjJDlQeubUSdC6HrG8BfjJU1gHwvoCKjaaJnqf3BtchQJlH1zz36NNlBakLMxadfl/Zf+hAWZmcLrMnT4bBs8i2o8c+42fdyJY0cCsYT6KMhSP7KmAX4Ms863Tifi+wH6Gzqwy7AZpyJ7N+FlQqcfCaBT5CU9n8PEeue1l7wLCoenw7lSoZ4XDJRFvwqIPNoOBa/bVGBilG1aa3OhT5p1/OSUG60MizSSCpbace6gZhAfitu5Tyw2QlzNhxHVgO+fxTaBuff0der/XK6o/A0o9ii9lDkDTAz41JiKj9HwEoj6OvvuqNZfSu91gVWX73F/97OXjFzvj/D/C7HeRIY/vHkfzImlKDwNxSorYEs50MhwAThlgZ1CByoh2w/jt27ydDQBfiNJnjf/aTUEKn9t11BdDcAHh5nYv8fYY9PQ48WQCK+pMSyJzzHtNFljVpYagAWdckvzyj7Cps9sQamx5Y4QR03KNSqCR1mgDPmhrX8Zo9Ohp7ZTXstfaJgmblqXzJ4PcJ8GXwrXPwPqnzmdVJR4CvzSm4QBmQsq4P/9u/0Rhtrtxx513l9lveXHbu2J1n6PkSMwOeo0G6shn3rOT0uDAZdwG+3WgNNFOUC9A1aOnHInJsvKfsPXgjNzBUpo89x3Mw20pxPeB4nf1XX/n45qN9l6X3WXue9FiAy3OYgsy7Yif3xDPQUGuFINSfMxDTHGCEoFZnLhM77ueOm/PZtaH0x6BBzb7rY3THzrimSQI6B33WkmXLnA3uNRXgY9mp7a2eHavMbc7NZebMIMHXxCqFvdPU1CycKOvIj7pIeHopRF4GdywxjiSgkG9Gy1WWjxwjgKdYFreyrgSKgbPzW2Kxkf5aPD5IMJ29x4XG2TmALKcfec7SfsaLmpFp3nSJZzBvMa/Fwfb8Yfy0Jb373e+lk+1FY+NXD+B/3/d9X/nRH/3R8pmf+ZmbZ+Ff/uVflp/8yZ8sn/7pn16+5Vu+Jf9+/PjxgFS9Wn3txKv1cz7nc8qhQ4c2f+/JJ58sv/3bv735d4MDAf0nfdInhdkWPD/zzDNht2UcfvqnfzoA+kMf+hBpSQ5/XoJrf88Jc5TN+Td/8zfzM4JtgYKvd7/73QHGar6PUSX9T//0T3n/O++8M+Bm+0sGQwD+cz/3c+XHfuzHyj333JNv//qv/3r5rd/6rfLVX/3VCXAE9/798z7v88pXfdVX5We8lz/4gz8Ii+9YGAR8/OMfR5t2Tbnpppso7Dld3v/+9+c9/Rn//YMf/GAxcHKz/e7v/u5yirboX/qlX1o+7dM+rXzd131dueKKK4oB1O/+7u+W3RR3fNu3fVs0aq+H19GnHieliutI410rCFRvrXWZWuUwsgJ8HWV0OknxnJtlZfmq1tENc6vY9LwgvwH4+fFtoHf7f29/1ucG+Q3A9z0alxEPB/38k4mIBl9HEHSZYzvCMujqEl/wOP6019va+3nwmXKtAL9+VcmOAYAuD9UWg/tTW60eXSCF7lRGXfC7pYs//xN/UfHrNolOCmAt1owW3nR67T+Qf29kNYL8Ttx8ZBNlVE2tb8mEtgP81q5QZkgbOA8xdawWqYXFN0iQ4eK23Lw9mGRdTIeKSNKxdKDpiKrN6GaX0ur2oaxnIT7pxyPRYTePh7IMvoGP3WkHANCyyOsW0fqZDYtfC5prtie6esHJJqMmyG+ilIsC+LU5kR7MgnwZn4DxMO5oeU3bIl9JwEqGoZfrjA6fsdx0KAqz11wDjzOXEelWC/BtEV8ZfK0l9fYPg6+7jVaI2kXkYQg0BN0AZhha/fhTy2BwqDQo9ph+FvO5qZEwSFaHb3O1NbW+/LdFoZFSJbBSTuXBLeOo44enZtV9p8GOtSKmvv2KjIxDV+s9x9vsjIW1yHP0qraYXmDr5wu20yYeBs/13R8rQeVErUNWHRLnYr8FtM2BmrqO1IxUEBGpm1pd5px9I2zo49poGfz4fTumPIduahOq9CsJJ4e8DfgMSgTL6ppzDx7nHuiNxS1rfA5f8BmaL63q0U3fgYPXYrGHNEQGP1I7dfi8jxp87TRbgJ9dqgHckbFEVmCBOSylHu+iHq59CF38+BiFm4BdgZFrzSLQ1K3oUGKDINeP65UbmBXgWaSrzK6p7Yk3Oq8U63vv3J8svzpnNdoGfnEj4u1jGcvP1mJLM3aNtWjGHRBmNi7FigQXZg7wr/dzarauEggJ7MPgm2WLuCnZkciQeE612FkmuOqqR2Dwx0fN8ujoU8qIWVrYe73wR3bvKyPX3lk6tyFZAIT/1k/9aNlzBbUdZAX60TDvw6p09MrxsrpjqFyF93gv7zELo72E3EU9+iIA0yBHoqKDXGoCCdU4mv5+NfisuQT1gOoetO+kZULSrOguo3Ut17ykPSP/lvNAhjbZ1aZDuTOR910wkEdDr3e7a0ArTRvCpgDTonaefp9/YtUbTsEk0CbAb8bKLJyBeph0Mx2CUrMote5pCPa+Sw2GAL+XPgcDMvg8eLs+L1GsOjN3gvoKAL4BIkBW6Glx6wf++YOp3Xjnu+8r1x96A/sj98z1BeDHitqAQiLCP7FN5foC8HnG3rfuNwJjg8055F0G3P0DC2XPnk7Ze/VNgPNOOX3kWTJU1skwttzjKutpgfuI/AbAapbGDK1zx6DGo2qBzx2CER8FmOsutUZg4M8r4XHsxsjgmJUcpObBe/d+XCPKolaZ+/mTa3KO2lV3mPfpEig6x52GEhBx4jM74Vw08JALYN4UAH4PWeEZA1/APGLJsgvA3fWsff5Y6WEMV3CKWrenhFaiKO0HdjIfka8tz1D/cvTZsvjcU2UdRyqiBN7fuWxgYdFu7UxPzplrZ/+gqHuFILR3olPWCEQnd3fLFGfUmn0QOPrsODGoU5UZx16kO1zC3fd+cbn2ltd4ka1A9FwA/+///u8DQN/5zncGnB45cqT82Z/9B2EYMQAAIABJREFUWQC+0hZfSk3uvffesNsCW4G73//DP/xDfFyvCxg3UhP0f9d3fVdA+4//+I9HyvITP/ETAbXXX399+fIv//LNDcefvZHua1/5lV8Z9vvDtB739/yZNE7g9dhjj5W77rqrfMVXfEW5++67y3PPPZdr872UvBgtbn8pmzE4uP/++3Md7UsgbvDyZV/2ZeWLv/iLEwD81V/9VUC+wYIvf/ezPuuz8n0/T4BvFuKNb3xjueOOO4qZAYMPx9HPtqDJ+zZw+Yu/+IvyMz/zMwmMHCfv2+s1KFGu9EM/9EORAjkW7eedH/K9Nr7z/JOPxN4sbAKbg3oAwbzyHAF+bDEBREnTh9FrJDlx+NhiPTU423p5iG6/v/DKlflrXttBfXs4+efZwdx2kL/5y2H8PNT8Dw4yN0PYnjmbytgAiHkl6zMagE/zE7WlskZh27cuTGYv1+XWEC9405oypBXkh/nWVUHupWnEU+UKWolpGaoeX0lF9W8/83X2389+3o7HFrNoAyDvI9kENcFp0KJuWOa9FhbL3isPMptS27w3wUUjOWgvodr+8fumSRsAKoPvmNi4RWcbA5MU8KULq7pg5R645wjiWG/q5w3ulOjEcULrOeUMah25PrtHLnC46VrTy8HbBawMqdmPrIfgB5a8TwcDu0Y6Oq3kKNrumm6owZYgsEk/RKJz9lC22Y+XGc/oGCyaFGDx7JSv6NIhyA/Ax3PaYjYbtDV1An1cp4VYGYvQepnQzQXUPyvArwy+/vfrWsgK7mHw4kpDQZfWmNp0LnNARestyej9CfABc302hxK0aaG36arTuDHJgCuhSuAjyAXgEFypa2YA+XxZKg/V6meewM8/8zkGbHbD9AC3KFBHlqrzN7gwKIx9rQA/B39tJV/7HWi3acamrnc1zJyM9ToZj3iFZ73XdR4W2WJlAH4kRWFVLYqrgNJrk9leUsIEqIjDRYbQjq0WqivTUU5Su+Baz2NGsMdAtd1TXJ8NmZNeF8xhn4cs5qCOPGrJbSpkoMJan6XhzeLxSbpQLuSsWIP4WSAbqZTB0Nh5hnxbFXbmWmL17FO1467rrBYQCvJr8aOWkh3Y9XEkM2OjNveTVed3ua71yD4YcTuUIrdJwSS/7+/EKxxphHuH60NALajvwNIrdYgVonVBWcdN8ybf08wN1xZA73DJMjf7rFMxDcJ4yewKDmP7yOfNAbJtpJTiYccqWTtlXJU1T4JFMobfTdDJ20RayD34OzowKQsaHbLmwffg8bO/eL1dAP745VeWsTcCdq5/S+mZebb85o//97Jxiizvk8fLENrpqw5cXnbiyd538Ipy+a03l4ld2C5S8yLoFuh6bY6FKvihEW0VKVTegaUmNSJQ4pkf6QhNAL5hhk1ppUGsYJyLF0R6z543kVc1UkNrOOLGxPdmkd/5bEYBhQbhZrJ67U2gB2OvnaoNcllLMPgGY7U2RolOzShWswWfV1Nb4+cnuWi2qUp9ZKdlqZXy2QtlQOmcGYQ0dJoE4GuPa+aY56HEC1b5BUhCCc7rr7u+vOe+T8WeEmlS0yixFtFaL1YBvv77ytq0nE2nXK4r4D5Noww4mVsUMNt0qjsIwL+iU6644TbGo1uOPQ3YZa7Jxo9CnvYgb5qzM69Ftkh7BPnO8UoSsQfQeEFOaG76FHObe0qNj/PZuhHdodaY99RTpMZmnswIeznr1veI7EuAb4Gz9pY8g2Ge6TBn6xCkifuFlrTuAYvUbCwpR+N9+2Dqe9RoMS5rFtkyJ+fsSs09jVKEPwbg3omTzjpjtso49hBpqlzrY0z6e6ntmkBqQ00DzS6oDZ4u04ePlBNPPl+WqYzVY98g3f4J1sK4105o5428aIm6khVqSVZ3DpWZnd1ykkB9oamJ6vB9jxozcxonrDBuxmZ33Pvecs1r3UVHYPod3/Ed5eu//us3mW03CCUle/fujcxEwP03f/M30eoLvAX8PrC/+7u/C5D97M/+7EhNWhlKq92XuVb+YnDwIz/yI+cE+AYCMuMC4auvvjoAWz37DTfcUH7gB34gAP9tb3tbGP9f+IVfyDX9yZ/8SfnlX/7lvN92Tf3ZkOjl/v5rv/Zr5Vd+5VfCqhvI+P4PPvhg2P7tLz/b78vqbwfiAnmZeIG/4yPob1+/+Iu/mADpO7/zO8PyG6B8jDbq+/fv3/wZsyaC/u/5nu8pb3rTm17ucl8T33/m8Y9wWEzm8Bc0uMmor9MNJZ7mglhS/ptWd1XAGJYlWKw5gNo08dk3tQnQmwPofDfdAv7tEp32Z7ekEw0QlIlqrkLAIzDWv11dY2Umbb+9CkM1gvaTNCKbmcxpXEssamyuXb3s5ku87SEqyBdoh1H3fZomJvxg1RHXlLjgJBriuJXYsbUCh61XCxQv7DFH2y3Il0USaDRyIQQElX0PSytQqvIgWeBewXPbxKsNenL4WTzL8wTkbtAZsLBZ99jW3cSmqWubdnF45TCJm4OWi7JY8SYIOzPA87fINlmKWMrV4jzBkzp9A6E5G9twEGlh14WBTBG2Uo+4F8B6mTlh88xrW8amHZFNoN9mgS5sqM79U8nBC3qrK0qamZn2lyWLbRvgHAs1pTK5L6Us9kiwW3GyO86NtqttFOg1Q+SUU4QhsLYLr9IYAb4sPgHEugBfmY5FyqlhqI11bJ4kcI3sgvlqVqQWrDdBk+x4NOkisVoE7SHKBXGY6WNPURjPKiWv3JNa1NWwVK45WU2ur3FB6u/hGQhclF41cg1nYus6EvTGNUbDHwa4ut1IsAiqlPcoGTFlrXd/gKBSg8h0zER4mTVo7F9HomPhpIFJAyjTSEmpi5Z6glsBJS+Z4mRNmrWSa1Pmw59DZsH4TAYloF62vzbFajT5CSLMoPE+gKdY43mQp8aCMed7G4DI6aePlJPHTpcbr74h9RZLMMLaMsrDLlNoqOWlTL6ByzrgRBASPbt2hfEkF+QD2GMpafaKplKwmGPaX8I8K1cTqLte1s02KM9oAHyAskWKkU4ZoKvPrwXrgtJYD+JK49hWbf3Wnll9+V0XNaZMTUyC3oxcxrvOwkRXmVfaXBo0OU/mBfg2WNIeVDbcHxPsxKPddcDsjVa5Bmau6UH2DJGNa1enkQmlGmYOtL2V4ma+6UYzDiAf2Xd5Gb/n3Ugbbi/Lz99f/vLHfrmUf8Aq89mpMkjB5Njle8sV97yp7Obr8A1j5dDV6K65lznJAmsacp5o7ansg+J7A7ode0IaWcwdgM98zprC8WodoG/GdJXC6gQk1lw4EgY0/lxjr1ozEeyIKfKfznMa4TmxIBPo2kar1vATKHA/qzQ+QoDE+7Dubaql8xC6fsfE+dm6iGXPN6Dkgbhes9drj2wPGGpadATrb/Z594PWhWoGQklbSAN/CzhPwlJ/5OOPluefeKTc+5a3lre9+Z3IRGkW1pwNcfwSwAvwY7drJkCSoNbuuL7NClUffNcroBp2WW39CAXlI/vIVt1yexke2FuOP/EsLj5T3D/BJAB2eA2duZ2AmdcWz9qFtvY/8/+xdhlSwe1hCoN1HBqy5kZZlFKeRh5qXYZKi3nWkk469vPwXDA6jqrV4DEZMTLkZH/MiA4P0aiQ++Yi2Wu5t2n2limCO2KGUZ7nOsy5GUF7P+RamCN9UOZa7q6z3oYsCMbNrw+Jl81oLSRe6yHoGeW8GuP3CQ5W5uiTQKA1y/x95uMYg7yAucNUbTi4xN5mJniCjMKey3cSSFKku4J6hKzRLBK74wR0p8QJXHMX8qJDUDtAttKmau7LZnwWGetb3/X+cuiW14EGX+AqKz9Kiqh9aeWkBOYbvuEbAvBl5v/6r/86QH376wd/8AcDxpWoKJMR1Av625cg16LVb/7mbz4nwPd3BfQGEmrSZfC///u/PwtGRl2A/573vCeAXgmRrL8MvsDZgMDPv5iXTLzsvbp6JTpOUqVAJ9Fk/uzP/uwZbymAN0OhFMfrbV9mMMwcGPjI+m//3u/93u9F2vPe9743mQ5/xiBg3759m79vEGCmxOBKhv/18HrqsQeIqClmsviRxedzskJegG9jKx1o+uPjXZ1XckhtOrhs3WFt2PJilnU7A1+11y//Ol+xbv1N9dqN045/ZTev/rvVRUfAaldeD1glI6OAe7X4FeC3evl6srZO9nlbd9YUcFWGOgBfj2Q7sMqG2wY8BG8FKMpk/JKxrn7qDdu5uZG3DPXL329+otGnb9YDqAeVWcImTIAvSIsMA8ZjgM8zc+CBo8PNpha/GX71tumyug3gWxyp9EJv5x48h/nlOBw4Xh42skg6H8jgD8oCp2upgYQaVjdBicLayXOFw8iAMPNGgM/vyOBHoqN/Mil46x5k8OOK0b7OAfLzrYsE+GdngdIJ0jmWgl4BoUGTjLsaX4uva4ZKSUpS7nEI8vm11pRN2CjQehmAnyJb3xdJguDCAmLZK4GYQCcJY56HGmkBolId61m66Hn7TUFHLhbkHPYxRdYenrBaPbqSAPLt7mlhZyQ6AmznX5xALBxtUtN8nqnsYOeGbc/cdi232uXIvRoGX0eLTZBfQU2Y5cxlg1YlROrBAfc890iLmkyA7GMfwaLZhjYjo0xEy8J4rGvJqL1mghytDCvAN8PZFoz6d997SMAkwI/jiTIRM0tmNczWWkDnejOVL7hXLMz4xiXLTssUJQIc+xiXheOny/TkHJKR3WWStvMCRosyZbIXAEnKPpI5cDTUEctwg5JlmecIENTOe7gL+u3iqWxlVEAKAFArn34GkVfVYvDcl/ffZARad578aUmCjXwan3/Bbb3vCsDdNte0bdxMtfnsa4aq3TkjJQrDzP27XQqqzN7oQZ8AT8kDwYv3ZmAhs834V1tbAxAt/2bjZKO0RPtDi47jBEZdjYS/a36dxmfjAKGuLklMQzvcShZ0CfBGbHp14Koydve9ZX73deXw3//f5ZGf+M2y48FjOJrgEEOzq0kY1OFrD5QDn353ObFjuex710QC/DRW4sv7SX0B9zxkLxV99dGh19oQAw++kayY6xP3KdaTMpkVwJxSkHQ3bqRVNUhp7I1d14xDDaiWcP7RPcc14t4lwK8ZNKJkS61hZ7vMTQ0CAPeaFbjEtcZkzTk/k4GSVIkMpXZqbQF+pJiegwB8m8hZc5WOx7yzrjt2k57Vmlm7S9cve+vzZDf+8f4PlnUMCD77kz+13HjdrQDhyzazx/GLJwCUVBHgW5yfvdd+Fg3Ad/yU/MxbZKokBnlLOg8rQxqfK1ffdEO5fN9t5fQLuME89QDXByGXjANgmD1AWU8sMJnvbofp78HETEEqz/q0VpbM+xHWui5Tsd9tskFa11pTOIdFpete6WU6VScjlmRRnp17l0RgLx3CR9ivOgD6ntM0FpRko/ZgBTvYgdOrZQydvXU0K6yjFbX7Oq1RhNyhJmNYW1PWywyWsbMUJVNeS8Dm/ua+BMBHLtZDkfsiUpyTp/vKLJ+7zByf5L0XT7H/2vfCx2FB8HBf2UNvhr37Liu7kPQoTaV9b1lCSnaKH3nm6LFynGBoLUSLEjklTy7pmp02iyfAP3jz61SDrx5dBl3mWoZeAGuRqizn2S8lLkpmZKgFyurO25dylu/93u8NiD6XRMfgwc9S5iJ4PxfA18lHIN3KW/49AN8FI6P+RV/0Rdm4DFi8x7YIVznNz//8z59xi96fmYazAb7afq/rh3/4hyPR8V7al4HN7//+7yfbYW2BP2NR73aAb8ZAgG8Q5TW8Hl6PP/y/YIOwlpMZYYNRd9gF2Gl/VW0hBUE26akFXznYsn2fCebPpbt/kYb+fADvrIE6G+C/CMgF4Ff5hIWwAZ0W96gl17quCVZkI70H06zKamqBcFuYug3gt9fVsJIpaBSoWIDFAVTZnWqz590LpDxQKygSbPNl4WtbgBzmtx5SObwb5u4l50MYaA8cD/PKsMbnPL7MWuNxiAsWOUSUYATg21FYsKq40pO0eZly9QCsDL5FkTQy0kVGXWm81nVowXYwHsccJDL4FmHy84JCWb3+2FxWm8xkPZrN3YM2emDdGmSu7IBqGj49EwwGdZxgPJTqmN3Q4Phcr+1z4QIA/tlz4Fxv2Y5zbR6m7MVumfpzG7zYWbGOpePVa4F0JAsEfm0tRZNGj7zmJQG+BbwcZuloq9Udh4lBTwqkK2tmKxZT49aCCDBlc+NfbmMYDrZahKrkw0cr6+i8NTjg3wFiPeh9lejUbFk9VA3k0pfAdLhAT+eMgO3KPNZ1qTxDpKm8DN1yXEKq20+bnQrAj3OS/2Z2qCniJkgzoLOYu5Xkye7LPvuIZD17CTgNgmXwzXFEFuJ9yzJ739F/N51UDTJ0NmkAvuDe4DwOOjr9KJtjjSpxS1Ms52asEl2jAmazJXYy5a927ZXxTGEimmUlcwyuYGjqxFTZB3g8/uwz0XN3BMdmE2QTBcI8ED9TJdg88oE55AHq5f9/9t4ESLP0Ks/8ct+zsrL27qrqVa1u7RuSAIGFEGBDYBtvjEQYbIMN2AHjNewJwjY4HMYYL2EPRBivgdewPUMANgYxMotHgCQktLdarVavVd21V+W+Z87zvOfeqqzq1tZmhGT335FdW+b/3/vdb3nPe97zHlnRBK7eC9d1EB94GeE4Z1no6nOLe5XrxhocH0O397AfKiVJkZ/yNcffpIPJnqxlqfmqofHLl9ISYZZyi+yeytUiK/MZctfurQYQyEwS4ATgG6zru17uWjaoSn8CQRbXqStLMgZ8fyxtmVPKRS9eQobBHj6FT3/mYZyMcFkBNK5RK2Jh7TTs6ET2k8rOWUhstmUC6cXcPS9qk696U1sZnWsP/eT/2VZ+6v9tM2dW2zRdp0FnbZW1PvbG+9ttX/eq9uH/6/9ut/+RBwIM7dJq0JTAKHawWn7C4hNsjB8Q6GoOwDM2y5X1yR6lbzmadiVvacoVlthiY4O96kLs7BaQO4dtVuT+5v47ZaFyJCUaCXSFuK4GQP2WgZxWqym8NMj0ObLHJlOqjKvchsw4CfB7m0vHNs5lWm8iT7XRWwB+ZGtei5maJcaRL7X0AHT/Vj+rj5+50P77e97dXnTbsfbNKBnmZo9WUz2DGqeH2Tj3d38uP9vZSspCOxuZA2bBVnhGq3Y91hIUgO+YjHAfA+OL7eTp+XbXfV/F30GgfvQXM18ODqBTp1YkJckE/wm2LaDtZIs1PmSoGNJt7sG6S9nsKfYkg+EN5kw57uy1Q4cO5SwwS1IZnsoyZS+ScDBcVsonCWHvE65v9tJSmwHYD7k/wNDvwrAPXSpp0Q5SoRX2v6GjR5B+nWgTJ29rg7DrSu6Gad61fe1au/SxB9sc9rBjB13/nHf8m/NkDRLgMo46F67yhdJgs1NxjjGPzACOAuYH+AL6twlYezHntNkq58c8Jhv339mGDh9pF89daQ9BJJ/F9WhUByqsN52jg0oo2Yt1CHrpm97+pQvwfXgWjTqRldDIpJ89e7Ypa7n15eRWQ6Z05osd4KvXv//++xNQKJHx9y5C702ZkPehdn7/y4JeC2QdDwtk+5cBwnve855kH5Ta7LfbNAsg6Fdnb1bA7zFrsF/iY/ZBiY9BxgMPPPCscf1i/ItHHvxNur9StCK4Z2OrNtsAEX2QYRzTadTGVh17XwDf86sOo+di2/cD2pvS0t0APJt5/ezBgj/6bBmPKfcqug3I6IpkbzS1MRWn8wwbs0xaCoSLpe0Z/L6TbF2aWtZ8UG38kezY4MMCMMFSSQ/6TrcjHpqmObvmKil87SRMHmBhoT4XcJ93zQfn0JfNldWxUEnHkxTLwtIqNVBDn+6y+UwAtQGGLjed5aLvIYO/baCTwxPteeMAcnPvAL6Wb7IWajXVyqZg1mZngCP+Nq3KR8ZISzt2XXGyJI4uBUoEwuQLNgTMepozniXDKM98DzM/w1oB0/6f9fXsxM+zfqR/9p9tPCVEEzvEJpS0d/T4VUS3h9zKwtQw4LHn9MAW4Jdfezki6TzSsYefVqLTOfTIwAHyZceFbhkXxz6Me7GOxWJaWAmDj0OFLL5MuQGzwUUoqDh5FNje1RoyQYdNuGA741Sls4zOSTzz1H101n+pXlOSVAxb5myYSecqgEF5GXUDcfuxMVYnPwvAiKSoJDouidiwcqCOGRQnO6SWv7OH9SBM/OjnKL0QkAoy3QNce8XgmwKvrsK6cyiTMQWOjjn2ugY0OgkZ7PD+gB79rPesYQmD7z6ju4r1LJ7ifMYuafa4pwA8kAwMwOrJ4LsuHNdxNOT2D33fr/9mm+f9xlifM6DiUQMApTOAWUHSauczbrdfs6+XKcQV6FrkO6Z2GeSvLnsGNnKS9SSY7Nd6AvkEOQCCrAvrHKpwOAwwXxbLxuef4Cy15K7hyEqKHd5J/UtJ/FJRoxpGsOSYRVIDoOk02O4/mwRnAf1dALAHyFPPvB/g+w7V4VrGm0CGs0vm2yDb3M0lAL4GJAcEQAFo1h0MVnBDtnNsfDAAfxiHHIM3szC5V+bo5JHDbf6Bl7fxl35ZQ23RHvnB/6M989Pva6eWcM0h8zL/h766bd8337RYPn3f3RRNrgCkOmmH2nt14YzTOOyvAe4oz3yKwGkANjxpLZ63Y+Q81KJyAFCohMzieD2JzKaUxaXZwzp7XNPJFJlNtVsp4zZDg7Fx5pcZHdd1bHitl3GmAnI3ALibsL+7AGPBeTkVOaUYc/eFSFeqgF0Sp/fAj6TOYCfkEJ9hh2hlqmbUBPisd/tIrMHgixmsoXH+XKWw+LceeiL2mG96zcvbV7z2y9hDmecAYTv1ipKdEyWPq8CgL7J1jebwYXjMMq3A4C9T06F8zOkhwKeig7Fcwwxll46rb2hzx17WnvnU+9r5pz/WjowdbSsmwBIjmJ21mVl1+ZUAU7ZmICTA32EQLkF82vJ2Wocg7km5V7IijIWBmrIqi4dTt2D2yVMzGKCKZlPLwTOyOH8K56k5rvUgz26MrNsOapGdc9fa3uJWu8o1HVAKeZgu4g+8mKLXI7yR+54N81gsBAW79LVY+K0PAsyRiOISxBWjwdf7nw6+rLNnmKPnrlGLwJiN4pg1gxvO4cPzbXLuQNsl47aG1Eer21ECCQOPWa5tknsenmcOvgyAf+xIWzh3uX2CIOIxnIecA8MEQ1qmxrCC77e4+uVfJcAvR8bn8fqdddHxgmXdvSFZaIGo2nR19keOMOi3vPS213HmVomOf6dbzaeT6HyhGHwPJyVE3/d939de//rXp+5AiY/358uJqgxI5l1pjVGpLyNXi4gdA3X0Tub+JYiwCFd7TCVMFgULXDwUlCkpyTEgcjMwA2CRrzaZfqasvgBfu0z98fcz+89jsnzBfuSRj70n9pJh7418w3rTACUabNtQy67dYO+9sN63ur/IW5n65wL4fu9nwnH73+O5bv5GUFCuE2G3knoMtLmeOpfRTJMemdOuwE9Pfw/k6obaC3PKfs2DxoOzdIr13p0/UP6uGDLdQTxAAYdh8XVrKBZf1isWZl2317BTOVE7Tf7nCPBLkuDglsxErbGyI5kiHVNku2TKyzLTwKLaqIfFF1R33uoB+BwGgoaqIZDBl2GysQ4gXF13fIstnlKiA8C3gY5aUj6LyiXYeLXYFtkWSC+LTJkhAyScCwRyFl2lCLjYRL3e0yVUp6X86rXJzn4aBn//Q/4cAP7nuiC6+KxYU/UI+tQH4AsCAOJIE4JWAQ4ZswD7+srOnyDQkOUzafBLh6/2dkPP9+hnMyETNKlHF+SngFK4xcfZQCagh4Mzvvhme1JEy382ZkmxH8BFxo2sh7UBQ0ipvEYBkb8aNA2lK24nceiZ4lSzCvABk8qSAPa7fO1ZxMf1Zf4oKQpLqVtMX3chs6/Fpusepp1MVAB+ZDocfLKYylPschvmzGJvGU9lQQQuHcAPsxoni9JyVwapCmR1i0mtSidhS8GtgaA2pWaeDDaTURLMefCz38RyV0BjdoTnJXizn4EFnLCmJdGBdQNUPPzRT7UnHz0DkzveHrjnNBCINZrmX4BBHXaUKjg2On/wXA08rlyh5T3jLqusrEWAb1BrIJLGUrEPdKyqZ4PfMwJaHlUKYLBi5i7njGAHpj/2ogBu6iciBeqAf4Kf1FaUm05p5V3fSsi6IFlZF8+k9h72Jp19FNX4LC0qVj6k1KKzv5SRTcEzb5kiUHTSgnwDNuUxE/YtAZieQ5JgY6452PhBtMZme6xJEOCnPokC4mn0ycN8dOasBfYUOI4REMyevqMdevnr2jBdbJdB+L/y/f97m/iFR9rkwkhbBlytv+mONvzyI20OsHWS/gNDB+lqes+hyJ4WOSstjrWwWA23Xv+ywHbr3WWvcn3KzCvtslB/m2elxEwTADvebhPceI8IuzrGXKvYcmgpUkH9fBUxz+P6J8mSwmsDW0G7ASE/7ZCrQbdfmYGNGvDUQhCsVq2VfveVDbGGQjwRSaTPO0GdzxzbX61Du6Z9ZYustEhJqHJQsngGKZFkbbcLdCr+zY99iv10vX3tG17bTt92e8wGRkbJVgnw+VmDlGoqCKCWvVc6aL0CAU7Pkm9x8asEDsu8z4puRHZEZkzMzkyxNMamNtpxOtLecc8b+Pnd9qkP/hz/Rl2DrluRg0neSIJ7flVGrzdZGCSDIYGxSoZgCSDufNbRysDJDs0GOz67Y7DtS/YhMFuXE9/tsaxzq2CZ58o6nV7Za/PIqjD2xceee7De6QpFx9d4ttZ7IAM7cv+96OkB+bfhdDUKKF9id2VZu6/skrlZ//iDbfljD7UpnJi20OzssR5Hkfbs0IBqkTPkGvNmfctsJxkFu0Xz/KeQZo2iPhlE7jN80MLtadY6gQprfpLrG2f/G53abhN3kXGaHqWD9LX2yJNPtzPIdCw2lsux7KUy8Xbsbe0VX/22L12A/99pN/1jP/Zjsay0KZVSkh/6oR+KneQP/MAPZHM4uCK3AAAgAElEQVRRTqMrjiy4TjMGAYJjm0f1TZ7e+ta3fsYi2y8UwPf6lQoJ7r0fwf2tDiwWDVsvYHOrP//n/3w2WUG4hbf+jDKaW3/GA/C7v/u7Uz+g1EbrzHe84x0JhrQP/Yt/8S8G8H/P93xPCmzV/Z8+fTrZDjMFAn5/rg80Pldg8jv1fY989DcAd0bqMkKkvdKSu7x/lViE6RSE3ARU9+lI/ddOuhMQ3/3+Vqa1l9R8Ovb+M+nu+5+pX6NCLRDvf/m7wKT8WzBPXUg249527ka30u7fK0y5ERhE1lE+8ZHgFGUZyUE88tmUlc6oG5U1DdCWkRQAaSkYdx1/7e0rY3rX5zY/6+MNm1SXHeaumknZ9ru6jZpJUGYjm+Imm89SdhDLywL4Zb3oJVoEpk7eg0+GDOZa/SYAfwQgJXPq7uYBsGFTFJu0pIcABYqky8dGYEeZA1WM6nsL8GW2ZbhN+Vd3zZR8GkglXWvAIXAtJjyHge5XYWS716cLdn4bAP6tNqSZAyleFTzL3muxJ1hkLCzgC4svg99JZdztu11f+dJnBPgpDNRFg2djh1gLmPOoK/gRXASoy8Iycha72h3ShkaC/ABci7vMbnAtuhDJCiYDlQCBN9PqkmJoawS8TmVVQ7L6yuUSRHa5agOZAOJinZMJADRsUxug04/NvmS9t1YtpFf6pftKsbjxxxaEc6C7X+mikgA/XwZsMp/lImMRrzGrGmTBaYqx1ebLgAqmk7Xwvru5Z8F+pEmd/l5pi3tMegNw/5EtMDf6zr1h751bgrkqwBwcqAJmiyJ3APi6bOhWNJAi05X2+IcfaU++65PJijgEb/jyV/Ee6KFx3xgG1LoGUqjItRlwDBoIcb+LixzyzOcZ9nhBlwBITW6xsyWH0AFGeY/Bhh2aJwAo43aPFdy7TxqkGQxGQy8zW9m3To1TZEYnuTGIimyHl5k0C2PjdpM9p0iGqmGy1ABAZ7Dnz6SouJrxpYDWomCBqWxusqra9mrFKjtf/SkMWnQ/OXPmaSDyIOcYDD5vbbBi8y0bUHndgnstQKnPDvAX4A8jkZg4PNvmXnR/O/gK3HOO35Eg6t0/+hPt6R//6Ta5iCXli+9ss9/4ZW38XlxNnny87Vw7106+lWJb2Nmr1Ost0LDIxlrOnTGtc9U8EzypBBjoOlZbEeE9pW+CzDWAzXWi9GbbYnAbLzHH7SSbvS01QH3DLvXz1P1w/0qqrCuK3Cb3X2BbEO06ksDQ591gyHU+oaSDbEtsXZPp6px0rgP86hIswI+bVEd22Vsi/T0iIXOsDcrMriorqr1F1vnpa0vt1z/wcYpXx9s3fMXrqfGcYUrbk4JsKOu2AH4n0VF+aTZK/X36WVRnXv/ns1+FeFlesZut61WXKtl3ClIBzSOTMOZHJ7CGfSW9BR5oZx98Z7tA198pG465D+XMVvOuhMvzy73Fcea5sC4kMDz9VCJ47lhYK6klwHdteRnHjh/izwYhnB/SO+7z2dernmGIdTFDkDBxdrkdQULj2lCkNABZNLBEhoMmVlg7tFF6J0y/5TVkJX0D1tvIYXA6c4E6DgvntxYvtJWPfbitPvoYoB6Jre/BPYzs2UxtFGkPmQSeQxpLQ1IhtW+D7JPWEhBXtCFcf2ZPHG9Dx29vV+hTsHR1CfZ/i4Lj5TYzvNLmDjM/CAoukaF+nNa1z2y6D7l+JCtK5meW2j3n5QL8+78EbDIFmPrH75efPPXUUylqtUhU9lmv+Z/92Z8NI903fJK9FqD//t//+1OQq7ZdJlvW/q677soGJGDSN96i2P+/NPhe68/8zM/kWt7ylrc8yybziSeeiEOOwYhON97P/pe+9wYkHj7q5GXxjVR9ebjJ3CvT0ff//e9/f+RKAnODHzfdj370o2Hhr6EN835lcwwS3va2t+Wz/LPf4+d7YHow+Hf2BvjDf/gP39RH4LMiu9/hb/jkR349XuZ96/i4HZCOlMWXMUyXzzqb9oH8316Avx/c3+rG0/tX+/k9wB+waLCT0ZQu3gCk3G3K1i98Q/25s+br6JHro12AsG6sl5x4SHizvVNODnC+pTy+1XKXnlkglUCA/wlyYkkoq95ZaOplnoAizhi9JOgzP+jqnljvqfwh8iBlOjCWskUehIMWYgm1E1So1RacFgs9DECSJXJzFABEt2uhEYw1W3c2NR10PKT6WgQ7bQpiwuDzOVu6WWwvA0hhPpKeLq9y7R71ABesD+gr7f1x0FjQ5UD0kqGw93FC6QpBQ/vebHHbTaSbB+PzBPjPrcfvShfrlHS25CBX4mEfgOhG9I2X3U4Q6NyQGRcoFZ2TZ8a42kH2szP41flZ8CzAj049nu4CANLj0aFXMeoQGll1yPkSkHUe6AXw7X5qU7XSBZue34ZxVIcvW1+MvTIsi4IpvtUBqbdl5Tb7+V/3WyBHVnDba1uzLwRfyq+wNDVgjH1hmgp1jlkAHoOOyD30v7eDcQfKBffqs5NsEOQ71x0rBjDe+z2ADWBS7wtYTLMxAVdvt1rynMxtg4UUpxOM2mDMNzYb4VekOgYuBU7COuKkUc8M0EdB9zb7lHayAwCXc3TAfPSDj7Tx8xQW8rSWmL/33Hc73VKthRGUlPWomvCNDrTsIHcQ4Flr5RqZZf93bjsWFkH7LGSzy2YQJxPAlXKRMWQ7MobjMNLKN7K7CJIE3cmUdTU7thxNUWMf/PddaIsp9pUsjQX8gvuOkIj+3TXGr9UsqWoiolMXoDmm3Iv+6uvaHhow2kDNrFAyD+UIMgxgmZ2GcYakOXv26TbJnJlGGuNYytiuAhjtLutZGPvPUa5gTWbfTqbU0UzCyJ6Yb7MvfUWbeuC1bWcSe0Ke6+WHnmzv/ZGfaOd/9d1tiud37EV3tbmX3NFG6RA6emiwnXr13Rg/zbbLAPylJUCrzkwWVzOmStOc97EKtbGctUqMYG8H7B4lsI/9q8GPcjIlTJIR1jZ1dq3pyCsQl7RQbw0BMYtrisFCMrBx2enXkO4zMvpl6RhJGXPK+/b5+wAD8MPkm/Xqnol7hDtW5HNVtJy+FbqWaRzQuego/dsigN7SNjdZA9Yta/hpGq2950MPt+MHD7ff9epXRuayw748MkJXb2Uq7ItpMqbNqx1f7ZyrI5Tg3v2/I0AE5XZIXmH+lUzH4Ad9Os94lDXqUpmY2W3HYMRP3vnGtrZwsT32+AfbxLYdfF1ogmOZdoJVxjJd2tkT0hSPObJnnQ9r8RqBrk21zCiaETPj1dnutPlDOqAxN5Bvhs0xJEhtgkQS+yPzYgSb2okzC+0IDjpTFPoOjvKpOmxx7GytbLdF1tAQ3WPnvvZVbe8w4B6//j3cf/YavwdoD6L733r6TFt8/wfaMlLr4XT29bwq0mJbEopr22B/Wve8JwAhaUTmQLUBhbFKsqjBmD50sI3ddXdbOXGyLV8lI0IgOz4AuN+4jHSJuTGy084hHXqUrMD5bc9me/1IWJQJQGSoDNwrfpcM/hc5wLe41ELR53oJ8AWy/Uu5iiBfGU7/EvgKmvtGTYJpWfz+NUfU/M53vvO6FaUAWb27QFwWSAcdAwS16f7ZoEFduy+1/wYWFquaOdDpx4VkIGG2QNZc9xkLY22gddttt8Vu8laW3fdQWy/Ifq6XrL4BjprK8+fPt1/91V+Np78vmX5dfHrJjsGKnWpl52Xr+5eBgWNpwZLfa9GxIH//Sxeihx9+OJuyMieDov3dg5/z4r7I/vLhD74L/d1iaWU52HXOUW+oX/hAWIeepXpugH+98LYDqP45wPoWtrZn8Pvbv1W/37/PZwX4AnM3c0FFpDUF8MNqp9C1AKagrUB/sXa3vjxcey5fFJ9iQQ8a2bHuHgJYZWXjTW+HVF1ZSnPphuxb5yv/67TxjKH2lQHRAfifG4tfx325dCezIBub5kkCSQ8TGBgbw+gUkcxB8otcn4yKoEnGVzefLmCx2DMNrgwK1J3LTAnwq4tk+BDwiG3N1wE8stHbuFnsai+GJlbJg37g6otFeAJ8gwlZZKUjSnyU4shKRT6inr2r1eizJ15n2Fjv6dZnsP/PnwfAvzmb0wd9NWamksOaJqhynpQOv8C9wZtMuQDC511Ml8xe9O3XAb6HZBWxfjqbzHTKDXtva3tlJBycst2pwRDUWeRWYDHuFTJnHCpRAHFpOVBtFWlTK+eaLjiRGBTAr15LFrgL8GXt7Zrsr2iYtTpM8WG9Kiys4CZWloIcPbphu9eXr8QX3mLotcVznaygXKEE7xb9TtLMppem+Pw8vHv9fa1Js1UC0GLxgWyZ+8qOMsoy0H6ummplIGYhYNm9r5vsMfneGwDfcVe+JcBX0iXAN5C8YVdad9bVTpCJ2AHA63O/Q4AyzHy/jHvOM09cbvOjd8EaIzEE/Fy59Hi7+/QcIGi1jcDyjnCdFs9t8KuSC1n/Sea1gFmWeZazzDWujKaYfMICv5+vNfS812ADl5cBHTzGUZ1/skcCVFnT1ivFlYfrCR7hm9KNtCMavFezHZHLxZu+ZDoGfmZ3svswRspZbGyUGobO1cpiUAGXW6qM/hrARl/0VTOJyr6Ya5Po5w8epBgWNxL9+idBPpMA/Rmep4XB52koOUUx7CQe8WYMFmHWl5fNXsECI5epMnCufV0QaAE43vezfJ062iZf9so2cNfL2TXQrVuAy17y9Ls/3M7/t3djW499Imzt3OlD+OTf3saPzyWI2KaXijLVZbvYpg8JYDQZIOe3XVJ5r0mazFkLxb8Krvs9V9vO2GqatYnVrY+j9rR+T1G7bnZdcAyKxK/9ANdMkGiwnv27PO19r8htNFrgfVKIbuDFs3XdOSfdtJVAGVD3AD/WnGGq6xnmVyVq7OcaB4yw77m/1j7mWjVLVgGo7PgKvz/P/Hr4iQvt3pN3tgduO57uunuaDcCs62DkHNuy0ZXFxJpCuI9YL2Lm2JotA3azTcqXuNcV60f4Wsc/3nk0AfEySo1EyodGttpBgO3pO17VxufuaWce+X9p8kNTP+U3zEuDA4M5M8rOJa/ZGoWS6rifD+Q5LeNM5TzUOU1PfZu4SbZPTdPIirlkvYsBSOyHBdZppgeRxNgOU9w+dYl+Csi4RjirRgD4Zm2GCSB2V5ldZB7WCWBmTh9uYy+5s+2cPN2G5u4EoR/lOvg8CNSVjz/ULv/Ke9sKmG+SNTLqc/M5mnkFvA/jorPLfF3iw5eR1o0yPjr/SHBtaGxgYMuYDJ64re2cuhtdlmQUkiGyHLMLz7SjShWJCJ4A6D/CCr26Y+aNn0GDH4Cffaoyh69689vbHV/sAP9WIPN8/6wM5cO0W7aIVc16D/h/+Id/ON1odaLpO8g+38944ed+50fgod/6ZVJxS5HmKMvQHlOJTmwl0wBIzWFH4Qep1f96q7f9AD/cacB1gTq/7wY7XyCvgEi9300FuAETN75ujIybdwdjor9RA1HMi5ulG3uYhchESjfs4u+71l4HlqXb6a7f35fEp/Oz6Fh8N+5yy4mmlk2vWPxqoJRUJ4fxnr7AHesiy2Gqz0BANlA9fLSaAhd3YoHj58Di99Iizw8BVBgpi3uV6ZjKVUeNNESQWvFEZQ7iSgHwVs6R5lemkDkMZFFNZQc8wiDrdR2bTMBrJDZ8kOzWugcI7J4Wo9sy+Fv4UZNcnQyzK0tYgUpYbQ850s1DI6Se0+CrPPJlrvtC7AqmZHorsMqjzm97Zr1/sh2q/5zBfWncc2j38yBvVW41flDGrfs7f4l2tPcu7MC+UphYaHJgydgH4EdWJMDk8Fc24vzpQq3EDP5P4GGhql8A5i2C4k317aTpLQuLd3zGpMbWYtk9DtjKCjlH+6ZUOrp4qBgQljuV/t0GIgIxZQXRIDO2o3r0021XYF/yHLvbdoW33X0KFbMaAw4ENDp8rFI4D7hfudxWrl3AMvFqW1+6CBFhQFJ2fMpOZpBzTGkjq+uR92wtR3d4VqDtPKyiRud59PgCWN5ABs210wP8FA8CENT337DelMEt55Gs7Z4VNYgIy8jPm/0S3PvV22QapfryWZk569yKXAtbAMgRnpnAbXlFu8LpdunBx2m0dLh95LGPtvuOz+PGQQfMIQA+TjE6pBhnCUzWcNBRO+w+sWlB7gE7GVeG1gDF8bM5kG3rbST11JPPtIsXLrclgLEuNhMEIIfmDrb5AwBnQEE0/hBATo/0EjA7EXkHv7e2gDm2hF2l8hjXqp9tox8BvuSEgD7AnSBBC0xZfQH/oIX0jLOg3/HUilGm1WY+Btxm1nbpNHoAC8A7T+JHf+wA1p4AdwE+cgvnj/7oszSVkkEX8C4uLHFPNg8aprBysmN0Le6u5oXTs+Pt4GFYcerPRl78urZ76HTcsswgDeyQ4YX53EKOscr17g2vc0bQ7XRCgMSXdQHotZfJsCzZbCz+/M53iRelHdY4GERUXY/3Z9CUfhHOG/Y15S7lyFV/7z5qDw4zoNnys/8q4WEsyVzMznJvjHHJqsrP3rkfC0rd1JQ4ucajsa/u0maO3M+yPlMfUUW76WuQjJbXWoFZeCHPEuucDLatdTJbmhNMmRTBJ1/KRV1Tl3F4ucizZidod952Gj93FQPstPHPx6bZ7Gpcj3QZsqN0dZU2g3GjKqwAftzNIqliLlpDIoPP30+7h1MHUt2xDfLQtx853Q6feiXr+0x7+qFPIJPbaOfQm5+9cI2f3Qk5eeoEdRLWNvBcqps5/2c9c8Iwt1hTLBDlee6f68g1RzhbJvmMGYrYHc/UGFg3YmDP2jWjZQZrmAzwONmfYfzodcIZJOM8wfeArdsoQYldj1cW1toyUqDZF51qk699SRtlfg3O01h1F139Exfbpfd8pF1678faKsHJLGtohj0mJAys+8TRKXz/0ddDNC2xHs8/eb5tL7uXVt+MHcajerMQFBHsbR45QeH9oTZMwImBTptfvdBm6duxytp4GNnpYwS3zNrKhLDN8+TJcnE/fG2wPl/95m/74m90dQMY/Y/9TlZd73e72Co76YtRtcCUAddqU4b9hdeX9gg8+L53REdsIdE4DMs4jUhGYB0EqbXLxe/hujwmwL4Daz0Lb7rPiD6Y7jqg7XnFG6BdkBBItg/g7wf1zwX4i52p9HZ+ThDHxpzCV91lAp7sBGlKV7ai9PCCiZte0iPXA4/uX24Bl+WaU3aHec/usC52r1LEW2iXZToi++AALIBfcUNp48tDfC/ONrLaXdHtvmBn/xj4+9z3vhjKP5hWNl0pcx//70iElmJ7KAMhgxpnEsGpshutHi3ahN2ULbSw0nT3AODRtKxWg16jgZBdHh1Ri8xkOJXprK+wSavB36IAcW8ZsEBaXVu5TvYUK0kYwcHxg/UrRbhKTNLBsJPm9NFTQfnuWV0H97nT64Fhf98d/n/WIro5CPS7ZEBt7uRhX85JlQQQ1JdjiYdjaaGdE+Veo+91zd/qGKuTTu+6UdkmmXSABAHSgHr3gMwuj1IfEKgfV55kcQBapK230Lavr11hnKtA3SZCAUPKdJSyeB1KpcJwl6tKgjPAwQjFZCN2bFR6EzmXOuzqVBsNuwWhjO2YHT/HkCEw1mHy+f49rtdaiBs1J12XSi+x60qpL3cA/vIFPOKfbgtXn2kbABALxR2rMU43O1keQOIwTaMauzL7HHcFJV3WKwBfwJleAqbNgS7JjsGyAhIz9wRf3p8Aj0DA7qirBooCAcbE9SOLK4MY339Bbpfit1VdilFlSg0ClIL167bLwLAxEdRW91oD3BRlErg6980uGTudffh8u/q+R9vUweNtgQY2Ezz7YzTIGRldZWwptGNjMh5XoqFkwwZXWgAzY2iIQ7MzfibAETmB46dOfXFBQLzWHqOR0FW6t7pGbCylC6MA//ihI+0A77EJYFKWEpkm0ivXi4BSID8ziZyKRaYuXVmNLGFkUIx91l087Et+I+B0z0qwlvWm1Et2H5DH+K9rWcjNKi+ZRoIjQL9IUbyB110nD7d7YEhnECePA3wtsl0gkLG+Zg59sutohbW9tKBkayPWiNNkbjbwK7cId5VrnABMzRwcawduP9qm7n91G7rjtemkbB+CdQL68Z2LgD/ttJVZyP7Dom9fJtGHE8s6+4VZTXT8y8y5RTJGZr11KUrHUyUQsKXjAlKemX74OsrImOqUkyZu7Gtra5dTNzJoxk/waMM8CaYEAeVXb7DmOh9knG1g6J5vNiNWo0q3DJI4F9Y0DjCDyRibETADK3g12PR8ytJM476qH3GOu2eMpJjcILYCEwN991bBeRoEZp92LzLoNeNAEOnKYAzPX7vSLtH478TRYwSAh0gy2MmZ+W5hvPJJ1zk/7zPfMACRwfe5mg3mbXctvu7OOO/Heot1xnCFmolqWIUVJc/XaxwFwI4xD+wjMUGt3OHDRwnOjraP/ub7ydydb48/c6F96plrOCDttLvuvKO9+sX3tJ3lq23TTJfXrw2rNSqsglU7Oa9bJ+TZScMnMn9DaNYnOSPsCxG3IRealq8MnGu+Mn6es5JZjJFKSORfA4srbZSvSQLJcTzqh7n+tkw26dEnE5jO3X+yTdxH92O86ndWB9vCgxfb+Q880S6fu8p1o5mHsT9CoIk6GGBPN+m75trYcfZAZ9y5jXbm4XPt2gXqAghKNTlVg6+t266NsriGVTIOg4fm2wiBz6mDBFpT9sLB3Ygi20cY5Kc2yVrQNVeAz0e1NfbheQK4cfbTJcb2NV/z9nbPF7uLzrNOyv+Bv9AHX798C3T7l+4zSnDsQPvC60t/BD763p9PqnASr99JGJ+xVP132vsO4JTzw42CVg+kDsJl00pRqvCx87m+3hBrXzCQ78v+eBOSvc7a75f19O8ZXNUB/OtafH88h4LFWLoXCDiq0LUH+CWP6bMI9Yx68UuHCvN3YfC7e6z3r45+Anlf+51y/L4UEwZoaxVYBV2V1i0QmOvo/fYF3vFb91CREb61ULnu7eYMQz+fyt9cgG8RlwA/Rb4wxgJ82eCA1zj4lNTDIszBFKRpQbcP4Mc9J5x93lywNUh3x3TEBPSmk6eFtjBvBfCvBeDb/T0A3+DNoM2DKgB/HoB/gD+rodbpxRqAspfMnPCe+tnhswtPe4Ot7/+1Hw/v/1kFss+aIz6r6m553YYwQV89M8Fl37Amja7UNDs+ykqUknRBhunpXXWz8YbvmvGkMBlWPA2vBOjFwtdz6eVFoRBjtynY7AH+xvoV/kx7db53TI0uhXjpiitI6OapICd668jKyg5wGOA0BFCOrCqseQUgKQ7kc2TwAvBh1ndpLDTIe6fYtgP4VWBbY+oI92GTY6O/vY5IazTaWV0+3xYun0ECCfPFn5V9RZrDQagc8gAgqQf4KdBWvpDFUlmBuO4EVMNU8nEF8KvhWmpAfHYdwDf7IMDXF3xLtymdlfgsQYNOJ2Z5UqOS9eBzVF5XayD/5rpRvmHWy7kkY2gwFcmPwXzJOGQSLSy1YHIVacAnP/Ao65FsGy4bc+xfjz71qXb7yQONJq1tdG8lwa21JilmtqGNoC/MLICTRjjjuMIIAAW/yvrMoFzDm/vK5UXkpFcZh1GYzDme/W5bvEqhL4BoHAB+AMZQLdVVZAOrsJ5esyBNdxSLe20YpXOLDYRk5XtiRPmMz6AyncWea5tqgboe9wHEAbawqaz9NTXq1t0A7HRg0o1GFvwa/7ZM4fTc1FA7hUzm6CEaDoFaHFMBvuNsILBOxmNxEekMwGuPwHFS/3rlDQB8exms8HVkYpTAhfl2371t+AHccw7fURIK1sI6E3lim3HATnZvEIkYwC9LY4fMxQZ7BWtgF/adFCCykAWyBFdh8q3p0XayXLaUT40C8i3+nSHosL4rtUOMbQA++9ryysX8qoDHALZqf6yvKEyd8ydFsSWnOjh/KIGmZ5EUVPZi54zmBKyB1ZgMsMaVcubXsmxNNlJQznumoZb1TsnG6p5TNScR5zEFbb5m5lJzAokAP6eYGObugM5H1N74tzz7awTVV5YW2mGu68A00i/3Kl3HYlBgRqYyudsaGxBMSk5FIiRB5We5kiODce83YDF7IwC32ZUEAVkWWBoDvFGtLdOE0r2G4In7uuOO27HLfLqdO/NoO3vpWjvDHF6BXb/7rjvby+65oy2dfxpdvEX3ZF9yHBnq8/j4nOVlG+3ZkMzmdnYEJgNGwfsE0hcJpvS/0J0n+7vbY0kaDVrc63K28vPDvNc4z3zEBlRkM/aYcxMX2QtogrVIRoETpo0fgUTE/Wb1ynq79ORV1tlau0QgMsRnHjkw0U4emmpHD4+3+TvAIqdn2y4Evutz98puu/D41XaJLNIm2YFl9zkLzs1aWkvGOK35eMg6j04Ot/tOH2kvvutIm+H91pjf5xjnJ8iGnFslg8LPjND9eHecwJY5pPHEJvvBawH4d/+vItHpocYLv/7PPQIffvfPRXYwzSE2NUWxCmnU2PB1rLVshyn52nw67WgH4YLfBbUCQIsFPbSuH169Dr9n/Cv9GVCyD8D1YH4/qO9/34P6/b8Wg28hXKVrc4B0cpqw9ymcLJnE/leOgVDtN/7+VoAvMOy9wtMSXVATMOD7siEk3avmEoAP0Is/vYWcHS+dFG8sIouxtHjQNK+HQ98o7NPOppxibrxCqyqy1a85riidtEKAv4v2U5QrSKhCu84/PJ/hQVQuEXpKx4IuRZ4dCOS9HaPBIQ9q8EnS42x40eEjO8H2bXdrgWJeNmY0i+OmgjvPb91bhsZhkwH5A35FMsJciUToRjFxn2VJ98MuaApmdA5dHyn/7LPopBu3PKvrwVz3c3X8de3rZWx6Rq9zJPEASCCkfCBaZ2QwKehUFiGLL9iP8rcaXgnwPfSdCgnEZO+5l96lRhZ/P8D3ygX4cVLiuSuZooB1Y53CT9hHg4kx3TJ0hjE41jbR5xkGvywKZVurLwFpclLQynIEMZH2GIV41VtxGFoAACAASURBVM6/aInrEB3V3YHGQgO4QwxZXBsdbwHgPkx2ZARq+Xk+bwO51QpAQ3nO8sK5dvXSk9jdXSZdDjtqpgEQP8kBOyN7P3sQsE9DMx17XDc872Q7BErKhdJwzUyQY1Ve/pkP+2R4BbyUsHUA36ZpBFFpFuQc9Tlcd1ky06QcCjCcZnRdkKssQiAlcHDtehUBZgJ8iyBlgzs5HkMlk60ry9LiavvYRx9rm8pvfvPxtvBrD7YNdMAvecur28l7jzJXy1JxGImDEa3jKWsr4B614JImUONEsgGZAHELiAX5ynMWkR0sLCiJg41nb5zg+20GtHgFf28Yw1lkjBMAUJl/s21plsN8XEnzIu10TfBVwy/ncyRABoKslfHUYJQ72Wb0+NUB2O6lFQwq04JZNSg0EwUYGYN1V39tYa3PYo1xWKUOZHyYjMX8NKAIph03HYtp11jTBm8WoBa4p46HzIT7tADflMYGEtwU8/PMjwLsDs4DGF/1+rb34leFKBihhmRv5gRSIObrFgA+YFfihD0GO9MBGQI16KyBXYD+IAz8GtezRFH3Mlr8Vew4NwFdgmetGS1qdPxn52wcpXWnga3FjQalSHuQkG2wpgZZK+6hBgEyxGXP24FeC2INUpmDAvw0UTIYlmBIhk6ZThXYqmH3ORhY637mM6heDH1dVN/vwjlYxfAueXepnCnuVZ6BsvDx4rfoubaFyJKU1cHkj/AXSr5W2H+uIVGyNmCGM3RIcJ/qA51znOhFGCiH2YSRN0uXwmLJIeNZWXyzhGbDdEGz0BvgG5tXpX4CfJ79AepGxg0gmH+DzCM78mrVezvF0dbKPPrwJ2kKRYdbujtvIhN80T33AHZPtgtPPMa+RRaM7MGEklI2A22PV9cpouZ715CbzbIeDtBJdoi+KQb82oq6/s02aCKQcRbOd1n6ZMW6ObzBdbr/GPzOsq9N+QwN8J4424bOkeG5ttmuAvrt4DsEs79Fx9+r2IBeVD7G+r5tfq7de9uRdhR3pzHOnol5fr2d8+YIgTTymiHW4jLBwsJ5AyPmOc92AdZ/keD6Kh10rxFUDhPg3n5kvh1nLdxxx4l28NTxNsj63oUQW2e/P88af2R5s50lbbWtRJJC5UmfL+fhCGvgNV/zv7U77n/j8wV8Xxgf/Od7dS/83P+aI/Ch9/xc0pozHPZTbBwykXXIVkMLD8RYmHUavAD0HuC7ZYU9T+l+Dp7yu+4LXcvdpgfWPcDfD/JvBfi36vCfE+RHc6mzRNrGdABf8AEQj+2hG/PnB/Dz9DuAL4PfF10pMTAVHEs/Xun2J3OgE4nyhQAV5Rc3OtzKVCaLIFsZ0NIXoN58Tf04FIvte/g3jrsbvfphAb4HlZ0eZfAF4IBE2SYPTIGCOlSBn1ZyfMVSLgBfLbQWg6W/9+X4W8DXZOIsANSPQokOjEtJdHTRucbhTUZnGD9k0up+v/eSQk+attjFcgAvYzXhAs9qDnWzW1D07R64kc2Y3r1RdN1nfzwp+2ddjPSN136A79/6KNOnwNc+gG/wY1Gd2RylU1spWqvGSONdDYEMct+syF4AOwDsZF94buWWxDOycBUZzCAg3fu0SLrS8V0WKGkD0/9mbwT4uucI8K8yB+jeyHwfFeBPYNuHrGZQKz6DmxziBRgqw8B1chjr5KPLiwWHvXQjAVCAoGC55pIZqTbKwY1MItcY/X0FH8ELtRirzoCXfuprBGqrOM4sL14Me3/typkU3eoP7yGtt7cAa3r6QJuaoTkUTXzsWOz8FgynaFHgoRypC5oKpJXVYeZPnz3wInJ/JTURDKzbnA1vazN6ZlBk75XquCb8bJn6SBHCH/JOXcFzgnTnWTTXxWYK5pI1C7CrwG0w9ouCAMAuz251aac9eO7pNvwIRbe/9L72FI4i977hJe2+F+PVPmzQsQrokIAo/bBzYQVpjZKBEQDBSOcjH0tKGPmSuBlEAr5hUJWa+HOjBItmcNaXmGeA5QHYykFA8DBSjPTb8I4trBUIuSYsOAZQhFS0+VSQobRx+az7D+qfryGbUF/vl2tRGdMI625ATZ0ZKK5xFAefYVhI3z97E+B/FWBnwDYBMz4zRUaBQlszQWbihKdq1K0bsAbArr0WD6u/nyCw2FUiwpfstvaNcxMAqtO3tYkve0sbOHZn212mJkuIe/gk4Ip1JzlOE6JdgK0NpMgBcWmsEecd4H5v/TKM7YUA/MXly8jCYPLxhBf0uRaHAWg66QwD2A8cNFNsfwf189UHQua+B/hDBkt2OraxlAGuen2zYClWLkJF4OnctdZApyrdn7LdJzi2UF2rUeWU2k8q8dL+km3PYlN7SvQ2vsnUORmTbiuJjwRO56YT5M18rKLbUPr8Uelfx+LDbCdLxTpeZU9ZoBB8EnBv8Jd+CHy/AcoNxyTtQbVs1XHK92Cup8ka38evKVa3IFt5UaQ8BIx2XGaumYOdQ3oyzRk9DhFnnwznlPv81YWneSdImQn29I3Btsw8PnORzAqffd/dL2qnkO+ce/KJMm5gHQ1DcDhH12DCL+FXf+7iAoB5ox0i7XX7URyDcF4bZc7P0ENB+dIqQNpXL8tL3RLv7XrhL5PlqE7W3gvEhOcd/wnwT1nc/WH6VGCNucU6XGMvmmZtTzKelzjXPrV0iQLalXbfoePtbjDIoF11HRNcd6ZuP9bGaLqGu33bO/dxnMDIwNHNS5OHUbJTezhBLUK2PINZzNlrSMZwgXr1nbe349TW8GBceNUZWatPHcSYL4/TQOvjbMHknuimS12NZ/sgNTW812u/5luxyXwB4Hcnywu//M8wAh957zsiBZHBV6aTQs24dBRTqvaz0piVPsxeGIBRCKMsEd0Ey3orDHoH+suy8gZL+2yHnAJvvS1lHwzsl+s8F8C/AQCUyPTAuvNe71j6/Xr+XOdzMPgesjfLQ+o++4ZApctUV18gVyAaSUJnBZgGJZHqdIW5nsnq9jttfGk4ldGUNWUFOvtmTcazZDrXsxpdtkS9qfaLglhBpQ4+NisSoNpUJTZ0spC4HakRLW227H156Mf1x06zplcBFoIBN/WkqYdm4zSzx4EdxwatMnGACMCXwfewwOssHW0tggzALwZ/gNb1DYAvgz8gKO5caHqJjncXgG9AGDayvNbz7DNn9g1ANz8+G8CvEZM10yKodLP1DGSY2bhhhTZJka/r9d6xdbqlTCG/UG9eUisftocnUoWuaEzm3eDIw7IRrNwoZi1Lu5KKiHgj/C9wb+AEwN8C4Ms87mArKsAbGwfc07xpOPaypaEWmBTD7ZcFgGRVkiWBGebZpvmVTkUGhEo81Bt3qXrvOMHyGFIExtvAYz+DX9mebv4mmJLxW4U5XYC5B2RdeaZdvfgUf76EqwwyC5heCwxHCUDGuMZxQL4F9T3oTlCcsF7QrZtGZaiq/kXXCZsqMQecSGHYO1wUtO480s5Pb3CZW45P7tnMSdZPClutkZHBd54a3FXtjN/n3C/G3wBdprRztYr1oV1G1SETSPOfTijjsNm6fVkAuYd2eNs9CMC5S4Od81cuEsAAhpEjrOO2toe8bSTzn2vWpYP70EDC4ozqVAozDostcHQdqMNPNsEgD1Bl45z8nYL6ODIx//RXJ+u1BUs9SCHhgBkaWFmzmGZjxH8Gd+4j3rOBURrmqSHnPzNLjqHdZ3XGqU2wvmLZh30lxjbRlw8CyP0yltL1xIZWFpTKYttIynhrGIbcbrEyuBb0uk5G2HMMMNTD24BKMDbC2E5w/yUzBOTx3Eb3RnHEYT68Bm/7F72OD+Gz8VQfsUcArOomPzM2jBx30PZb7EXuV3tKAQVxBO/byPo26SuABGwTic4iAdbVq2jx8YRfhzhwXN1yJAusKZkFfE2wLh3jAd7D88QasNUVaxnISORMYR7YUTi1CJ2kJnVFBgx0HDbgsUu2HVvNknUORSnsdy5atxCf+ZJRCph9RdIjuE+dVJEKkUtl6Ksg31qndC13BWeqF2Pt+jQYiV0se4kySPeTUf+ePy9DvCyx/jQjmSE40cpVhlzPmrjQJFulq5K1FW4nHROe7B1BAM8uZ637vvdkvQgB0irzT+cl5+IUbPQ40rAR9pk4akVutElwdI6A/hk+h0B+giJT5vRFaihd0yfxh59lf7t28XIVIutolHWJzIsM2BNPXyEYgKxgnct8330bOMACda7BbrFm7FYgDYrw8pwq0s6O3brVVJM7+lJkjjGffMYA9ekppL5c+9j7PtwGPsX8wFVnlWB0j21shrkwwfpXfnaRHi2X6Xr1Yq77BIXckk0DRw62mftf1MaOUYzLOLUrZ9vepQd5rhOM0QzBG52RmUcjRw8A4DfbtQWKipGKrVD4/RLm7CEL6xm7beoK96wTYN0Mk13Z4iGcQ5760MpwO8uesjlLNkO3wIbZAJLJ173129odL/3KfQf05/XbFxj8z2u4XvjmL8gIfOz9/0/Yuil8jMfZmKLFjQpRcq42z3RV9NeeRe0YfA+dAuceKOVo0FtVpstrz+T7+w7c9azt9SJKt02BVpf2r/RfBwjFDh0I3q/BLzVLpTh7iU6vCywFpZtQsdbXgX4H8PPnnt1/DoDvTuxmpiWbh4NFmlW022mDg2eKxY9TTUB+uQz4tinM7VPBKYDlgE6xbWmWr2vu993b/uv0TQKMUxDquN8A+Hswo9qzeWCULARHAMDaMOBboKOVpUxksVjKG6rDYxp6yJDKNIfxt1iO71WfrGODGnw7UHJAq8Ef2IX1pMnQGCl/ZRbx+JfZRoKiPKeFUVZvjqNO50JT0LB7RZ5Sc0Z/99xz91y7h1KBn/MowOZGM6x+XvQBZT0vH6SfoKNRSbQC8MMYU1AKw2SztnVAgs/EZ2hB3xTNiSbUN3sPEnBq9QHX/mycbWSWtYJVmkN2QplOudVYz+A8rM/L6SzYTcMYC20L4MvG76JFdgxGAfijEzBQ6osBocX4BW90kiL7GijtISjg523gpC5Zb/UAX5lKZR0B+MUoZk0E4DPOBiHJ1HRNrro4KUWHZp50Y4FB1DFn8eoF2PuzAfnkwgF1PncArcyojezi7W1X3Bvz0mBvRJ9y62i0i9WOsMuQ+YwcE4F1rWPJ0oow8gw7gL9GFsWAa3vDzIZNdfjM+OtXx+f434fBd07dmC4u1QSgPifHrVsb6QjMWtQmUqcZQw2DDJ1/lBkNCpwNPNDg+4Y279oldZ9aAZ7x5afPtoUzsIf8PpkHMzvMhzUCQtlGAwQLbifQtrtr6P6yBVBPPY+NxfhVgC9rHteqxOfaKPr+XJsMsQ4ngIktwWzkOvzeX0Vxne7bAmZdexyqbQObeHDX83a/HKcmwmtxH/R7dlkOcQhRJ63bCfNvQ1Zam16fN9805s9xL8UmB0bmOThfzQw5ZZdwzhHwC8YMAH0WYwC2Hd8HMOr3W4Nx+LX3tIlXvym1NRswvTtk8ybvurPtUZy4Css7NUsnUjsLZXbWcqgwz+CHucy+NIgT2w4SG+VgC4DLBeoVVvDEdy8S4I/j/jKBFGxmlgBTm85k7diDlKwkSKe+gb1NZb7PsvokVEG5THTmAfIj9+QZfr46ebPv8W9q2v13gbf7r9+jY5R7uPto3HTcnwKIDTarG3G2npxfkZIHtOtAZZCazFTSY12WOiSBzmr1q2MnsRPXH/5bBqyuEnxNAcCnYfC1m9wGnDJNunoTR879BNBP1keCxXqTkpMyh3zOniusm2T+ZPC5r3XmljpzC9BnmPMTkHAWOu+R/XDO6OizsoxDFhKpZX4dwE53dh7ga9dXCKA5gwG2RBuWKV3aDOGCxI19YIls1OPPXEKvTzM8bvQQRed3HpltB3CfGkFGeBgHHnX4Anz7ZxQeKLIsgRW/c7zdE1w3So/MVk9MzbBOkdYsrbfxd/1W23iMDA8Av9HVdnAGUgMHqHHtd3lei6yFM4DrUyD/I2vlaDVx57E299J72hjXs02Ga+fCM21k8VLbHCCjMDjbLi2SgUO2NjOHYxRB5xrB3DWcnZZnKDonMDxo5gitvU3GUjuhcxiBPhtYW5o92h5fH26P4NpzYYTgn7U/Cuif5hpeC8A//bI33diYPr/fvQDwP7/xeuG7vxAj8OBvvTMAf5JFqS1fNNUsXEFGQL3OMnbqiy60CuN6kFY+82ULN8yGkeI7bROTkq9CvCrIKwPwsgS8Gbz7Xj2gL5B/M8DvD/se+OXzO4CvNKDcVGRV6rNkGHIAPQvg1/vekIXkbbpb6dCSaMwDNs4KxRBH4tK71Sj/kQlU3NI1SBHgK9NJlRIfLKjpAb7sfWnxq9D21v4AN0tR+oLbYvNTOBrrNw7jFBuid8VObhcGv5oUlRZZxsQmSNUkiMODQ81r2tR9R7159PrVeEf9vRZng6OkeOMWYxMvmUtS/qTyN2DhdjdhfkiZju8tUa9UnUwzts6NaPBl8YtByq8B+HaavAHwU+gagF8NnPpnHAYoz6BS3gIa54RMXf/qx6R3TqofrkO2L9atTr92kwTgs3ELbNftdIru3DkqDy74keGUwS+Ju+hZj2Wt6TqbUw8nAb6ZCED0YCwpZYb1364ANZNJllmgILgX5NszAEtRm91o6SaAE9yP6DDUaWPzs95vcBczJpIBQIdZBn5ei71R5A8F8LUOLN/zKioUXFg8zo3TJMfgI4BHFl/dcueDX2NVrN8GoHUZaY4M6gJFtcs452yt4huNVngSgD9gPQWAQB10ug7H7961mqsMszdMAXXsL838WFhrAXu1To5XfXTRMv3Oz5CiNa8cW2VSFtjqdrO9ejkyCYOF+MZ3sj211X627+e99XtJFUHXPtCtxA5I6lwFOwjwXgHkm+EYp8DQDrTTEBJDgI+48FC77AVt6AwCCz/C95kV2SQrtUgfl7ULZ2uP4l4sHBfIKZEQ5A9bk6B3PH/fd68trbHyNPX5XcDl9XbBpuvIYFm0o2YcGhHZDgBIu0uudcPfA/ANRCugL5mGWRD19AOAxHie86N+vsWSITaYqGFEeRrWCdg0zDoZf9/LBgVX2oSqAzc7YjYgO5LzUwvJMO4U0QJyFmE2k4DxbhjzBFvsiwaqe+wTWlceuPdkO/DaN7aRU/e1HbzI1x59OPKG6XvvbXvMm23kJG3ubsaT9e7cS0Ane+2g20iP91IKSKZIgmAZic4yoMyC5GX0/9ZxGFtNUvg4zd4zic57CAa3xoT7NRtihpK6jTSMczYxv2Xwq7C8AkIB5iLvq1RxRt9z569yOH4tXXvJd2IiYLGzQXjczqpXigF0dgZYdL3tlU3pSNPPPadx6kjYT9Z5hoL37BkGnl0GUDZ7pMtq+vCSOdDtjN+vERT7NUbgPE2x/ZZBn3KcLoOX4yhSxi4r4dmZovKy7Nxhnsjg6/xjA7UKfJS9aQFVRcczsOJm3njykDM24fJ5wISzbwvw3QNXWHfjswauPFtsLicIBLSW3CPTJIO9AfAf2CNzxbjZTOvMpSvtLIHgGhNlBrB7ClB9yMZkQ2T1JUjIlCUzZ7F4OgP77JUa6T1rPwhleJVZda5JZklGbPs915bb/INPtIuPnWtrSIEOUGB9iPec9f0ZeA0FLnDPz1DgPcE1+jXImxy8/VA7fs9xmnnxHho/cDYNE4+uDU62Jew1z1NjYPNAEkHsURbHU0d2AEvOwzRdY/+d32Js0doPYrNTeMHzkvP1wHzbnru9XcZN58ELl9rD2wvMdQIn5sIBrItfBcC//SUvMPjXD+MXfvOlPwICfGUgk2wcunpEntNZk8mKCIbiQdwxsmohC3TJQBT4SyFq50ncO2wI6ntP+gDEXuqRw71kOzeKbQX9PYtfRXz75Ty3arJNmctK9wy+YLFSrQXwewZ0v0ynl+h8RoAfGUg5g8QSk8PEQ6eYFosDlQEVZ+MBIGhzQ1aLn+62bNTF8nQNtzqAHwDbAfz+vm4qHO5AXQ8GCkCVN7O67esAX3kJwCvAmRPDA3sk+um++HK45DwB+DqP2J7cAKWyCmlkxvcPqOtOsWNtsjL4qxzG6xwUOxs0vSPVO767ABjyXqqBl4ftsBIdmGqoFf6sZp0/75Po9IAt2vuuIG4AIFs1G/1LJOfc6Z6zjJvBSffq5Vc3PfOQehUcxls7h4naWgC+HuE2AzP7oGVfF7bFTq5zxUiw5+ljkxf0pbKKFqclmHTOR38vkAbg61gT9rYCskz1DuCn5kJHF33wAfg7OololSf4ncCeLQDfYKGKqr3PHuDbO8Fi6Q0AfoqZeTZqxMd1fejWXYLTAMIqKo7igJ4DgxbZeo3R4Xuo+94FDAS2W0o9yGAsLl5pC/jeL145F9/7IVx7prU75UAdhH0PcxkZTGndvb2w0trmCX9Gj0Qz7zOzgHIYEOnc0U1EgO9cy5PsihuNEEs3rxsTAF87V6URa3bNJS3Oe1ucmkY76tQ9/GNV2NlrMq599i6BhPfbzQM/R+bZ/WZVCVkYfB2A0DhjVakGW3267OcAWnm/X4Als6iDiU40EIVt7Zln2rVHHsp6qoJrHV10Z7EglXXLOBgoj2SuI18BwPjsBZTOj6zl+G6X93ayGZ2GXoA/bjG0/ybzanBtp2AtN5WF9HslV+c6S3CrDDyetQa4um55D4A7A1Pe1+uv/Uf3FLIHytES0Eq2cG0CVNn/rvmY1+4+rOmA+1EaOfEeVwBuFkdWsFL2uOrFDVQHLTJmvA/NoXP+8nvb4L1vts9r23z0Y23z0pk2AgM8SqPKHdhm5W2bM7cznsztQTJ/1oAAEulkxLva0KzqU9qyLi04pcS9iaJZCh8X6eyqC5Oe49PUCUxzRowR4NAJKc/VIVLWEdtaLWS5J4tWucsYFCTQ7pot+jxsmmmtzSz1CGkrZiEnIN8sqTUFMu+CcZMN6eZsdrV7Bj5L2XTtMZWh6khkfZV7Q0KwEDs6irGfECxnjzW0SPazpFeCewmDNLDyvVJ4X13VN9hbnH+Osx2Et6jdSGdndenKWiRA4ppkJrhMICzGF/MnQ97NkQB85wpzX1ZcAibXS3BtAa+9NiJbUsaUHhM2K1xo1y6fs3VhW6Tof3sAcD472g7PUWODG87WsoRLETGbMNUDWzpAQQqwnz1DtuUM42qh6yRz5w6C5+NkP8fG6TfBmlBy5DnrfDSbpaWy8iFtPK2HcY/VxSckgetZ/T0Bzg43pjPVNODcur7LT11sgxcX2zFA90HmlYo3awUuKbGZZTC16iReHKbu4MjsFNIiGplhc7lND4aM8TrsO3P08uZwW+R9J3hukzj+DFMAPmIR7UFsN08MtxPUJxwhqBlZpGjezrwGTwT+uwSVgweOtuEDt0PuD7SHzl9qH2IPp2ShzTOfDmKX+/K3fFu77X8lm8wvffj6wh18thH42AfeEYA6iV5tRDcRi4Oiiy2nGrW1MsIeNJseMv6bm5PMPIefB6BpS9Olvfa+Z/ID8pV3dOy6GuAw+x0TnhM9CKp+DZPfAasbAH9/IJDvyveG5ewkQ/sDgly7KVmtPWU4hYSCmbDGHYvfAbfrHx0k5Z86gC87o0d1GhvBThlwdKA9coOkegUgFuYpZ7DxiZ782hvKHlYDpWLta2Ptsxd9E7AA2QiZawhuAP5oOvhzFdqq+d7SqtBDMAWiNh6RFddLHXAiE6V8A5AsOyXDXPKc7pqEMrEQddOmkZkace0u4xRTbd51VlhbotgPeceWRXMA19EdAb5BRFdXwOE8LAgGyA7o7KIGVN16Ap/u0ApCc6MvCVOsKMlAVErfMa1ahWjpO9tEWSgP9ApupLu7AstoXGtqZC4IhrrAMBrnHDpokjmM13BS2EKq0yIvKlej6K7Dh/s+jnPpvgdhHau2wefFteh0ZLBi4TBM+aAZEZvaGNQ5X8LCe5pXp1kb0+iik262yqVSvEpmhB4SwwD8jJHMY2o2vJ3+57VYLYC/iZxBN50h/fDDCAq6S4tbcMM15uPh0+1twLo08DAQqULbTi6RWgJByTrp9mth7hevnSMbcykyIIlSaxECSsgU9Fr/bsLlk66DfOUXWHIWwNdWENcVvkHAojwjumgtWXOQFysdbbKBTOoLkFnwDJTobCiVsojZINSurHGhKptM13c6xkbWFhFE1a0w0QKcvaoMAQGMzHjmp/p+na8HOPTp3npwvgC+tQ4OmxIU3sig1usTPOiz79PbRgu+8PgTMMp4tvPsDFqUb7ke9Yrfzr3osFKdfXuLXz9TcGVmRUmTz1OAX12rOw02n2PRql1ALeI1a1VAXIldZfm8R1/ph2ARqFmRFOKWRqlqNQyQnI+VYVT+lEZ+Bsmyuc4HQb4ZAX4mXUcTfJVTlKPo2vLffF8tMe1jMzYmcCTQ2YWJNdOKVmN7dy1ypBnA34kX39mGX/O6tjN5W9sjENo4+0gyhqNHj2CVeSjyHpQ1bdvi8ak7WSeHeCw2RPLCAffU6oAWef58Mk2FZPA3APkyyktXabJGBkG9v4DbTrkGe2YpLCx1jCqAq0J8g0S/z/mWWhRd2XTzUSPNta+yzgX4kh6zWEVqfWr/qjHApIGn9QybrM8QRUqbJEIck2Scan5IOpu5cc8a532tvciKcx/Q+lJHGt7HfgvOTyen72fjpxEkbiOMteUTkaW4u/iejJEA1OdLq662ZRH4jpmP6vHg98C1B+Q77sq7iNoZO/5Wq1Xed4W1usl622Td+bzHqCeZMmtHhmObWhIbnu3NztK7gkZ3nEN201BmMxZLZoYe5n7h0jl087wHoHcB695h+iIcxWloCrC7tcJ67hrLKVXb2YDV55pXGNNFsm4XcT26hkTTQPw4Lj3zsPbT40p8zBxUHxelRZv6zbPXWAtRZ6/OV96X41vNA9OgjHNmi/vVFeoQVrRHT51ql5+80C598qk2DrM+h6RugqVqALRCsLc6Wra6A9qBUtdygOs4TPZhLDUlyIO0ct5GWqfrD5+2xjUjtgAAIABJREFURSb7EAXFc9Se7HLtBtUbFNguHh9pk8dm26ltskXYcKY2xjOaPXZninWAc9jI9GGsYYfbJ85fbh/hLH0ai1CeLnUTO+3rv+U72wOveXPW5fN4fWEkOp/85CfbO9/5zk97fW94wxvay1/+8vapT32qfehDH2pf+7VfSzHF4c94P6bLXVw2vXrLW97SThLdhyn4Inv9xm/8BoV16MjuvPN6Yy4v0Wv/+Z//ebr7AV5YzCdOnGiOg79+ptf73ve+9tBDD6UFt42+Hnjggfaa17zmph9597vf3R5++GGYixXahs+1l73sZRnfL5XXxz7w80nZTgDwh6lO1xaubAjVNbJpptENG56yFYkA/X0F4bpicHDHi13towA/rGCx89UNsA6yvoujG6Taxx5oBOjJDvagXcYktpL7Wf4bAH+/hr3XaO//3lx3CjvjXZBnHfVlB0QEbMWc9drh0qaLIiMr2ffyfWTwBdcpPlTmEi23GQtZNzZxDyiBosyhgNbDO1i0vi9uDd2v5XtdB/iz6go8L8NKa09o18UCpQXwyyUm4Fg2nC+7KMocS4x6UHnI2ZDFZihh78PiC2RL9+vmPgzoHKXHgUVawzzr2vDtegvw5PtXcc5YXYL1SzdbZQ4AfCjQUYozU8gnSEODPzR+BBb/CH8hwLf5UnlEx8WnB/jJ/HjNsCgcXKlP8HMsFK48bti3AcC9sg8L327IM4q19bo8YSPpCmNaAN8DVyATmYXOLW7uHMo66LRNg5Nqxx4Hbd1g1JOnPsKf93nrFFPj6hxPA6YAaAB6AL62bDa28fnJTJXetnzsC+C7XnYM/gy2CBgEWaO40cjgDwOSh2hNrz2qSEjQFhQr0y74BQTZBdfnKGPprSUo9D5L7ZJxDFss6628JR12ecapE2CNpthbMFmOQHYoXVqQvQfcL57ncyhqA6w4T8cJ/gzqvJyav/UhZe/az1XHhs+0/iBFolUkLcCP5KHLRFVg6xrzWl33BnYOs9Il7o3AZSPFzqS+RdkCGsFR7DXLajY6ZP5JD2tfglbfV9tKwUSKmzOP2GsAFGrPU1yq5SHPcGqGBl0HZfC1DlXuY8BQhESKKX3WAjv3AKVRdqWFzb749JNtnQzHONczJevtnkCmRtCnNtnr1J2ltyxNwKDNHyArNRIda3/d0tRMAdfqvUlaJExIuiajG4Bf3VXLYav+vetUa2aJn407TOQYFncWuCs7XhUPBfL9yp7mOCs1yWcKEHXSMvDylgtcZVxhN68R1Pj76Rn02YCp0T0kTcyZQaR3bWiVLAgA8rYT7dDrXtHaqde2bQqT1x/9eNshwB9CAjVKs6ahuenUi4wTFG9raXngPsy3OC89IywSiK0kGcUB9kfkH4MU5+/w/QH5yHWWySStMN5mH1NAbaAHYHS/z/zmDgLuY1GpJbFrPZFD1mqyFlqbWtjN2JsdWoKEcH54Fusws0pzJZ14lJZqg2hNkV1us17tTsuYjCDVkyQwU5AmUzxT51fVoqj4NxdQXaaV8CktW08TKn/eWI65iXzDGgKL4pWGxDXJfUOwaZ2Tnvv8+JLSILNaOLXsKQ8xDOA6pYkHmUcGl/7UEEXKQ8hNBqlJ2GY/WsWWeJ3mUlvD1ivttNnJw+3YsRchaTmUZyM7fwX7V7M1OzzzDceT+54y8OQ9F1cpUKb2gRQe97/XFjgbVpGtzNnMjrHZ0x3KfYTxnGZv24AF96xYBNQbFK25/5MZ8VzU1ct+BXPo8DUp0Kc/Tclgz/cAxhV8Whhu7U/tK5JbachogKWciIBL+ZWM//EThzBjuh2Jzkp7/JOPk8WkAzOG9QfJKjAKbXuKgIWeAuD8uDttkEke4jN08VEJZjZs3fVh7YJ7JM9ilwaDx5DvnJghU6IM7zJdmln3y4d5kicn2/0cj3OXeYaM0xbZPVKYbQiXqWG+9pjflynl/jg/8wme1yfPWzc03ObHNtof+vbvba/+iq97vtDtCwPw//2///ftu7/7u9tLX/pSJsmxZ13st33bt7Vv/uZvbu9617vaz/zMz7Q/9+f+XLv77rs/400pV3jkkUfa6173uvaTP/mT7eu//utvAtDPd0R+u37OjfWDH/xg+1t/62/lGu2829+T4P6Xf/mX29/5O3+Hts6Akw5k/b7f9/va7/7dv7sdP06l9nO8vN+f+ImfaAZMvvy5+++/v33Xd31Xu+eee/J3n/jEJ9qP/diPtaeeeur697z61a9u3/7t354g40vh9dAH3wn7aUGlixWGRQY/9mMCy05TKxvihsxCNzUoOKtW4qRIc3BXulSVdM/ARhvPz5T0pnT6Y4J7Naf+Gred0s2XY0kx825ENwP8vOX18e1lNzfkPfVseuBcAL9YobD5/FufSSgGvz6rigM7gN8fzvsemO8fLbsdYVNZVCyfB7BgxXGSDarDVRmT3Q1LOtPXJrjZVfZCsPfsAtsbzkQF7gsQyGwK8kt+YcpWPX0auQhWuxbpVBMGHOrQoRvKIMxujqoU2FoMqryoLCqjVw3At1sxEhSY99KCVkGvgcyaAJ9OlAJQCyxHSYiOwjCP6b7C4ZNeAEpFJrAtC8DXMrOKsvXfD+iUo+qCQ6VCSoQGuU4LD3f1pWYsk8ZNXYLMeed3zUFXY+bhXGPRB1x5ttHqV1fdMKi8UvClRpnD2Nbvpu4bbh6CzQEb0PAsPLANMpTz+Kp6AuZj3HRKqpM5QUrdbrHDSHRs4CVL3medYo0XhkqrWLMiPJ9kbSx4JIiCTxuyiNUMGJkRAX7qE/Yx+IXO9OPGU5pOkVto8OOHzyGsBECtut0zK+vkVLFpUmXJwpC75swK+L7+yjWn8y1MlsGZvuMC/BVkOZscfskORMMvKIHBj1a5mPJIzII2OwDeBdOO/S7ZgnKBkdXkmcvgB+AXIPaeYuEqwI/lZDGgjrEB1ga1EAL8DQomUxTN40z9RwKLymop6/Gj1ZcLhANauV+bNwkurlvcWmAbDTKAy4OftWGgMQ1zfwBpyYRFtvbr6IKMBPMAAaVQbF6hB5XJWPi6iUzg6sXz7RrNfkaYN2Hw+Uy7dxvkWlyrRMmCwn5+lRRPn/UuSBPOdZLEknxVzYy+9CkMDrivzEahfAN0M0ddli4sstKGtNXNXE8HYEkC1yD3qed/irs7CZb7ju5BkYski7i/jqjms0C//6wVHHOuUjBp7DbFOjeY9ezO3i7Ah50HE7X5EwSip+9s4694LQ/4QFv85MfbGg3ChlknkxRWjh2H0UcrvbVGFgAgt+naHj3WRg/dRQCM/zwMtcB8iL1hj7XmGhzdJWgls7WDs9Qm+8iydSDMSbsnu4KquZc1L7Ufui+bmYgMJmdFBdECxQokzS5WUbXA1voOiz19Bt6bFqbX6DK8A5CWXBKGJjGo65DBauyLq8bCAE3plb78djJWBuX7pE8Gz5LVxDMsL/xYbPql3MpOvNY8pEMwRc2w7QYhCVhcUGYaJHf4+TX+fo25hvkYYwHwhnFGMN52zrNGsWUcIUhKXxGe2Aj75TDPZJMbXKIweRMnmTUDEbblSXzo5w4da0fueFmbv/1umkVRNP/0I+1pOtRu85nrzI+teNSjr/e++PxFnpPBFUUX3DtzBlneJbIC7imHscMdZw/QJnVSqQ9XsI1zkpn4JUhJZToW94aH4MtahmnW1iRjofPRhl2sOSt2kPjskXlwzTsf7XUxCskzjrzF7Ibgfo35J+kl4RMswQMZGx9ox/DhH+U9HvvUEySht9sM6q5ZAP6klqUUcg8oPaWAWq39Fraauh/pHLTGBW26x1iALvbI+c2+wPw6NL7XTh3F9Y8nf/Xy5Xae4O8KLP7OsfH2EmoMDlylEVynOtDidhpnrRFY/GXG+Umezydxi3qSOXCZRltzjMdJGPyv+Nbvane8/mueL2z7wgH8v/k3/2b7e3/v7wXAPtfLw/EKLbTPnTsXIKzOSjb/IMyIbLXWWr7m5+dpGHBHFsqtAN8K7bNnzzJARI7dS2bB75fJdvMzTehnxJaM1wysi/9uKtTXRYp6njE1CEPjy0zCbbfdlupvN6YnKJCanp7O33vQ3Pryey5gheZ1/KN/9I+SufjO7/zOfPUA/73vfW/7q3/1r7ZXvOIVCQC8xh/5kR9p73nPe9of/aN/tH3Lt3xLrs9r8fr8LN/3B37gB3L9f/yP//H2FV/xFe3Xfu3X2r/5N/8mY/SDP/iDuRSDIxmWP/2n/3R75Stfmc//T//pP7VTpKT+8l/+yx3T8nznyxfm5x7+0K/kYHYTtFhQ4FudUHUTQFMre++BGYTAgapbDos37bsF+RacdSxjmLSw0OVqEG/3bIi1weui4PiP6GGdlvW12edQk+H2KIi8ZT+DL5grhH9Tkey+4dkP+gPMBZSRzLhp1Xtdd9mJDrIr2IxcpABjHzDs/7PgXbDsAdYXq5YkqZjdkl9UQBH23SLOMFAF5t3oeklPH8Ds/6zepaj3/LaYOWBYMB/v9WogpAQowN97UvIik8/BKiMt6zgOcBfAa5PpNRfjXxZ1ccBJQAaAiud5NagSMEfEsg/gr9GFcp3CTN1pxmHnRgD4o+jEh9EwyhZGB94BfItSddPRg3ovzks9ePOa7RNQRb6DXGt5+GvXZ/FasUm8WbrGjhKc2D05rksBN+KVAkPdQw8Yi15ZoNgFZ723vAdyWdvpYkKSXICPxEiQn2xHnIRKiynjbJFnOgAAglNEHRRaXvgW7UV6BLuWoDXp9Ii88vPOgdR9GNT5nNANc4MJWEdgyUesTcBGNBZ214FnZm6epY2y1N+nSNexMdmulpp/LtFXycoC4JPx6aRLyTKoR/bZKdFRcw1w5X3UHqe4DvZ1jWe3iyZ1UD2zIDQSg+rwrEzMZxjAnvcuKJq1kQCKdU8RZe5bwNXLzTppTfW2EOALyzo73O57zYYokTI4XENSsAXIC7jSUpCguNZDFVYbMIWddj4HJwu2tHw0E1XSmeuSFMCtRYZqq80gKvExQzvNPm1AYKG4NRShsQ0WZMPNygjsAXQ7SgmUvkSChoyBs2IV94yy5BQkTYehX4Eddo5Mz/AMLVo1cyEzryY+biZlZemelYwlY1bzs2putMeMU4vBWUY1G0rmTOo3wkZXdlGzgj7YD3sfiYoMcxXS+jy0U0zxeQIC6woMspUK6Spj7FLduyvQKKMBgdk1/efJ5ky5pmBRVwBM1LTim142m+rbjxxE4nQXDazufnEbvutVbfuxR9u5Bz/Ydq6cT+AzffxEGz8BwIe91SlqVEkb82cNUD82fw+JpFNxgfGildd5m1sU5o/SP4PokjnO82ceLiOJEuCbXcu4JHPJGNrh1+LlBOoGtrLkBe6V9G0YtAaAl33sNCy0970EAbFMnYkki5KzVWQnC5cBlNooeoYo/3KPgq1NU7uYCzhfe+tm2WezNSWH2k4NTmUOhtMZvIKM+M/b4C1Ww16X8xiJEfUe4zLB3LrZtjR3zIPWt506EZ/xGkHijk2e2AeuMP8eu9bWz6McZ7xmKeSeEgxnPfA81OkzBy+yXi4B4leRVY0DUA/QkXh67nCbOoS95dGjFJBTV4QV6bWRjXYZIL3EBWxxr2YtRljbawDtFSQ5g0qvYLOHmMfrAPyL7IUui9sOHeGzZ9q1q1iQ4sA1RkCk3E850Jr7sfu/DkVmyZR18p/+9yNsbcPQ6hJ9E0puyNKsrpjFVL6PKQN7zwhEyCTzxHXjOq/Mv8/Z89WCbmgG5sP88WPtIAWuVy5faZfRvk+tYMHJOE2zdkcnCRokJq7S5Az2fkD7WdbtEgB/kZ/fMuPM9Xuvvq9yqC3GaxrW/+SxGQruR2kuh00m733Gs+DgSLuPPXjmIllNM8Y8oUmyL3N8zuD0eDvHmD8CuD/H2bxBX4EJMgp3kpU6jg/+8W98e5t6xZc/X+D1xQPwlZP8x//4H9uP/uiPtn/7b/9tk3VWdiOz/5GPfKQ99thjAd3KcQTD/tutAF+Jzz/4B/+g/eIv/mI2QtkGF+Jf/+t/vZkl8O/+w3/4D+1f/st/GZmL//6Sl7yk/dAP/VD7qq/6qmxIP/7jP97+1b/6VwHpbm4GJIJmr8fAQGCuJOZtb3tbgoZbX37PP/kn/yRfb37zm3ON3oPf3wN8r+/7v//78z1vehNWYGyM73jHO5KJ+KZv+qZcq0HAv/t3/6698Y1vbN/6rd+agOHrvu7r2vd93/flz4dgNQx6BO9//+///faf//N/zqX4/X/7b//t9nt/7+/N9Rko/It/8S/yfY7vZ5MAPd+Z9Nv5cw9/AIAP6yYIUP/oQSk4jJa2K1QygRmGPp1ZYVv1iGah2Kq6d+MIAMi5VsxqChk9xE1/CmD433iCAjenKrbrQX6Bu06n/hkkOoFKHXjeL9fpx6Mv0OyLU/uixSrCLTa9Z0Xz8x2G3F/QWXi/Y4k5JCJ5sYkS9xMpUld3EPDV/Vd6eg/qKlYMSAOyXf9MNYw1ODkQ+1e5FJVfvLUOgjYP/Gjsw0B30pAAfEElgXACl2KpxckCHYGKjNAgB4ebtUGJWtqwY953xpoiSzZq9foCRSU6PcAXgKdBkgAf/XQyOuhrR2huM6plGlrHIdkuC1DHD0FwH0nh5wAHWfT3AnyL7/xEQYygRAmLLj5hmWGuA0Zl3LgPT54AfEAdm/cUushIgAKq+4xNgcJCon3A1AN8R/BGz4JiPxV18nlmLuz2SxGgTHauIUy7vQOUh3H/QkjdiRxPH4tgSRlGxkb2XXs1L6SeWZov+YfIuPzckmDsmaZWFmCxszKY6wDfmojK2shYF8A3qLBgWv1+AfwBrivMYcdillb4ZoCfizBItfBXq9IU2SHFsqmV7kF2TlUaozTCzICuPh1w6dnnMO8GN2bR7AuQrJtjWdmCvsB9l2cSSVnHChtM1fdaZ1FyOrXRtZ46i79kmfT31/d8MXpgZRqx74w8p5yYKjsjCCgwvGNwlOHVrhJ9tkytbjJmL7KeuMuusFT/+Fiu8h4GAQa1zhfdqRL0hMlWAm/dStmG9gB/W+tMiya1PgT0XzgLoQSIGNY/HwC3SEMmA2K98w8gS5nEa1xwPwoTbEDk58ZqMs3HKhN5oz6oJGT9vmNtSEKNrHEzReE3OuBTa70nAPwmg4fK4vUFxQX+41CSd1K7788YcNS+6WcJPpON6fYUg6UVzp5l7sXnp0OMxZAbyJOOYE2oY+EgWTjrMWbR14/dB1C/+wHm41y7+Gu/2JaeeYL1jj0hGu+Jo8fbOAz+IAz+DsDSpnc62qwyz0amTkL4wyrbdyN7iw3zkFhsXGijNrvK+qMeRjedBWQ6izaDM8D2DtwbzJpUsbfpHYNKz4Ue4LsHKvPSEtW6B2U0svX+9ApA2GJUsyyeL9co4l3HdcVswjps/rDzh39L8oOBn7RHCMHEJrpuLU/t1lz9FPzSW75IEkH9sFK5rIUybghpkMypWdXKRAnuLYi3cFxNfm8PSTjAyPkMCaS3dacBoGMfPPoInX0/9KlkLmfGt9C0V8Yl7rLuM9NgiuGZdnUblpzrm2Ata4m8qVf+OvsgSPog28j08GKbOn2kbZ043M6y9y/x2VsWqoeMQwYDibFKL45hzoQh5vkg172KO9cCBdBDZAxOHjnWDs3Ot0vnr7aVq8iI2d922a8McCTwdBszOLqGpekVgLMeToL2oS3rFMzQbcN+T/O9u4w5jD9jnZ9lv5WVN4gfob4iZcRmuHT4oYhVjkqZzTRBgsTpHB1m1eRfeBLbWp7b0SGyBEohlQ5ee6atQ6YOgUsHLFZn+q/yXJdoBrFmlk7rYYvRCR60Hx3E9W2EeXboANKa4+y7UzTsInD/5CXqbZjrpyeR8J1hT8Smc5Tao4lZtPkz6PcJsp7YHaOjLfsJvz90aLqd5HmeZC8YNcP1tX+kDbzk9TcO6M/vd1/8AN90v0BYYC8b/U//6T+l5fWBAPFbAf73fu/3Bvj+hb/wF8LKGxSYOZDlPnPmTAD693zP97Q/9sf+WPuTf/JP5t99b8G17PkHPvCBpkzmp37qp9qXf/mXR2Lzd//u3w2A+9f/+l9/TkPrZ/yX//JfIpvxJRiXqd8P8P2cv/E3/kYm2T//5/88G6XsvIz929/+9gQG+19uuP6M7+V9f8M3fMP1f/7Zn/3Z9lf+yl9J0OJLYO/fqefvXwYO/tw/+2f/LNfyxf566Ld+mVQsLIOg2wIo05QceHalNP0ns7XTgTjtGAX3WvUpy0iHVg69ADPL2sRj2fq7NtydE0wv18ki4nsFDWHy9cXurPOuO89E09274vQs+T5U7FGRjECxm/vBedj7gOZiu3NAdoVrvbSmini7VHfHmN5kydi9v9jMg8nAU5mOAanAJyyo7xFgVNrwADhZqDC8HcAP+9rZhgZJFZjpmekeFFwH+IJiAb4/Hwb/ZoDvPeldHV95Nl3T75LEepuP20WVA8xC29Ltlv+zwC2FzSnGKkeKOCU9C+Ajc1E7vXwtMh2bRsGRwfjRjAld6ChafJt9FcCfY0OHWcJRZ5ecsgA/wUK00MVUl3RmNfULO8g14mhhIRkgMMGHoMf5A2Adx4d7Gm9iwUsyI04ij4sAgP11C2ZELG2rrEnYbjXWfpbBpOxn5pu2fQB80r47+dIRw0JfAaJBHodKHm41EfOVLqNdIJSusWro8w9yycWWetEFvqsQVqA6IOsnwNcm0+JcJUvabbJOktXo76UmUxXqMg6OhRr+AVLzuofIluezYvvqXLfOpeRk/dpJQG2zMQ48P19QugrokXjYRZpk4a5yCOeGxYoCT9PwAfnWiwjKdVIK8IFJFCDK3CfT1GnwmSNVQFiyjwB5mVGbqCWrZmahZEMlzxG0cSCb5XP+AO5XYW/XqeUQJLk0LGSsZ1uaZYch2T3bo6aeorIK6ZKr7R/Xc72+xp/IGFaRqkjYoUxAIkvrmCirqo0n7zvoc3EIlb+oo9Zi1s7DK2uwgIM0/EE+Alu6A/Bbo6Avkhbu4cAcwAxQq42jTi/plMtAugfUmippUvX3yCy8vrXnGeUZ3vi71B+5B4Rkr31JyU6aGXUZqhTjdhF/9i3AZGZczNPrExyLFCGn2V5XH8XfOa4lt7IzKpprwJFOJ2ZEtb3Vg37mwCzFtQRFI+iplX9ggThy8nQbQZozPHO8Xf71D7fzH/0NmF2yFwQ4o2TLxw7f1saPnWiDjMPuHizwjrIYGHyY2J3Bg2384L2o8+azZvZgYXVd29w438ZhUQ2ubSS3yZpfASyuIJuQKCzTBu+pxnWI59xnaSv483lVI7hlitAt5BScKy2TwHAMVimk3+NetZW1WP3qZdxVLGbdGo6f+/QBGhwdO5LiYzuv6jDmtUlsTEIirBPsXLlyNSx1tmuykntmz8xUmYlJh9oiDUKShMEvO1Vfo8z3sRRUW2TrmJbcz1oo+8Ps7cCobwHs21Q7evBQmz1LTcx73s+zNhNK1shyFTzpdyAB1llnq8hCVikGpVImmdcd9t4l90gY9hHGdZLnf2Riq80PLLSZ22bbZfoHnCObsU2h6B4a+bjVsA63kfmtAPB3ZexZg4NmvDii/XKuHSCbc+LwcfbevXbmsafb8dkjSHMIBAkC1sgmGvAfOoS7DEHcxSuX6Qp7hiBjnYBvnr+nWRUZSu99A2nNwoIdl9HEdw3XZpTYOA52eXaeWp+mKQByHrZc7oxxsjcA63/u+DyNrdjvCEInlyi05d4nwRJKTgdWzvP+dpt1766M1s4uc46GVqs8rg3W0SoBluGDvAC7IJkN1/N6mz821mb5WsVx6LELy+2ZsU1qF2bb9KNkGK5utqmDZLcPk42CH77EdV7eYv4RjNlx+DBz/iQ1C5OQLO4vg299ext8+Re5TaYa/O/4ju+IRt5Nc//rq7/6q5vAXFb8uRj8P/En/kTA8unTpyOPUYMu2BXE7gf46twFaMpn/HKj6QtZ/WwBvpmAv/SX/lJAvgDfTdLDSD2lQYNFr3/qT/2p1AEI8AVSyoM8cJTBfC6v3gHEtK2v5wL4ff3AP/yH/7D91//6XzMR/8Af+AMZIwti3XD2v3zPX/iFX0h2w4BF1r9//dIv/VJkPn/mz/yZ/JXsvUHQfiD/0z/90wH3f/bP/tn21re+9XO5jd/R7/nE+/9b0utuXhJhSf1HP60VmoySncoFcDKuSnRkXyxcqiLEGw42HVAQMBS1FLBaGvXyiLf5TMAb80UbOw/++BHD6KS7YML5YnJ7AJ+QwbOhA1cO1n6Avx+cZ3PWvz7XXgyhGtv6/s7NQxAZ8J1bK3ZtvySke/+S6simqcs0bYhGMA2mLIr08BYUVdFY7M/y7TfeqzIMFQh0b3UTuL+ebeg+O44ZXYFtpD6OfTd+stOCNz2BB9WXw6jni4+3qc0Ispvrza4E2F2AkOJNvZYDnAXUsmcGaUp09jP4MEfoZwPQosOn0Gl3CSAsuIfFT6GtDD4gVoBPEZi/0iYngCIddCPRKXCW640nOkV9ZIK2BLUABFvSK9+JSwasyQAH3RjezpOwWQGdKZoUrAneOulWAqg89fxXrwJ7KcRTDiaQY+z0bRfgQyHGCWhPgL+jLKgcjswcaKk3IkA0kOpcfRIuCKjj4UydgRIbvn/buQvAH1GDHHZdFq6/X2sbqjDW99TSz+JlfzZBsAA/AKwkHNXdtxptBeQT9DRtNjv5kILjChCLvVWiUyyu7ijO33KxsebB6xA4LQHwLT7cxflIH3GlXP5E3Ib4Svt4AT5/t2Nwo8yD+WCDtF5qov7fNRwJpMGPwNkhNnMRIG+GporK80yUCwn2vTfvS62zDD7P1yzCKm4+q4sXss+7HmTbCyxXYB05StxNuk62rk0DD6UbFq97rSkAtttmEQH5rIDEGxmvBCZmJayZ6BZzyWQc7yzsahqk5zuAUOtDfRJ1D1ldoGATBjgquIyPEhizFZ1TCigsRvsoAAAgAElEQVQuAYesYa63+mI43yK56zJKfQowM9Q9Ktk7pR6l3Y4syYyFVpDdPuM87fcbsxQV9AvGBPgCDTMQPItkO5SFVVDZ1074Z68hydbIsKyXKp2+z2MNcG+DK22PJ5AlDABSJwAxM3PDberUkTb+4pe3vdtf3JaeeKad/fl3MjaXsV/kGUExD9OBdPzIqTZxhLo05CDbyG5GBi2+hAlPVhfANoeeev44LDAsPmA0MhgCzEEKa9PVO8XWi5GMrSCrUd5kkKnsRhBvg7X4/iejKlliJsngqPT3y7jwqJXXqjb1RV2RbQC38ivWg+tnCbBpse8qDY2WkOvMHz7S7rrn7rDWV+iku8n6sNvuGNnNDRjbM2fOptZiCjmJunEDKcfcgnvrVTz7/Ip7XLTbgnwzuFXwnyaBZlF0LgPU2jhOJt8aBT3s1wHlu4uMz/Jgu/f4SeSoSGk++P62fe5Jq1ABqTj9kP3cgBxZIDC5RkHsDAWjh3ivTa53BSZ/226/XNu4BfVKaVhTUytn0dFjKYlG/Ox9L25bSKgsFBXg63jF0Yz3PfI4guo97EmtPVmnE/LoPF70GjQg25mbmW/zh04QFLEfM2wrAPxh9nVahGXfnIJkmScIGOBazl0925bZTxYu00iK+ROZpuvPTAlylmWDR86iuBmx71t/lHPbwNv1SAHx9hrB8yJyK4qg1y5fImsw2k7dd3ubPggJdelqG6fAdQbwPu7ZofzVxngpRlfuZR2aOx91AnyPVqHEFjTEcr5Y1KzLEJ8jkw9BMnNwqM0c5nv52acXNtqZCYiFo0h3nlrGSWevjYEldw+Nt8VZsnU4Pg1tINch07K3wXsw5gencRuaBCUMMze/6Tva0Ku+ujtjPu9fvnAMvgy1AFPgvP8lsLao1IX1XAD/r/21v9b+4B/8g2Hmn3766faP//E/brrE/NzP/dxNAF+GX0mKB4MBhVIdH5CNKJ588skAfDd1JS4y8/7+9a9/fYC+WnU3LgMC5TSCfjf/XlpzLw02nu/ruQC+zjre1+/5Pb+nfeVXfmWu+Vd+5VciG/Jev/Ebv/Gmj/M+vF8DApl/f6Z/+XM//MM/nPvw5X07RvtdcwyGzBQYBFiM/MX+ephOtkoGLGTywCgXFiUhJa1x5W5i2+UBv5fDXh1ogdrSz1eRWVJ0YQJ79r3AWGnUq+BsIE2abAxSxXvF0qi9lb0TXAnwqo14z5SFFb7l1bOOPYNf/1wpb69dQC5wCgOaw/hG1qBYYgvovF2O5H0A/7rum38rjWtZoQm4ZaMF+XEPyPFdDkFJlSbQyVAFhOS9HZ+A007eEejSH+jP/rWuw+LG0nlH6x2bPJ1i1K+zqaJthi8DeOhuQuqZ24iTEey9TFVZZcoWetgrSSnwlIZbMj58Tyw1SY/GRScgQomFMqRyeBHg2xV2EOZuhA1xlC5CozCAKTDWKQkGSoA/IsBHq17FurL3fQ+Cshe1YYwdKgc5aNVkb23BuNkYigNaoK193x6H3ghMyuQkXWADOrtiXZ+ZYNJrD1tqGr+XgDmMVYTb32uajVmIKDj2uaNHVZ5D+iCAP6BKGzcBEfNV33IIvLC8gqtIQpzDKSRW8gFoNJMl88/4GNwEwDEXy+rRLFYX3BoY5FrtDEugBYsvwC8G33lWgDnAz0BXMKxEByBkAGKdQE40n4MBRQhD2PcuKtTdo4JK9b9V7Bpig3FdhrW1+HCHAzLyLUF55DOdXl44lHHiS5vL6PANdOvXzI8E2xX8ek+6B6VQ3Pfq6jcMYGw+FPejaPHrK6CbzxXg7xDMWVy7tswcWriQwMNAbAzGtc/OJCC2AkJghZ1fL8ESwAvm/TzHOfax3LRgMHK+/H2BWdeDgZff6PsN29WzA9xuFSlQjVDdAlYBPlIMrPa2AI3pvsuX/txXLlwkCLUZV1/vU05Z5Xlul2ibX1WhoEy73XTdWxLYGwRF0lEhZ08WEDUmo1N7iztEgXSzBSm4zTbVBad9ttFnYyCWwLwCvCGkCWEru/3JX2/Igtx6DeCKbKhsgNkWceQuwLe6js6heXa+IR0PUJs4irf9i+5uo3fdBxjcaWfe9Z62+vCDFCtT1zAL6J6GgT54BHB/qgPwBJFL51j/9EPAvUlfdq0oh6zjOXAcS9WZ6OiH9PSXUFm4nLqbHQLNyGyYB+mACsBX6uLePKSs0Iwt+30kedZbOYaJtEoas4LMy71QDXeIHzMmWk+aeYKEcj2vAWbXAPV8HKSgHX5xy0HGcfpu3PMowBZbLFGsqSzHfempp55BBnwe0nOqHT5GvwrAdxXb+pzcz/n5FKEXkRSLUjMK3PMGANOuzD53DSUsuB3lnsfRbMceOs5c5gAAmWjLh7BnPIXb2Dw69r2zT9HF9Ym2tQTg3R7DtmAS+QzdWJnPWuyOsCfO6FjGvLpK8fImEqlRM0gW/NuxGm39+PIZWHeWAyz+E7edbAt44W+niy/NodIDhQZPVPFuIq/cxpbUmo11CJnpwzwzAqJVAPUw58LcUYKOyXncpHhOZDMajkru69Z8GQjNHDjSpul/sM3z3qKL+aULZBdiBrCSvgmDu9pkEmjwsyl453MnYcK1PLUZW2a3GIEmU9vLyMgA+GtIZJyLB5moL3ntfe3UXUfbKtLuobMX2gwN1EZYi0OR1en6Vm49Fk9rgRqyKI49nOlIc9YJ5nYgBTa5pxEDC7YAjRRmZii8P2i34712meDjqTkCgrvm2twCHZgXeLIQ0FsU1y6N1n4+v7rbji7yfhf+P/be/MfS/Drv+95bdbfaq7qqeu/p2blJokiKlByZpCw5hhI5UIDYURAjgpHEQADBMWT9JAgIEkEBkj9A+icC6AcbRqIlDi2GokSJy3CG5Mxoenpfal9u3Xurbi35fM553+4mTVtiw8PIRhdV6u6aW/e+7/f9Ls95znOeY/E+44h0Z2WeALjH9y/9o9L+9N/KdfqDf/3wAP5fVmT7b9Lg/+Zv/mb5xV/8xWDQ/20AX+AqS/1Hf/RHEWULytXXv/HGG6FRF+DrWGPhrnp2JTlf+tKXgnVSX2+Rqp/hzyzS/f3f//34XRez722WwQzED/r1vQDfgEM9vGy8GYPr16/Hpnzjxo3ya7/2a8G8C8S91vrLDdbrsnBWAK+NaP1lBsC6AAuY/TLjYaBkRqP+Ussv6FduZFDz1/3rna/+XuhnTfmGPEepiM02WGPBQHFYHjbZKLVBdCOzdXgFnJO9V3Zj4VFldagsJdL/KTGIAzuAF1EydmAyYTJVsvjqLJ0/6ZRQdbmMJkNPigG/H8B3TJ+W6MS5WW3MzrEs5tRCTVbWQyQBTNQZsEmnrCZ+qZL0JCivJTSPA4gAMrKvKVvS5zvlM6rXs9BKyUdT/XYF8INd5ivkO2HSXUlKKocUB6Rm8J4OKAwkAhpEQKRe24JbHSr4XNLTMqITpGJb7GzGYgHwTRdb5KxLBnrGBht1yDLMXnhwBasiOkyZhQy8rw2A73Pk2YY0wD4HjJm2eDXAb3BoGEx0lOgEwAf8WGCNnWTLpk50brUYNdl7tdkCN3GqqXaumXSxQUMDDbTAb8xhdYYufgJkLWA84XA4IU0tIJ7C6aEG+M6tyIhEkCfo9N96UavxT4CWMqgMHL1+2T3HS5AgS96wy6ZMftiKKjMzYGJMZQoZt45A1yeYDoYRxGWdiXIm9fOaAHjAZ6OwxwX+HHKZbeK/y6ZXBeIR7PpzJUwB8JHRVKBYwBmBqNcmkKkAvpaZZ2MO0LjGtEYNgB9zQJ7SL+eYrhQZ4OiE4nt56A0J+PrMC1nJsfpn5mU2+UnWWyClna33FuAxCjd9vwwA8tvXy0YmCPeATflZLo+oIYnaG4MxGX6Zuqrw1yBfcKkcLGotfN70UiA4HALwlUn4vARlWbDqe2eAEvNfQ8HqgyIYrorra1tRg6Y2BXZxL67BiHxSkuV3aPddf8oHhdkRFHptGSQ4T6LZlNcHmBpz+FvIapfZDmtmSAHqHkYTTtoMiAyWn8iiJC90IAqGmrcJgC8rXBEY8WcEFgnoY80je1B4H7kmJXyASx9ASm6q5+k+YJaLeZtAMjuER38R9wYZezptcmfxrGsWP37beVQx+pPYJurgEwy4BdK85xAZ0h7A1oAhMi2wz0tzuLIssMdi/FBe/XAZEVBvfe1bZftPvoLueFzmlwDswd7zJ+4t7XPo7BfPS9iW4foN5hxAFPtXGyWdGDTD2DantMpdRHHjMyCgRnPdgK3PuhsCPfZJbXcF+OrpDwmunNtdmOUILBnXIHQMnKMeJgvXw/bWfShqHvTO1/0p9+AemmmzQV6DErBDGiP1AZEWfkpj7/Ncly+slgvYf6qf38MqtAd7P4S9v3HjZqz/S5dXAbJd2Hk6I6P9ONLeMxx0CEQtCI9aDjMiNhnz2STAN+tjwBX9JMyaWuhLIeskDPyZwTLPmpYD8Vyb1HecOzgrq+whE326795A8rKl1TREj3sEDbagjrmG/SiGn2Cgj/rHAPyV0qc785isZovahlnGp3e6VdrD22UenfnMJz5abrEO13n+Y+Z9j0BrjtcbMw8qgH9EoemePTq6sONkZRrKIZGhnZINOIbcufTC6+E8dLqvFAbChSyt9FOHoKNF9hG6nucKkz3bYGyRNdHPYMLGgOzhKkZPuNYBLP7INch48iTjiLMmxJDs2AZYPI9jHHLgVtiXGDvO3Hmex8f/xkfLxas0SsNxcPL2A3T3SIro9tuzCFoXooHN4VhrzKWxPQ7YK+0NMGaMzvjcxiGyJv43ZtOWCIIfiOBgujcRzkMu+wPmyb3ls9L/6HIhF1XaA+RbvPZY2ZrZd4KISwRh13DOOX2ApPF4qmwzJzstMgH46p//7/5xmf7sM5Oy/+EA/BdffDFArotVuYugXUAue63spgb49cYnqy+Tr12lBa0GAYLf2rFENl1Jj78vS/Ibv/Ebz+Ql/70AX529gFtG3QDi6S91+tqI/uqv/mpIkuovN9CNjY3yuc99LiQ6v/ALvxCHn8DRegElOv7p/Xrf1gsoffIgEoSpz/dnfq4BxV/3r/e+AcCHcbEKPtK9SlziAGbzEshzZo0adKarEs9hhVgxZpGqNwhQCqIW27R5HIBPmlsly1WBXLW6OhjICLBJmZYX2Kkj9zva2Mehml0lk7VKtFFLZqq0wmOGvaI8YwN37nhAHFpYxw7zpMA03z/9rAUEMnB1eju9pmvJTBzUFauX3XcFJGlXeahlpvZp0XmxYlajcBgmRZY8gEgGCgHK4s6rOwh233O+ctSQNa5AS/3zBAGeMXWhMoW3svcWqHJfk2y2bQ5V08OmiaPYy3Hy89302OXCNztkUbKkCV7inkMvmd1Iz5rKGnQlyK6/3ps2kzI2kV6nOO7slMItJTr4vrXR+7eUMKjlB8BOhkwHUWN0ttS32/fxAEjbUCVedpe1K6RZB9/Tb1n1ACW8TwBGU63Ii7ozS8yDSl8ezLVsqjKQbBYm3GlZ/8FzCQtXmfAYrOxDkK3uK1YfMNeIQlOeT6R9s2g5pUHJPMkWqyv16QS4l+31ucuMBvuODC3WgpkgNe11bUBKyxr2EVAW5ZhGYCu5XXVzpvOsjjyR7aqyQFVqJ97LQkQZfAH+CSx+ZDWYqw3FpeEkIiBnHoW8xyLEdKHKTr6ux7Ra1Flmn+ynhf3HpNSDhVRCANNpRszx1NJW3bgRuGykQ5bympSt+YPwfweE97SOlHMWwMd157yJPgeP5UYG+Gr0q1nt+NrnwLGFubUOYKRVZh8/frILzvWQXlWONKHbj3tQGpEBuDuN41Nb5UagK3ivAH4PQBTZgqq2Jhh8wFdq03OfCHOAak8Kr0RHI3TvZk38JouELEEJk0W3Bkr+9/29AQwwhX3M2SnW1JOsYcpmakLAvysdyAY/1dp2jKrsYh0QqUeuM5oh5XHfC2VK1lbIVnsfzmHXShRyCmZl4Ku9TqDfhLGMAt3HPERq9WW2vXevs9dmHk8BLtXOw1D6PPc2d8KlxGJ7ZS4tJAw9AO2561fLzPVXKSxcKNt3HpX7X30D6ch95A0w2jRDOkP+0cJdp718tbSWr5eJ2eWQXh1R/DgEPE4L/CKQ52akumGYw71I3bong71R3BejuRRSHoL7A6Ra2nbqgqRsSMeWaVjSHgGGxbNRpB3rOWuGwiWM9Wk9gb/j+HQA+Ep0lBjWvvVmvkbIgWR5d3l+erNrlbkFoO/iBngOqY7rYMx7mG1ToqZjoETSAgy12dg++9IB16Q5krlEjz4tMG3K5j1GF3M7CbNm/D7RTUdvdr38mXO+lmMr3MXs4C6jbPB+BHPeIyA4f2e/LMjm8/z3b+EiiKOL62l6aRpN+FTY6+5RFOpaRzAHGXJc1luLZZd95UgTADKbUDBl+gwdebtfrv3kh8vR1dXyCCvJbT36mUYWHy/C5k8i6zlg7Y0Y7yNqDDaQRp3ixtPCX74hKUQgJPGzy/100PAv8bxHO+joybCc8XvWI5kJaONseMZeYKOsEwqyjyhGbW7TqZn5OoEc1Iq2AQM2tLbKYBKvf88bz9s2sqJ9rmvf5lkA9TEZIhIBpX00UeY5K6YnjsrLr58vq9cwZUAq19jcLa0t7m2LjDSuT3AYBAQErMx7n+sBLP6INaKN6NjA1805HJAIJMxgRlrdemokgARZPe61SefeA4ppd1ewwuRzusi2LXE6Drkb+19kC/DlJwC7vjYuC+uMI09/H5c4RFLIolpl8R/949L9/HOAH+ky9fmy2zLdbjhvvvlmSGEsohWwy54r7xHIC4RdNLLov/VbvxXAWYCs9aSg/PLlywGg9ZT3Z7/+67/+Xaz4XxUkfy/AN1Pxu7/7u8G6C7wF4m4qX/nKV+IalDBZI/D9HHoswH399dejYPe1116LexK0Wyz827/921G0q6xIC01fa6GxQYSvsaGWDL71CX/dv97/5u9H453opFnpD0Pb7EJyXfH3AxpahKVzBUCfSGSqQlNel/KB2pIyJTGPC3Dj8OX3o2mTxaQeUm6oHv7ZLCtkArLrAfBrB5qKLQyAX2laZbEqEO72HOBfkMZuKejRVUQHoAD4pvBDBgTgiYp9i4OfbqqULNrTDWXqe4tARVYxAL7p/mzwoRbe99f73qYkFj22ouGTEgMbwKTEICQOAlW/IwhKqU4yxjKqWVBXa3CDuQ+kXxUOK89R+lC5rvj3ppIZAGqHbIvfUSgZ9nDJGAtuZOPNMuip73uGvaXjKttsEMVYnBGw+W9dLQKAyFYBfASeR3xe3w6UJzD4sHNtWXz/VO5pYxgdIPR8n6IQtbkcm7yXLUiWWfZzLUoesvYGAL6TkWybBbyy1ciLovtmyqS8HgOOSVLHbdPSUUDqF2y3KfPQbQMw6Z7ZgmWKA9uxE1hG4bJWiJmxkWUT0KkFb5zBOlo4x5uFo4oNqsJa1HmX2l+BZwCMCExSGhEBpRI0Get45lmHomyllqeEowz33qS7ZwttMndjmAArydzX3cL6BpuAKTcKIP1Yu/UY4I+V6DCHtCPVRu402DyzBVppmvI2JWYWQ3YrRT7JMnMAhqtLyuiU6Oyyz/oeko+dsEylaynMt12LlWx5uDlHnePJEgv4E9z7edoE6hAyxSEdRaGhN1HSlVmf+FOAr842jtSqFiKyctlrIGoLbIpnoa1B4v79yCz45VkROvoqc5CstM2o7BBdWWJGutD1kXKpAPgW3gLwpqyvEuC7Ts00VRlGQbJ7iPecjZ/8ZRl0n5Xysywy9mcN1y2Soaa2qBZkA8Kct3ay30SvPoZpngJlqGl2L4p1WgcQgLoIBE0GGAhW3WTTzjL3RAMwv6KAPzKGVZbE34tgPQmEAPh23a006cESWydQ7WfhjsT7xyfK1EfyquqR8fi5swcwd6cB+B2kNS0AY3ue4JjrGezslXXY0bOQODAfT9HQLy2Uxdc+VLposPce7ZaHb7xd9u7djy7H07C8S+izT6foWLsMKFoF3K+8QvCKzTVjckrmrU+Q39ECM9ZGZkSdE/7b4U7Vmxk8x19iIZ1wDigadQ4YaOjoY9fULm4y06ydYGCZlzEXdCoT4JvhMmC3E7fuQgZYgGdBvnJCA1b3n2gWh9OXn31AVkUZjs4um4BFg1j3esHvNGBfd6ZwQQJ7CPA1Chixz/UJPA6UmtBITQ2+7L02mPZpsW4kncj0ekc7r7xI8oDnHwYLrB3lOSjPQp5j5lRfezcb6jfLFGB9FQed3hbzzT0Fvfn6I9YrgfbcylSZPQdZxhzexvEFapnngKySz3s0uVB2OEdG/pvXdgDTU0gNZy/MlA//Fz9b7jXpOksw2ldOyYyZYp0vAfDNkAnwJWUE+OsC/Gned4Z9SoAvcCbLvEfA1mdvv3TpPMFbD0XVdtZnMN97kmys/ybB2wHr8oB1YlOo9manDB9s4a7E3sA6HCihgkwYcr4Mx90gTexUPEO32nX0/5tc8wFzL6RKe4BvtoDV3jkKuE9wFJwq568vRc2AkVUP+U6PQumyDpm0C9TmGZKUgsyipgIQfgD7rwPSGYy+e87I3iX8twZ741DrW62bezyL2VaZQ440iWXm1nyz7MLEH1J/MLW8SCkWFs9kTppmMDjrJjgDFpmHl7ZOy6VN9izmdrMlUWdmEyejf/grpf03n7lu8ofH4Cs/Eex+v46qglYbNSk3+V6bzL+qREcwK8B38fzET/xEbIr62dv5VYBvkapfv/M7vxMWm0phPJAEx75Oht6/+3lq47WTdDN46623ogBX7b5/Ku1RPvPqq6/+a8Ww3w84fz8NvpkBm1wJupUfuTH7vi54G2KpsX/06FF0o7U+wc/yy2DEjII/k+G/efNmMPs659TOOhYIa5npePo6m2J5H77mZ37mZ77fJf61+9kTgP/E7i3ORQ57M8umKfsnaruTnfbraRBce3XXAL9mwerOlTXo9wi0CDIOaIvsOL107KgBvn8Phq/SXdZFeVmsminvuo18fSDW4Mn3NgUczDELeGTDFZv9qFvmULCTZyc8+HXpqLMC4YWSEo8ozE1WMA7qCow88ecPLBQHkZaZ8f52TNXNpnY3qRyB6rS6mlvvN2QyMrB5WgeZG04ZFZBJFj8zHLKzARoMsEx7yohRQKX8ITq0srWn/pPisShKrfyfQ++tTppDNwBQdlwVpIStZwDqfK0AP6U1FfMOaxLtvNmoj8Lh5QD2DZO10TYHF01y0Pp2K1lQOKEoBZK9hombbK0GW+j1C348FM3QWC8wAFDFOA02Uq4jcxMAuwaryjKUFyH7wV0idKdhv6dm3HGt5EcGfKa7lb8ADMK9o2Z8fe4GjXayFRjYURIpUNG5wsK5CLSMTC2QBOBHMV2CzezAnPC5Bvjx8C30tJBcnX/IfrJzZe0DH1kFmNAJDq42TH9ovmXClTAZAOGp3ITFz2L0fx3gh3WnbkIWHxP4HJPhSIDPaSgYtE8Th5ENgQT5soBR8xEBjaA156uESN8ujjiVqHu2ZbyOIwJiXUME+FEzEVa2SreUgpj9yEAySm/1CleeYKMuDvco2ot7zZqNqNvwHpXBhLRNIFdlAiwKtugx5GDKYLKbsOBuuHc/iitdC2Fpye/Wza5qgH8a9SwJ6KtdJdeFgJzfc18Q3HlPIXerslrfD+C7d/gVgYMBWKyH9EAPZM58PCGY0mWpYVF2+NoTLDLOSjsO8I8/JROi84q1SEqCQvLF9WQRaF2PkxmU+t9ZeJ3PJ7IjIZfJDEh0Xa7Wdc3gxx5otiuKdtWAV65JIWfMLFjIl6x/qnT1rgelK8kqy3KfEsABRpQWAOzbK0jmcFjx90+4l/7DdSRSdqG2NwX9LFbOlRbWlwOA3sP37pbNm/cBPeMyiyynhbxhhmzTBMBo5iL6+wuA+6WXWGNT5ZTCzwb7TpnrAKjXYl26hWWNQvbQUJIR3vaONXPDKWsDPjOOWrbagM5upqnDt37BDB7XpY++ohefq3VfUSSc420HZd879mD98hlDzyD3cLNT0VncrBfP1p8bwI5g63conD7AfUfm306sq+CG6dkZpGK6wdm0id9VPsi4W0vQ10aUQE8CoAMLbIDrvhoxWPU6dfq6xhikRP2NxABr0s62bTMo1h9ITDHnuu7F/LwgiZl9iOQVS8nGNoWeyIi2H1KfGJaNsPJ0GnNf3t3VCMCOujFoZet0ugzZAw8tJGUPbbNPLAJgr338eln6uU+VvyDIsp7ggGc3ZP702BcF+B1+f4j0tY9sabSxWTb7FJPDaHd5bk3kUQ0kM/rVQ7iXHeobdP5aXLxU9gkGSU+UWQKnrp2d+dwz7m3EOaOcZYYmUu3+dLnx9XfirJmaXQyS74CC6k3mxRBA3ELHPzfNfsezWodoWCfgGuqDT6fas22eJ/c+zXXOIBm6fHG+XHsZt7RpznI+o02A1UEq1KTwV7nMKUz+JAHXCWM9EOBTY2Gvg2NAvb0ODmTw3VPYL8aeD1NksQyYLtO76IXl0qZ52yPOqXvIBE/NTF28QPsA1jm9CZradloQbmEwZ/h8/6isrO+XGQA/ya8gM9nUy+wvw+D/dQf4ymB0d/k3fen9LgAV0KpPtyGTGnr94HWWkdWWnVYbrwWlzLVst1r6X/mVXwlnnE9+8pOhU9cxpu70Ksutnl0fewt8dZ/5whe+EC45gmO//BxdemT0/dKD388wheaXny1jbhDi58uU2z1Wf3yv6S/7Mjug//3nP//57/KgN5iQqa+/BOPei8GJX2YfDEoMiJ62xdTy04BFn37lPBbk/tIv/dJ3XYa1CH/4h38Y92AmwrE1kPj35esWDP4R3fSeZqSy5Qdw0kVlKpsoOBia+EoZToL8tMwLl4cKOD3R99YynbqITSiUmvdo385XXeBnir0ODAQSCcDyz6cBfn5eMn358/xsD9Jk8GGOK4Cvz3j4nsNwJMC3iY1FnNmkJhm1vJ6awcmoUyAAACAASURBVM9KfuUhVbOtKGbLA15m3UMoAT5FexbvKauIYuN0AbJrYrjKVKxdNFvxPsOpJMctWOP6MK9ZfAejAl4hUTCFH9ph0qWCew40wbGpRKU54S6hM0kdVAS4T7116PYr1x1131lUKVjLYltZsDM0+NH1NhUsAVrCGhUgLsBPec0mryB1yabZJfXsoRZAys8U4Mc3bjrhqGRDoExtB7sM+EyATyYFgK/FncFKBDuRdElnkLqIswmrFwDfgkmdUuwIzEcp4erwOdqznsQYK7GqWeUMLAxODOyO7H7Is1frX8w+aD9ZOetAVTE2Pi8BbcoZ6n4GIefweVVzUt26HXYFWLU2Pi1RlaYpwWBeknGYQIfc1hIu3INYLUrUDaQA+BPakIaTTlid8J3ZsRhsZWoBgJhDZM4sQD6l2M7C4NDhA5pOLLI0WFDO5Gc+tZnUNn4241Ges4+W3OBPiZ2a5Wn8ELt8O246iLSQVNWdlAO4VEWq0Sk45hQZikgYqKfOQtdg7aOhnf0usudF+PyZj6rtWx0vg07taJXpqHO30Fb99c7DKkuXxZH12q7Xc/SpsF9BtQ7rOvooNDerwFg7T53fUTsTUq2U9gQYDBlaMvgC8qyTSelbOEZFv44E+WGvEYW2gJ0q4yDAD8KCSaYEo08ToIONrdD2C+C6Mrkhl0pXImUZkcVQhmjORqae6wnrS4F9FZSnM0xmCONeneneY7W2Q7CndKhqamXGKfaEmCcJ7sOFSuefqlg/mg5WmQtZbuftNAWxPTp5NkEn7fMEmlh8RoRhITHZt8HGOsEMZZ+8DvF62Ufr/OD+Rtl5sImHuOuZwFGQCoM/Z/HqIk2H0K63L7xWGovXAVRU30DE8SBh9bU3BOj7jAnmrAmxMDmydlqRwqhG0zwCQckHuooFKXEMQI0u03Yh5n7dn53rKTPLtR+uSbyRwap7hffc4ZnLwput8/kLxrV1VKLjvmfPjgle556mQ5re/31AvE45I+7/CPBrMazSoznq/AyCDSJDQqtjC/NkBBEQv8MBN2kGiwBXgD9N4GShtQGBe9nQbwG+IBOZjoHM7LT7lMvBPcTjhDnOHtiTXIm+DXj1s1ba/F6B/Z58xNq+C/vO37W1jXONjOTuPq6BuMyg78G8iuxLnz/tUs06HpN9nqFh00s/fr1c+cxrZW2hWR6g25+bWwbgEywAgFkZZQnJjbahQ+SUB/3NMtpaL9u8b4Pn2ptl/yCIaaDv7yD7OWU9bbPf7GxtlJXLV8NhqgGgDi/6qBfj/7ixofsDmYm5izREa50v3/rq27yWVYAd6RHXO2KfWoNA2SewuLaEY9DVF8sO2YANAT6ZkQGs++mQ4A+G/HgbGSL7XY/3v7q6XF575QpqCc5LMqxnBGONPte6xzhtQA4QoE0QcDRYjyP+7AP4rRfo83Pde/YB+UeQTRNkE7pkrmZX6Gh9bbHMXZkrCxdh8AH1Dzl7btGw7YxC5Ys0azve4/zku4mG3wZcE6w9khtljntdInswy1qZNXtkUIUt5/J/+6tl9vPfvznsXwHP/XAY/L/ChTx/yfMReDwCt98C4ONdXbPhyWs74SmuBWyM+d530QbATzb9MSsfwCdBduiU69R0AOQnMpsnLH4y5L5ZsNoVk1r7ygej9/g96o6b9Wfme8bB+Rj4PwH4HoRq5AWTI8ClADm617Kxd2unnqCYLAb1ZqLKIA6Yp0F+7ViRB28VYPh56kzNQAQrZcMP23ILUrwPixq1SgTMmOIPqYjuLRZ86naT9nt1bYI0UQRRfnYg+vi/x4CnbnZlAaPyi3Ay0N8cz2N1oOpSLUw2ha08x88PmWLofTNtKuiVYU05isCT8IqxDa9xQOipukR9t8V5XIONk2xElSysThgweLBx2mR2KR6UaFKyFC4YNszCo9o299o2CnoC78lMAr48sH0OQ8apEDyGRaFSl5Av1EWyOQeimFZdLqB4ApAQji92YhXgy0jb5ZaDj6RxjK+NqgLoC0B5keAp9LKwRyN9t8k8nIy3YUp5/lHYql6fcYQhD9kFAD8Cy0oa5vN7msHP7qg6OGc9gUAvwVoN8LkH2PvJqVUYPJnTlHQ0qI2IwNCGYjBmoVEOFrXSq8e8Tw3+EUxasJy4Fh3hH35SAXxT+sGK6iBtvQPAQzAVAPKxpMtgJLtx9u3uCYAxGBH49ZAmTHHod0LnTPHy9AI/o07CEJh5kxrulLlEABngnAOwAvoRrFZZFe0nm2qtCYy1SYwMke/D6zO74b3w+2aKACQGot6Twe8hnSm93ixsfxKoJ4lQFZkr64mgp+otwJ9pS6r+PovsXSP+3aLYKHQOCbvOUllv4frMzqCxpSSLbs2A6wLgEkGJP9f+Q/9zRYdqvsObPR2U1GgfHiBLQBe8D/NtUDet7EfyP4ICfcCVpVg3ktfRDrtS53zeSwJ8A44sUv7u/g25x9RfDTNm4SrzJGPof62DzMgiShxU+1LKsdS2SyakK9EMwL0NwJ+cg8G/sIJmHscWgFFTeR4B3/HOJkCJ5zS7QnOifrl/9wGSkD1cS2DqZcWZh0dkXaaW8EjH67y7gv89LP/E8sulLL7AHMFu8ybNLtfQ6RNANBcXYq5oPatNb4N9yL3NtW6WxCwPmo7IBukL7+vMmIVNo2SDDaN4vfO9JmYMht0zDdQOKA62INfnPw0ZM4t8133UuTNg79hEeuKYKtkyszLBZjOLH7zEzRqs9TYyK/cfM1Q69hgSK9OZoXA4molVskcZf59FOFABfpX0qL+fqiRq0zQ58/lGtovfU5IyBGweIfU4gk2eYk2t4jTk+JmJjC7U0dqJOU6wMGIe2dGqcwVGGWKps2sx50bp3LpXDm7eKZsP1iiolVGeLv2ds/LgEY3AvB8kP80jLoTPUp7YRkt+9dMvlU/8V58vazNH5QbgfYpnME9DwBHn8gD2u41JwRz78CT1AHu4aPVZcyfo6ndgp5t0aO3OMA+pM2jiGiPAP2E/UX4zREpz1uMM0eCCvbBrds5SGhbQCefDPgGVOZSZy51y/fIr5e03b/E7yHSpI9jBgeeIvWKA5eomrW4/dmWm/OSPfbq889a7ZZMs2A5BWt9alQF76jZ7zTZ7cn+NplmTZRUrztcuUQQ9z3mEQ9sZz/sEgD/m+sa4IMEhlSmNCRiBfQLwbTIR2/SrGBAIOH8O2HMOKf6dfWGlXLp2sSwyL6eQOzWp6+jy7f62zv3eI8gZsyBXIWQbeP8fEmToSmWm55TArss8uoAd7EX4lMN33i9dGmzNTnWRHo3L+f/hn5al//g/fVZ0+BzgP+vIPf+9D24E7nzrD9i8AESV9CHafrDQ1QwOWXj6AWM1HAfoE6lMDfKfgG6LDWtpSzJ2TwD+Y3Y+ClMTNMsaRBq7Ysj9WYDt6lCvwfz3ZguyaLTW5lfZAaE6m+6oYvDTRUedbbpz1H776YaShZW1X3XgrgBW2S0zDuxKFhQAPynnKKiLlHxIgWDxYbvt9Cs4FpjK7E6Y3ueAD90njHI0eoIFMgVs+je6/nqwhcOK76eNYX0ApfRBLBC2jtGsi80WRtpCTJmzDsVOOjm02diVYNjcKgA+42ENpYBDyYpsvIGI76F0Q2AdDKhOLGYxZMrl52GlAqTIxikDYINWOuL4jYe0SAe4GVSEHICUtHKFOHg5WA0uLNb1uZsuP4lCW0GaFo7a3WUmoEnAIIsnyxq6d3skhFa3kieYMYnOpNyLdqwBZDmYAPge4NMAVMHqUTjW6ILEZwbD5+ur58ln2ihlf9dOvJvcwxabusA1LfDOYBWtyTBAmwSspkVrAn3xVDKxCTSDvRfARfCXAD/62YRG3GJQ5hR+1pNTOI6E4056ats4x3szozGJpEhgnLKWzP7kw9W2UVchAD4gf4Tn9xhN6wluOja9EuAHyczB23QuUfjgOgk7V7M6IV9IGVdq8GHLbRDDuAuGBPg9GMa2VobUSczQX6AHyPdZN3TJiqBFVxCKt20+ZpGv/R10CxI4c33Bmvv7BFaTSKfsWMxfQtISAF97DMGxwN4AN+pELM5G1sX9RBZotJuBZYA494XU7TsH/KpBfuiuq7VmFqTOoNXz1WI+/7vaaOt1RNLZECoZfIG95PcTSZ3svYXgyAZs/GaA5bCzJiwCjdxf1DkA8Cvv+JDKwNAe0ixpZ3sTEDpAl8y1u0/xWUo4IsgKm9CsLWqz5gT42cCplug4f9Jg4EnWMe839g8v1j8B+C64AFTeS6z1bAzo3wWWFlxLEliAa7Bs1sW5K6Ds0jXUrrsN5BszF5YB58s4lehFz1oXjAKGx0jsIIWpL2iW23cflj0yFILQKQNjP9uuzl1Ya5oAXcahpXceydk5fNAXXiwFn3vrafbf/nbZufEOQQDA8uqr3Ld7vnVHdqbV6Ya9wiCCZ+peMDF5LnzsTwlgncuuN20JU17knmkwaF2UOp/s6yCLLygX4PcBdGrlO1yj8twkJtDMc/9r60iEmPRm8bWrPOP9rOGbnVsgc75TtgGX7mVR02DwZ17NIm32iTkCAX+mVMeA0XtzfxoqY3TdcDk9AmnB/TRAz8808PR3DmT6dQECNHPbZQn3sHmyjTYRW6SJ2BSv1w73DC39GaD7mNePsSQ9XCYo1n6U6dY0+4Bk7YzOvrsPN8rWTUAyRZ6HG3SGvW+/ANfwLteSPSY6vOfyqxfLyz/z0XLuMy+Wb+/ewbqygRxnuSwQRGmUcAJYbfH6LmPIai5b7NUH1CXYc2QHm1SqWmmWyz4NWdCiIlc/+R2DWqKZ86vnyjaZFPW305xbgny7wxogSW54z0cE3825I9QTHy7vvHsPRyLmKIWzuzTv0hWpeXmhrLUOyssA7L/9Uz9bvv6lr5YNHHz6od/n3uB1xtuQgztkbwZkk46Ze3yfZ54SN5QV5tEMHzhBvdGAtbfDc5uGsJqDnDjhWeiG4/dQ8iUcylhr1G/sT1MMj9b+so25+N+YTMOAbEAbAqrH/tAHr6xxBmwQ6CydY22wP/cp5rXWgZUb2TjX9QS9CsZ/Qd+GB9vlCnPiEg3umpytF//Hf1IW/87PPyvYeg7wn3Xknv/eBzcC9wH4h8Hgy2cnCDwGsJHtJBoHOFH8wjoM/e93y2VSl/qYVWcJPQ3wawvBpy0vU0v8lE1fdejVh37cZQ36g62vtff5Z10gGd7ulUQnDs0K4B+GlaWHD8xbxZqFLEWAUAG6lOgkwA/ZRAU48rCtGw1VwUxkCyqLPp1NAjCqGdXpQa0/YMZUZ+jb1bpb8Kd3NsDdYlxArvrwSZgtpTVed7LQAl0BV4L8CGwEHl6LIK/SNwvwxzC8Rc9kGOKeFo9aGiK9mPTbxlOh9ZYJS6CqB73Mmals6wS8XtmmuGfuPewQ2diV9GhHJoMZDJcylbBwtDBOgL9JYGG3QO3tLOyVLU2bxZROpO+7hZcZXBg4ZWGjelstHAcA0DOChihSE+CbDrYjZ1CeWuOlprgRTdZS7uK/BZpq2s1UWJTXAayGs42ZEgOBYGeV2qRkIlh8Dp59umcODzYqgM8h5fNSIkHAcIxFp5ILN/qn50MN8J0HUcgaxbFaYKqXrt2IkoENn3WfdXcpAH4L8KuExZ+fcUBYdK2zziQpeGsVLNaNupE4WoyiYK2rRkBq1e0cLIN/hgSCpvMBJrW0kymWwbeJjIF3ze5GN9XguDhAOUgF94cGT3L+1ppQXNulwZHg3g7Bs3StbIedaYLTvAyfs30dsNNj/grOT+z0akBIUBTe8zQf605T+Dy9yLMhA0DGJwG+wYYA3x4NMLrOsQD3jPv+JmCFeguDOtZHbb2Z1oNPMn+5z3D4V2vNuWnhouMTGnrzh4JA11AVdCnbMFjwNQY5NcCPuaNkhHWVHVIF9cwJ7iEyKD5LbzoK1s08WMDKp8t0R3Ys60VGgLARoG0ECHS92gHXdL79Eux+6+/pLlQz9OHZz8/TyUebxKwBUITo62pSIuaLe1xFEkQQCbCS6DZYqYkFNfdP1wIZeBlwq/22lsH71P1JN5Muunl11+1zs2VqFceYBfzOvRadZwDJ+w/XyiGMtsH1rTsEkcgbuoxD13oKP9dMGvOqRxZgemEaIMQ6u4jt7dJl2PuXSpm/FH72O299rTx66xtIPbBsXH0Ve0mCPnXd7AUnBMxHZBbH1jkxtWSDmxN0aLWo3oZrMPg2Xot9SLKD9e+eAJSMdR0ZjqpeQXeTAZaVe0htRrDqjqJA3mHrUPiq7GWTZknW5Szgcd9jTzgDzDvGHQgAg4c+LK9a/3DfqTIzEhcaLCitda7tIfXQNdVAw6DhyA2TD9GJrEt2VYA/a2akCoS97n3ArnKYY3Tsk2MYebzsd9Z2yxbdkF999eUw1pgk0DDR19QSkvvccA8ie7h0jZoG7UmZb+sb7/O+6NrZ+/prNOGiw2r7iH0E1v6IffLGu++Um/cflenl82X52tUye2UVadQMhbF7rME0JDBbOEftgtlo66hk3i3xN+e1wzmxg4vO7sNHrBmul2pVZT8da84JTDbJ4rxz516A509/5pPlyguXyr1bd3CVgf2GkFB6c4iMy2z3EfMyrE0bB+VDH3mJGpVxuQOwFwQ0KJ7d2SQgwSL0aOEUoL1UfvaTny9vfvkbdISGXCHPOmDt7+3w/RCwv6ExBPVQZGdPeMYtgpnLXNPLkF1XkUPNsW6P2aMF8x4iEnKHBCHH9BAYMwdG/HdMgCLDMbXMWM2STeMYOHfIKtaKE+vUQY89E4/SrgQAQcQ6439z42FkPM7RvKvPvR9bbEvGQ4LK+oat97bLvS+/V1q74/KR+XPl2jKNsdD0v/xr/6Ss/PxziU5sZs+//sMYgfvfgcEfWAPhQZw2eGM2kkEVXQ9Nr7rtPpbFPNHFp/SmktJUAD+LYxP414C8LmiMgw988l0+927ItUY1AHXF6lfSn8ds+tOSn4rBd0PIg1VSMTvOquW02FKWLH5X54Mq3Zve+cnE1gD/CZv4pNtk/WTzcK5Yx5DnJ8A/1Z9XzbqODhwWslBR0BuuMOjGlVfwJoLsAE4wW9FQJTTcak/1FnfjzpRk6FmjYC8Bfvihq2/W3u9Q2cAgsgB2pIyOn6F/h80K9x5tBPUPzgZXR3xWgPtI66fNY4An3jy6+dq5uSpCVKITTgWVzju6whIg6KRzStCnptpCYgG+dmSp1c4CVZnMFg1dUvIE4Ax7x8z0JItPPQRg6YzNNbp0msy2cFLHBvPiMpbqsMMrTmCk80lakprHkQ0XtOn3nAW4vcgsKYHRmk4QHEJ9AaOZAwDEQItGrvvYzpqOnye6c4tezCdIBrTL1DaxdtHJItvMPPgV8zPGBrAowHfmh8THryyoTEkRgGj6AmOJk1Bclz93laRfdkuttgXdBiFmTkLaIniHCdMnHKnCIQBsKIMP243tBL91GJaYCEJ5fdYBNAUbFfgLz/Qo/EzQaMGgmRGBvnNNOZNZHVvOC/CnZ8/RwGiVnwnQCeqiSZVTIes7wqJTIKlUiEAjLE11HzJ1T9akC/vfAuQ3sblTfgFqzvvgOrMSWN9qQBxFbSPYw8HeOhkUOtjaBVnPc65HkF9n5qJOp1q3IZN42uXJrByoNwqiqwAmAr2KVOgy5y0or0GxjHcEwjG30WPrGY6ryITOQWbHHHsAfgZYOtJ4yVXBdDj4yCajvTWTQZBkcy4Ly22GJQt7DFA8VQ9sAakBGr9vEBIuO8q7Koew2s6zZfDkl2x+APwMaOqsZ0wmM1NmqywwDW6h2veq9S77bRFhBC/hKiODD8AHeLnBtVx/rP8pAF+L9TiNeUUL7X2jl53Yx8gZ9h4iV7m3gaNKv6w9AujD3k4T8Al+7AngXJpkrWlVa/AoC37+MlaUF5DhLMFlLr0CwKc4kQzT1htfLvf+/E/JAOHBPnuhzC8vA7LOIQeifgeQfgQ7L8BX3sVbBcFxzD3YtVqpln/PpmR2hU3noJbWqJIcFcg36DTzp+RkF+Z5H5CvfWmXe9JaVWmhtpb7OMT4NUuwYdG2/SsMdsMilXuTiQ87TvX+YWPsWuW58VlzWkkyP0Z8Rjbc0uKRgEAnFseVZyODrwbfwmPnbQSXzOEBr9+HYT7aT2/3jbvb5eFdahkoUL3ywrVy9foL5RwZlCn3LiQ8G9Th3cJoo0eg8tHP/EiZeW2FAk4Y9vUHXDt1DgRI2wTCXmuHoHl+7lxZpGHoe/zOw7Vb0MsUsy6sRr8SsxGaBFgPYoZOCeMi1zkzP01XYgIdka4ZW1cAQHeHsfv2N95iD9wqY/uWUGjbVj5FELGzNypvU0N5SJbxp//mT5Urly+Wb/zZVwkQ6ORKQf4p897g6pR5q6O9AdOAWo1rL+HAdH613CLzYKahieRlH9C+yzydBHBfRsv/8vKL5dabNyArIHP43BESrh1kMVv3CKiw2Zy3oy8AfY994QgZ3Hn0/C9B1lzjOZ4jCzWJNmeCfd5n6nkuXXHAOAxYw/QHK5Dy7EdYnF6YLscEFfD6pfsIAoogqXl+pZysEsjPSR6xb2LLuQlZcXt7HbvRRrl45To/Yx2hw2/jsd9D3ubyO6A+YPzOdrn1x2+UBtmfCxeWwknpc//z/1Rep/npM349Z/CfceCe/9oHOAIP3k4NvuBewGRZ6CFV5wL8vqlrW0dXB1Yy9k8BfA+/ShdfS3T+bQC/TlMrO6i1uak3f1J0K4DKz3jyOan7z4AhtfH5mgxKEhOErhSAr1WmYM8DJV5bde2srysYeU/MpPEfs6OPtcFP6WXjZQmp4lAWUITZJSl02SkbIZkxsJ12Ld9owa5MqZF3wwlGnUIfAbOgwvepCjWjgZD6x7iU1OOHhCLkQqbo1e9zL6RT/VPfa6STqR1HsjIBwG/WAN8DRqBg17+QXlic6zgAoKv0vvkB0+JtD7DwdccrWkZLgB8pbQutZKFkMdHMwyxreXjGQa5FpgGGFthKfkJbHTUHNkDLAiaDBT2Lo9A3QH6dls9/W6zNBURxsK4N2ivqbOIBfgozqZ+17xOFhuFOZJEtoNViUQ63NkA6ApHQVwOqw+7UOeuzTycOtf4GRKdRt8CBpW95eJCbKbBI0MxOyj7qoO/xHKqAcyMs7yw8862/G+AHYFMfjga/M3MxApwmkiEPjTMO8ug6y//XFzuAZgS7tfd72m46F5SzKGUZoYc94noF+HYNzlYUzrBk8Bsc6CcCThl3i4lrgM+8dnwNLmV+fSbaY3aUpmjbx9yYoTOlAN8sgxrptFF1rhlo2H2Wo7Ry9BnBeulb3tTlxN4UuAR1pinepJg4AD4WpWdkJcLdRJM+gbWNxCp5jvvHwd4aBXE4uCA9anKdNcCv19XTtTvO9QHXbvwcMh6lX3bP9TvWl0w9oKoiAwSoaV+ZQXgU1EYGgHnC77QBC9NYElvLIaUcAD8kUpWTEc826il07/JbNt+xZI2cWm/CNQ94FiPqOAyYGtrqAcLG7H9uAJG14j28AuVDykiicNmchgFfrIFk5mPfqjIQtezL7FXtYz9hx2eBGZ9vljHsibmvaPBUPc/owGsmzKJRAw1lSl1rLADl+Nq3YWcbsJMT2BM6R8bK0x6sl43bD8uj2494lmrHx0hIqNMxY+q2427p2lX2xUSzO/MsY3bxhUXAmjp7AP7Kq6UxD+NNN+uNr36x3P7TLxI4UYjLfJhZXqUb7iWYfgrrkYGpbQldvvNIG1ocVZQROpY2OzOY9hkpdTFLKLnRUjZnNrHu9htZTAo7oWl3Ydj3CFKUJYXPf8hlNAJgXRN8Ole8lnAQYz6HlabBeuyjabcqgA+Qr0uS51lkWbCnRPITvQHc8JjBZr52KXg1+JDBT4DPfeJw47z1+bm++oz/Puz9YPcQ5r5f3n/nHlNI8E8Ax5zrTHfLVZjiC0hBxrjn3F1/VNZpqnV5cFZ+5Kd/tHQ/dZXutVw717OyhOQNB5ldCQjG4hhdeovA+eqlF8rt92+WYeNuZGknTyEzcNSR0DCgPIRNn+AedDuapkJUL/3uOSRMzKkjakZGBCyzl6+VMSTI23/2zXLn5ttYbVKxpA++c9IsARKV2zvo9HkmP/7Jj5dXrl8vf/7HX0aeM1kWyPqZ/Ym5b6DEmhpa9HyAVGgFvfr1i3jojwlMWOMUph4C2u2Gftob8d9eKmc7p+XR2/ciaG7TcOoUuUwfbf3BBgXTo05ZZawID8p9MqtDAs8VsiBXYNovsXxWZwhYu9p4MrfNMhnYEJRsc09rMP5bNiPj92cIQs7hkjM+z/ydoTB4h4zPI/ZPgs2jVebEsgXSGDGwbveZL/eYvw8IClcv0b2XzPCYgGNyxB5pwIg0jSO7lJvICN9fL/0HD8sDMpD6lf3n/+v/Vj759//LZ0VbzwH+s47c89/74Ebg4Xd00YElVnWsbIM/JY3Uxh2wwVmIdFp1XUk3kUyxxt/rdHTIbp78O5j7x4y7OuJKn68W3ER25SgjwE7v93TXVvMeRZxKcIL5TBzu8RT/rXrf1OBnABD4PjTK6TZhClaGMoOG9NMOeU6VVs+jrrIJFDJUUoHE+wLU2o8+X5XZdJ0w2CzjOr0gWXbZKZ0hBAh06FVTGLpPABIAQK28gYzMYbClNlsK7a1HUYKA0OsazBg2aM0n0FdrbSOfcNGR4Qb8aVOJDn5KK0OlGwBciyCDwQ+5DTKZ0GhbsKQnvEGHbhbZJTWKiHXsgMlVxhFWgjwTMbeHb4gLImXO9VmEye+f2pWUlLv+5hOAV1m6lo1tYIH03zeTYH1DPqMssrVGDO4oGGM7Hlsc5X+IoCUCricWn46jEonwwKa5StQWcpClfaCyJ4MZpRdYAnLNkzBeXnM021KiE8FRypy8hSwuRjZgcbF/lxGl2DqCFYEFbc4FgyHZ4fXpfax0xfnwpJA73IZivqawxlmQ3UrrUM/DHWvCmfOMJQctwUcy9QaBgjELedXjK4XyjvkJigAAIABJREFUGiuL1LhfAzYbQmWX3yOY7yMY/BOYcMdYsCEAkcFXEiNYjdoI57V/hp96rofopcDYRrBi0BdFwwZdAsCZZPD57qCljz4JettXc1v2WHtL+wOcwLgO9jZh35FkMdfULU8J8Pm2g2nTDAABJZqwuC45vsgKWaBrp0yyPLpwDZDn7AvwAXd2yVS2EYX33k9cc46frKkWsWYGw/LRZxzWlD6KWG3x3w3YtPSUuTcIiOLVkLV43dnjIRJs/Ia1LwHwAQIB6pEzxDUr03EcQ0NlsAcYJSixMPjx9ZuBA5SOyWIMkOqYwm/gutFkTu/vCbqzlif7/FYN+sxOKMXzaZmZ8B4FnD4PfxZzp5LFGfB672aaBNq8b/aLcD7m3Eg5DoGu0jz3IDM9YaWZjHMUE6Op7lF8OY+coIv0g4ccEqRj9uht3HEe3npQNh9uEWix1/DpMR+UjIUtbbqUheVnoH0Z4WYw4ufO63+/WNqrL5QmAF8G/whp3dqff7G8/8V/CeuJ1htd+ezCUpldWoVhpoCUIsUmeukzskW6armGTocb4Z4z2EcmQqG71qlmxsaArpNTa47sempNjwXa7m2C/rRjdV7vMW/295CtwZaPHRfZbGsNzJaCyAwtDWBnmM/n5s4DrueQ2eiCRLDIOj+zqPeEQA2wFrKmU6whCRYMyi2KXuSa8yyDIWY97VCQfwRrrb2l7O0sYH2BgKkLkx/dWXnNnm4uA/T7j/bLfUDs+r3tcvH6i2Xb32c+DbmXHmC+i487jBgSFgLG++vlHHv6Cz/78XL1Z3409n737xkaMZlJ3LN2KwgR6zy6FHzOlgESpInZrTJHV+Fue5UxIVPSpccIweDw0d3Sefsd1jZaGxyN2hcWea1ZG+4FK87DNep3Wgule+01io0PytrXv1L2GYshRbZD9myzGzaM2oBh3yFY+MSnfqK8DMD/xte+wbPap9Mxun7W0oBi/TOuaYSd6jFstyz99MxEWVhRQocT0yZZN6w9j3kefXs34B+/iovO/Ztc19A9A/nnnHJL5gJrpolN5vzwrMzjz+ln3+KMfAARpub/GuvrQ2xx12fJSHfYq1lBHd2hbE7FKttGFvWAe3vE+iMBjE//XDy/k1XOofNMUaRlu8iAxqz1kW7Cs7gbkdnwTBjyGVsEed+6dzPm9QJuSmNee7aDvEeZnXp+yMtJguAL7N0HW7vl6996Cwv0zfIP/pf/vXz27//Xzwq2ngP8Zx2557/3wY2AAF/JQNgsCspgEId2kwPlD1mobhAnps8rFr12xIlmLrL3jwtqM8UWGnvlKn6b0g6wVDntVNr51NwmoA6pjEC8yg7oix4Nr/TlDYY9Aaif83TxbsCcpwB+SBgqr2ilKul9ngybUo+wN3yshfW3pdueMPj19dRWdfmKZKSVV4hAU02cYE8pifpBAdshh5Op4XB6ACCpM/dQCV/xKJxU32w31fT5rhQhFcjPguQoABMMROdEwEJkIQCmVHe1SWO2SM93Yd+y468AXzcZi4M8OOzUlx7noZ+PrEJq8UPr7kGr9pcNUMmLwY4BktISPzODKwGvLxdQwgyTpo9GVRxQgrpJ2Lm2zUUE+TKvBk36PiekCaYsDnNtKNk49ZJXl28xbR1ECV0FaxZNCoKi4NP7hDl2bAT4pq/D5YWx9fFqAzcNY9gKgK+8IC0QM0ipQb7SHoEAxWohxXAMOeRg6YbMbXsiKLfxukOlUmm7DVBrCVZdT2IzHGUEMd8dmUD5CU4jPBWowZZNTC8zlqT/udem3SdlIwV4weTrsgGoCQlW1eDIIFQJgzUJgnwBPun0I32bmR8GIMoF4qZDRsZzJatxzBzQElPAIeOYXykr8qqc0zojRYOlSv5lEXYP/fzs3FJcYwRE3khEsXn/AmRZeDXTAxivPs4rozH+6Yyvhc0GL22aeTWUYZER4B9ZGxBZDTUS6UxjB9uxwSDSg/4eLB1g+fR4i3thngrgKoCfH8260fec5zMkdS4DP0X9xTTPWCAaobcBQMxXrRXT8jD0/GbvTDIJ1HnWgn0D6HhGMNIdGhs1kaNA4wM66fNgLwJtB5mPmbpQVkRBsd7uAn0DFDMqesvj9nRq0bMafAC/jaKspQi9MdILM2xWABBuRSBstsR17kJ2TvitTs09IZrcVWks50MErgL+cFhKO0ID+PTG9zHoYKX1Z4J7/22H2AjKBVL8bJIAxo600xQ1Ti2w7rEKPOUah1zbNk4sD2Ht1wH5Q7TUqU23Q7gSDphcG8tVkiKv3emlsKMVAH+6zNMoa+bSOWQ6L1YA/1IUGj/4yhfLjX/1Bzwf5A+AtynGdha5y9QMgR/fE/iiTwC6JmboTspYCBJPKL497D/i9wX76vGtAzKQqc4Ab55ge6Afe6wl+6tEGXwYF+wCOPsAZvc/RU/T2ICe0UlbF6EWr50j4FyYvUTdwEs4xRC4zi4Ek7/x4A5mXfeZd8zhI2x5dYI5noqmeBbUNjjTlufJRnEWDTkbdsny9qOzsX7yOsowFgQTjkfXzsmMk+ttJ2Q/ZCXWAc7v3C/7awfl1Q9/rKyxfu+wr2wTxOi1fnSLzrp0CO7B4pNTKddev1Iufv5j5ZVPfwS/d4qOcZxpoItXhjVgbI9wjmmO0f0zo+YkTBiT3hJZL1yNJlrK/gigeivMT/Txaw9K58++jvc7mT4CkEkAfgNb06gORnpyfHODjsMUzF58Ef0793v3Zhkw5fuL6NOxysSxEnnMkNqAXe4bgP9TnylL86vlvfduAJJxkCGw0QJZF7ITwPjhIBnugXIqWJ3FFYA+bmlbd6jHw7e+AyjfNuvFerp+dbLcep91dAihYFEvRbClw35HjUQHgD6zMyzz6Gx2mKc3OX9uxDk6UV7ieXwKK8vXzmnbTLaJZ+5e4DkthuiDPTaQFW1wfwdodCYwX5jl3CIdUJpXG5SKXKSgl7ei4++RGUltnElvO8+PeF5adb6HXeYumYylCzT2smxoy+ydbQtYH5pNsM5WKdI+JSC4RX3CAyRtf/e//6fl03/7P6v22B/4j+cA/wcesue/8IGPwINvVwBfHbfyHEDZgEk/MG1HpBvWixXAD0AfAF6w/d2Mutg5HXF8TTL4IasJ9xM1tllcG0DJF1fymCgg49DJ92Thhd62snUUZLspCBNCmvNE3x/QMsBQyjoC3CtnkP2ygEorPw/HisGvvcADostkBjxKtj503549VS1A/Wc0oxJ6x4GdAD/yCgYG+rXLTMsUq6dmI1d6kMWF6d2tNje6XAYoSTYp3DOCyU9Wrw6QBNpjterWPDD2SnTUt07SSrtN63C1itHB1kJewH3YGIb+PosfDcS89yggs9CYQ8gDNsAYX8rRZaa7SF7CF59rC2eY0DlnZiaKX7W/M+sAaPMgthmT7NgEbJUsvgA/OGZ1+PzAZ+ZPTtm0T2wLrm+6xbfB+BpIBKJOpxquz/GIlu+hR5Gt5F61sZRd41GncwjSpyj6hLGhoHBGgB92oOp3K2BfdVg1wAkwzX0eAd6CRfV9YWkF+IMDHDZgqUN/H30JMrgMbbZAuYbMMrEGkXU/g2BXk+2svwxCzT6dIVnRC7+r00x02AVIytar7zZToBdUyDTCiyc+R0BtZiW+BfeASplvi10NTib4vXRrMQqxoVQ2arKmwvEwgBQY19eeAD/Xhax7gDhtTHVqAox3KU4W4MvGy+DXjeJy/gskk4U3+LEW4AAGfwDzagA5xWHqvbVh7yf4bljkzLyRIROOxYMKyQsMvoXZSLmGOHEZKFg8fAzIUrbSjOJtn3+GSP412PkA+LrHJMAPkGF2zyQILxSYZbbCoNZsGFIt5kwWi/tz1gZ7UjDSXpFg3yBegG9GRXcjZUVRHGyQ4TVY1wLAZ7x1/mlq96ne3YDQQDg6ImfTtBM1xsyUHbqQ9mHEXUKR+eF6HW9lHFN2RuWCW/HNszZ4r7JoEdBWIL5e5wYhIWc0uIxC4SysDS95NeO19MjnimTNolL1+L51d7pXFujMOYM04wxgN+J697Ag3KQL6BqM8dY69TJozA14eoJ7A6ZoXJaZudoCOWsDnPxkRmzuhIRnYaFTFq5dgMG/Xpqrr5UzXHRGsK33//SPynv/9//J81Eaky5G9lkwAxhN7maYHwD8NiCpSbFrg7qUSV6sMYAFuGam7Dh7whzX0aptDQPM7TFoa5cC/mMrfqPuRneTtLvV734fQKc/e0NHHaRI4XTKfXXb+J1T9zI/c4ng9WI55h5bONm4ngbM3dHOA+Qs62QC1soeNRXW85jZ2bFTMTZwCwQl81zrgHm3RYbCLrhKodzPppBtzBBMTDPOXe7NNWTGcx/GewDYPMHach/Hmx00+BcoRj5in7jNZ6yxdgbs66P37pWjb75Xejzz869eLq9/9kfL4usXyvWXL5eO84p7PgIwR10UQQA2NmUa5D2L3EeZnHUVHbzuxxaMWqtgDRDBDDdJSw/2f6QknjNNgunmAoH2OSQyZFakt08fUJ9A1qNNR2LPoIZjPwvzvzxdDmmCNmIv2AJgP9whu0Om9Ed+8uNltNcsD7XsZK6bte1y/06L4YH1Jy3kUkqpeFbMk6ULWGaSGXt4gzMOp6ml5V7Mv33Ol9c/eb48uEuAdWeIIw9nd5eFgkTHHgwT1FT01tG3r6Pb555uMg/ftU8KkqfrSIY+NTddXr2gnBBijthFiVpYTHMlI/BHn9eFPEoLTf63NEvQfpHA6xJWr69fKwMy10fOH5ce50fDLu9cg8taDLPOvLix9aAsUog+Q7DfxOrTNeJe0XWfZx3O2e2Yc1qnpG0yGJ/7hX9YPkrR8DN+PQf4zzhwz3/tAxyB+98C4CvR4SAUmig7dRM8sLgoHFYEbpUUoALhAnQXo2lztdvJ6lcOORVjX+voswg3JTU1ky+gj66tle1fyAzUuart1nLN95T9li0Nlj8t6J7o/Z929EmAn37RsuQpzcnMQGrW/U69doK7BPDBzz9+/9oqsf7v4agjOyAj5+fzZ3QVreQaKsWD7ZfxZrNT1+nne6BazCO498C1O2bTCiIDjop5NVUcHtLBEPudrd6j4VZ0Y02XD7ZYrt1OiwJqLTIF6BRRWmQrc/y4g20CfN/TJi4BVHRJEeBXRbay6cpPbPgVdpXBXud3bWMq3NXfPKz70P4L8LV0PEaGoWZeBl8dfjrzACCUIQG8BPgnasfRrzcBV82QrWAVGX7hjn3VLVcvcpvUMEYWRYVjZjinGCzJ9MvkqQfl4CTtbv2CBYEevAZMBosWzsmlh1wkGOtsMmYGQlDkswp5BIGDVqYCfN09xlqaCpiM5CqAn9maDPXqIlAL8gwyI4B9KtMUcylkDny2Vp2w28pfJgT4dgM1k2KwCnDRTScqPSpgG6y/GZ8ofjbDQpqe+zskiLLmQfAZgVPEq/mcTmC6Ir0exdyAJrstV8FuPUejnkNQB+iy0FQpR/yMa9ELXxvBHteZOuUsiI+gIwJMKTC7Jds7giJTAT7yBoO/HlIIMz1t2PtJ2PwJ3gNNREqRgoU1EFR+pQab+yGAcp6MaIxkL4WjAbaGIQNKwGIgV0upzEJ4HyPZaQE+a2UO9xJlOo8BvoGzATUD0rOHRQB852k6WdUA3+fjGI+VRllIT4OvhtkGv2MOJsAPt50A+FlYrFWpfRIMUpTWhDa/yiYdwnaeOO8ITva39sJiMmIaWMlDnFqcr0rHpmB6pyzudX9xTzHrFlmolP35vtkIKmV/sSsxDhZOqnisHXQiAKiyKuGNz3scu1/EPOL1Wuwy/23a1EbCcICsZB1LwnU0yJsA+/1dbXSRPkRgxvUwnnqwux4kGnzuSV44y6s6B963pe4cnfu5hTYAnyZXK1dhSD9UzhavRS3L/S9/obz9+/+8zADwZ/h8gxkZVou5DaYmrDOykypAv8kzOsGjvcffJ5UAqnW2KaDzAQ/3M0BnyKKsW2qgnS6sSbvRkrGLxnMWllfZjENAa9SBIT3qQmbMAS5b2M62Judw9LmINp+AwvoNzwebVwG0J7hIbT+HrKfNzTUaJN1nvaOrZh1bQ/bo3lqZY61evngtZHNaOfYB+Puw2kPmbRu5SRTBAiJ7rBv1+u6XatH7Bny2JTg4K5vvUby5SWDAE38EiYIhbznEg/1sfaP0bm+V8ytL5cKnXimXPnKNQKGUS5dXwmb4gHE4JKDXxrQDKz2Bnn8W5eCMZy37U4/i3iaSmn3Y7AZkyrRrlT3l9IjA/JC95YB7BegekyE7o2D12G641jGRYT9DNtNmbrb4QEmddouAm+k/WMKzCN/5Y5y0NnG/eUhn4oP2qLz4yRfL+rs8ARj2rJEYhQTLmod+n0whHvb7NJ9qs1cQfyAHO2RcppF/YQ0Ng79IobCSMkH+9c9cou6mVf7i67dKD5eabse90XnGeoJc6aztlBfvwqizlu5ydr3NubbD567SlvZHCOqvryonZKqPCKg476xvCpKH+XyIVGhIF9oxJOMM6+wSXWsPVybLzio44dWrZcg868s+Rt0OGRKK/9sGtMiLNHxQRvUexc1T1F9cPMe8Qfc/opvwkIAt+sMQvMzNKHNtUWuBHIt19dmf/+Xy0Y9/7lnR1nOA/6wj9/z3PrgRuAvADw2+8hzA/IjNQu29DJsS6mBn42BIi0SZ9nBSCXAlS1RJdSpNeThlVIA+07DVv0MeUwUDcdilNttDz4Pcoq90RUiAXxfbxsbv/wvmqdb+15rpZDzVtGqNKTgMH/s4ylJWVDc0CseV6isL3jxyMwjw3x6udTBR2xJa6Od1BmjkEkLiUX2HrWXFhJ6wmcg4ezAKMqOQ1LFhHJSjRAGhn6UspdrA7NYngIv0fTC9YiYBPkxtVSRrU5kWwN4UsmlU7fFkDzvoi5Xo6PaSWnSdj8wm4F5D8BDNjNjsQ0svCJMxdAi1VhMwCYgdD0FzNBESCIT+IUBPeHLDwAmMRxyAsrJKOYLFR686WbHdk2za2oL6XAwEZe/DOhNG+wx9aTT+QkYkWBbM6c2vdafZZQG+Uq2nnVPsFmmQNIThlkVUTy+DGbaAvl5pjsGQBHIkdpKxjiZjZk4AOFnRIMC3KZnv4z3AakXAo6tQZjR8jwioKt1z3aRNgK/TkNcchcc5Q+L/R3G4dQcCepjtTmjw9aa2RoAmXaqfA5gJKHXwyd9zfsuYB4NnEbMFtl4XzLdOR86NiZA+peTJua8jkRrs0N4zJgZvgt5athZBr9psxsTutW3AjL+edwe4U6+MfEImPutPzKRlN9rIlEeWS603AL9PAd4uTjgA/QCvtq+31wLgqo2Pvm46svhUdudIOJfCl5XDUitExlbnFL/NSIz2HqT0ynuuCkZdlGGhGsCXP+MiTiqAjzQCYFo7z1js5/2Ft78Brc8kakScosngZ61DZkYcI60i21zvBAFJyIp4Lvr3Rz1DrGHBM+uBeUyEFRao3oPzJCZTtW50E7KwWWFPfxuAj/OHRY7WmQzQBhtsOXYG29PMkxmyJ20D2LCR4nOilsR7qwIh13WVtdBNyoZUQW7EnmPDLgcTiGJgy3uHcsr6EOc835PK4JQvsVYt7lRnvbGxQ0EqhZB2A+XeDDSmKRLtALBcK/rkGxi7d0c4Xj3vzCao6XdN4U0OqFuhY+ocQDQA/srrsMMvRGHnvS//q/Lmv/hdNO9k0PAJd++LfY01ZsM7ZWwtpEr2xAjJHGDf8e9gz9qaQWJiI7yQmmW9UjiOIds5Otnm3newnqSRHmBrAlmfxfWy9DpsKe84OkNbfYJkBpnZgtkj9O1jO5LyTNtmCQ4eBrB1D7TJ6gnNuloXL4Yk7sgOsZu3y9baG7G/TS8sYkN5C+A3US6uXkaShLUozO2IsV/bWCuP1m6ztvZg0ZEhATrNUigpcnoHU81epJML1Utl9HAf69A7ZePhTrmHhn9g91vcXZYY9wvsyRdeulq6l+bLOTIjXebX3Aq+7mTmRmS3sAgqM+j5Z9HrN9f3SgeXGrMah7pOCWzJvOxPETySsZ2XECCIOEOi0xjPgOPZW2CzT4+26EjLmFL/0GB9GqOeoVNvEax03R/YW2hHUM5YqsN55szlC1ifXoadpqnWJnU2nX5Z/Nhy2foOWXrG03PuEIDfAeAvLNovAEtPOu8yDXkO0H3sKUeNXbrqMl5DahfIPEwaoJrJ4ixf+fA80pzl8u2vvoPtJ6SCjkZkmqEGQwrXoSj32rtmkhtli//2HnPhHr70NgB7hflzHamR2n1yYo/JtiQEyGYQvBwyRmfMj0Uaul2+3Ct9shxbSwRf1+lSi5PQnh2peUaTZkBh8HWX6mEGoHpwizm8dkDDS/azqxeu4EBERoOx36Xg1qZqBiE9ZELq/kes/z3qJz77n/w35SM//tlqz/+B/3gO8H/gIXv+Cx/4CNy20RUgLhofcQAozxnqv6ym2+6toaFNF4RsTAVoVvcbdomCLmU4yVaHxKEqUgw7ygqUB3sviNW3XJYyKavYYEQLNZgKO81gfS10zOZMgSeCARS3VFKdCBwMOBKA1Y4tSkvyPfMr5AsymyGXSAW9XwHgQ5aTmYnvBfi1J74HU4CJPCb1NgmQ4Vul24tpe1lKmRD0goADAYCH/5QddG2Yo4tPKolCEuMZq25UBtM0sLakjwuGva6q4ZSA1KLASQ4IU8jR4IqDRO2vxWaTyhAA1DZa8sQO0ORBGr2Z3OzRe8O813Z1avSVakRXX/XzUeCWvvyytuH24uBUAP+Y1PphMM3q2LOBUYOAQ5ZEYJ4a/LSpC7mPwZvdZZVG2BgJMKhHv/82IBRMyaILaG0P3wGAZC1GhI8xt8YEPSM9mMNRJH20DU4kpvXEVmsenSa196wkPZnVYf4BDqYoWIs5KmQWSIZNKQe0rDIHtZ+tLKQuyg69v6ypQWFIyLimCuCnU1AW20aAyVcy+FyMtQ/4w3fCRUcG328LWQ1WDYYr4BjvWz17A9pw9rFLMJp1utAeKs/RjUZm1/goBf8RCFqUHI17qiJp2eCwG5Vp9pq5pNoe0l4BXm845ERmyoAZi1GkTV0KbrOpkM8J4AJYFWinDl+dN/0KcMjY3wPgw7r5fHsEkSHHIHDoArLaWGYGix8dS60rcVFmAbWe8tZpKIMS3BtUjnbuxHiH7Wrl4pTrFJcO9pcIziK4QwPNcwtpRNTJWIsiIHbQrGdJy9lw3DKzYY/NAPgWM2dNhRvD2P4CBvOwry0BPkFNIS0f89B9x3VutkINPhISLVSbIrgIUkTUSroMCJErsYYNTgyFhoDpfVhyAb49HPRsPwA02KXZ15hLEuDPwJ5Gpk49v6DDuWlmwCAsrtpal3w2FoXardjA0nnsl89iaCdmkZVfPDuDTB1vzggYBZoHZBYGNFwa0K1zJPCRcGAMQ+IE6O2xNyjxl5kXvE8gCXKsK01OMuSR1UTyQLBswywB/uIcGaBlmjadv1YmVl/HSefFmHd3YPC/9s9+N97bpknKH7r8vUsAkXug8hlJnixK7xBMTjFfDLTt0dHGArK5ANpEq2/2J9y2bIY32iwnO3dLAVw3CaD0jzcDd8b1jGF/JZq67XOhQw8nJCU6ZgIewspj1xhWvQDDvXdulFn3QXzjT7iuxuIygYEZRHzp6Qy9cetPAW4naMgv4MtON9z7dJQlq7i8cp5LImDlnNkni7a2SZdZagZOKQC2z4BuRQbNzqsh63Xf5k0SRwzlLIFHB7C8C0C/TRZlyPOZWcYpZoXCX/z2iYbwg98sLxD8n2PtHUPOmIXU2WuSTMsi7P8iBZ8T9Cs4sQ4EQKqjUgPN+JggvI/dozXiswQ8EzDiDfdSXGc2CfAPd/pl+YzxYvxPKXg+pdj5hDlpoTCapDLJvGxJDMn74EwzRi4zSbfXCVyRaPFAV9i90p+hqPij8+X+m02clrR3tv8K2UOyAit2huX5vf3OTbriApgJtNzT9iF65lZcR1h8rkGiwYJz6pA9oIYAl53XPvI6hbb3yinjcooEa8R5dTSZ3YxbO/tl+Z095DrMW/7bXebLLZqanfIel9mlr1NLMstnZ8M41oRrh/WoHMwMir0N3NsX6AmwcJ3MAYHGAOnRCLnaxPICz4fPInCaYI+f5NlN0iNiiusco8M3/73G2PTZKy9duFAuLp4Lu9OHd3fKFtkMbTuHnJHLNMS6dImAgc/6zM/9vfLqj/2NXIM/+NdzgP+Dj9nz3/igR+D2W38YAN9D6JCDSe9fQb4MW/iSC3wqVjSbVAnwU1KjjtqD7THAlyVUSxuOF5XfvKDFw1kgraMFX6lySRmNACgChXB6SGCfenu11t8H4AvyOacymPDQyC60ycZWXSF9b4kv/nsN8FPdkBrUIKp9baVPT1a0ktxU75dNr9TNs8nweuFvdHKtZBSpwc80vF+y3gNAcB+7PQG97c9N34d2OFj/BC3mFwK8SRqa0q8ihiwXlN1TB2kDI7TMbFymH6eCmQPocHi7+bVhI2SvmgL8CrgJILzmEYdFWo/a0VbgZcdJ3Wr0locRtQOuTjyCPh2LtFU0qFLb7hAplWEMjrA1E4AeBcCXzbf7IYcTg2+AFwA/pCxqdlIXH111LWxEwiJ72lA+w581wFfvbeGwZqxKfQKgCUdjDtEBknS48hwlRrJRCcjV6NvgB3ABWyiLH9dnrUIcDIZt6m1hkPDsFpTL7AqwlE9lL4Ich3AmqjJHzhdtJke6l1RBYe1I05aZ9NkpQaoKbjOgzDlwRubEDq/hMQ97r5OOunentQBfHt2MhVR5SG6CaFb6lJr1sQXMSAvGsMlplyiDr1yhmu+8PuaIGZ0oNs25aUBoEOvP/OoAwmWgZgD4UQtRgUgfpA42bQvW7XYc69JMi9KffO96fgvKh/uk7ykUN+jwuWhHqD57CqeSHtreDgB/ErvMBgEcN50JjYqhVkpmN9ywZ62yRsOtO5GhsHGWDaZCVhOsmCBSAAAgAElEQVSZNsBqWMpWwVSVyTEr5Xg7Bw1WXRNmMfT6tsg2rj+jigT4rBEr5tIViUuxJob3n7QPQAB8n0tVcCsJoPOOY2+XVdn7yK4I7q1DSJCvpEaAv0+QY5F5vC9gug/A10tbmZDXYRG3Vox9nEFskOVeNqXzkEw+f2/W2nuDsPBjj1xiBmdRW6ANcT5H9w5DAJ9rdKy1p4H3TtAe3u4G+9bExDxI9t9+F875NkxuDe5nYOw77A3ZbTZJDOfIEe9bmyOkDt89MYMAmfiwnaT4s0NB5jwAv3vxtdI4/yLP6Ljc+n+/WL7+e/8iXtMBhPn6LkG2GYUY96rmKp3N3OsWgwG3WFwtfgfmvEkNyClOTs0FWHP+PKO50/Dmd6BXH5YJmjKd3F0vEwQrLeROpxSEHqNFb7OGRzjgdLDtnMCSE5qbQbVeguCHtWytxAkkwBBZTIu9gsvH3aUPg28n3rlySrCoOcCDd75dNvVu57lcu/pi2bzHZ8EGz1Fs21Y/4/5F1ugE5veIdTikY/iAb2th3LOds33mtQB/xPyxBoacZFlgf+u6DgxKYN0PyEocMxdbuNGMeL5rt+6Xl3H5WaFj7JE9AtC/D7DGPNvcLosPD8o5QGbH+gp6ThxO6h/D3om/vPHgAa41YxjtLtc50yAzSOMr5U98AoXgFOJuocVXgqlczuCJQGXMMzkiaJU0UHq2ousMc/2IIAeWCbtM6hQYvgEB99Y058Ar8+XezW45oErVQNMJ3EQCunpxuVy8dLG8C8C/9T6FvZw3FphrA33uMmcGY7aD9eWYegR2dgIo5E0Ew5/+/I+wVjn7YPeHFA8fIeM8VYuvHx+s+DRSssk7u2UPt58HzJV7ZpM4o1YA8KhtKDRmHbMHR92UNmzq99lzD5nzQ+ZwF/newnV6cnxoqixewj3pApIjgvsx56ufcsIanLRmxt4KFIRPUdNxRMbHLtzfuvOwrBOMK4G6QEfmJfawMbUPdzfWySRslU2CnvMrq+UTH/so73FYPvW5Xywvf+wzzwq5ngP8Zx2557/3wY3AzTf/MLyLXSymLQX3I8BTeJqz/UC6pBOOh3IAe/+dPsoWxtW6ZH1kgz2tAX51UKfnvOA+AX5IC5JOCuCTQUNl4RaHW2q2Q6Ij4Bf2Kk0IXUDaylmoVuvGa4BfF6wlcBFQZIYhCkoFfJkCiL/7VQP8WiaUID295A0U8v3SO90AR1mKjLNuHwYPfkboxk3JRzdaUoqAnAMAvsBU67VpNfMWlFocXGUQLNV1Xw3XdHTrBlDBYAsOQ7StLhpQCuustlnmUceLjo2lPMR9P0Cb3QHVfodNpgx+FaSYZg03Dzb9KOi08ZVuIQxAavCzMDe168my+/ewWHT8K5Z4jMPLoaxssPimbSm2lXWyy2wEZTbN0p3FTIvZAAujdbjhmnSZkX2LjrAe+hYpqnfWttN0amrO072atwjwhDwMFlM3B6U5ymuOfX3lpmO6WP2vQFDGx8MpvMfjeTqRmH8cSrK+zteo7wiNtZInQb5OPSkbcfrVAF+3DJnUWp7lxarLVL8cDZbCpz2bF4WMTCCtbpggS416Y0IdpzIdQEOAHnGokhAnRlLMtb2jDD7ohDG1+JcCZsY3ZEPchxkwxzTmoWxWgACDVxl7detpdaqzSm2POY3N4Qy65x4Hfmaisv4kgwrla/lsYo0Fm63Mw8xABsW6ehhIam0p867dqxIstdzTsLvTvPeUVpuCNIttzdAILszsuX4DJBtIOcYGURYRI4vavhMBzAn3KlOZDan0Fk8G3866fk7UcbCh1MG6TG7UU0Tg6fjbFK1qliUYj5oZMy4+x5Tp2IiqGdEiz4hgtanbRgReTwF8eyDo6KLkS9vXKDB2blhgq7RGhlZQBGPLGAwt+OMe7Rbap9D2iMJIZfHhKW+mhM8U8B3QXGgAIymLqjNOmzXQMmNQ2WDmNpfFt8d8phkAgdyY8Y9AzaJcgzafRZVZyjlj0SHAEEbffdix0Ja2Y7Y0ZjuuKXjiTyOf0cO9o6+9xEuYEDgPzBjAgCoelzhwXUeA6jywdsYAPSWWYFw6rlJoC7M9deEVmgddh90clXe/8EflnT/+k1hTcyzzafTpSobMnCjzybMgjRZ8RlPUPehvb7DVIiiYRAbTkMmfwckJNl8S4fj+XewZv1ymmTcLgNo2hcIT/HnmuoIFn7l2Pq71jNc3ztNZlzXlHttgz+OGywkBrb0lWpI5FI1O2rOAAKH/1reyW/jV1dLEEegIqeQ2QPUhIG4PYHz9hevRSbUNu2stxQ7AbsRamTm3WOaXaFrHINgvRT26GVsLbiUyDpgv6/SH2KBx0hANfThdsRdrAdubYt1z70d8bt+Gaa457vtge7csQgB0rBsyU8LnHhA0nsLAL67DGOO6M+s+VNjfeL9T6w9oSNagEHgIA727YDCOHeoEGbMrV0uDOpoJxtJzZKw1J9Kk/U3mKNkca+ZOlQySKWgYLHDNczyXedbkBJbBk3rMz1j8byOwYbnT2C/rl6bK1oN5isczwIwvnukCPv3Xadxl5/qvfvWboaXfJlOhA9H5K2SIkMns7xGAkA1g6pV779Ix9u318uKPL5fz12aieDZKtayV0aVWlsvOwqynhQ36CFCjcBuXp7vU9jUIchdZX9MSG6y5Ce5pzDpycUh0eSpwavHMO2Xpyvmy9Do9R15HS08AsrSyAmjfwcmHMXVeE/S2CBjUoZ1yrsxbl4Yk6ATnnW/euQ+LzzsRxM2yVl6c51opBvdnNza2ywZz4xw2mj/6yos8n/Xymb/198prH38u0fng0Obzd/6hj8D73/wD2DYOY9ZIDfCDYXLNfA/AD4ArwFf7y7fetdmoxpRiXWwLqDBdbRGUm7UAPdh6Fi4HZsghKoAfXuTBxNfynycAX81CFOVWEiHT28HA+z/eo26UFQxn6KjzsEzPdw+hBA5ZYCuY9tefAPwE6CnPyCLetB5UUlBLfQQSHvyCe90youFNpQvw4BF0pexH9jS7yA4rbXWb65Fh6/EtOFeipM+9B2+WYNpmPO0xI7mgDCr+JVMnOEcG4I4pII7AQnCehch6nbcAmH4L0LU3jZLhKJ6s9N42MYItjoYzZiJkuwmwTP17qMiEa0kqsyvbG//2uVUZjFMbXekrr9uLQJ9rESTJhsp+RnaEA1emsaENnhurloSAQJtw2YwrAb4N1TNwkUXV13qCv6vnD99z6xO4D8f/EEZOhkqAb4GsLkAyjhYi259Bprdm8NXrO40eW58K9BmbKRs+CQodT+UqZkQMGKKzb46FX7LJsqYJ8LMYMoI6f6eSIPVkZZUcVFI0swMB8M1W2HxLgG/BrS4N4c0vg+q7+4SduV580N0R2Bh0ha834ymo1mlE1lhW1qDEtVQD/CjiZowMZLI3AEF3ZGYEBfrsA/AoEpulpbuNwPxKgJ9ZscxSJdsryFPS5XMSZFp4KEBVF+04q50PO1PGQ+nUtPIN2NgptL4C/C4gzYZXDTJGZ3aLDV95cV6CfIvWsotp5fOPRGcf2c8JmveYN14X69FlaWO1kFRVzZbC5cX57/pyrGEslWL5rVON4xL3FgBYzbrAGEDNszQgtnnNBGtM6VDYphqAkF055bmc6egk6HVNuRaUwLAuBPiC+1PGIL/V5nOtvL+g+gDphhK2efTkIzW7gDMGjHlrtiDJAoN097SoewHEKbGR8bTzbF0or64+rHHj2VU1N3UA7np0HlZ7lhMnJEr+2+yVe5oBmnajZqdC7mfGFHlbFPKjCIEpn1a65rwLOVAmJWyW5v47Zn0lhMuAz7mbnWzddzOzZJHz9FIHbToMPE46E/jhb3K/b/4/Xyh33vg29SY0PIKRnZ+n2JVM4ol2o8p8tN+sjQTiGThfOReQSRmwWyQ+xZxZXAC0o2Dfu3e/9N//Go2ekKvwDl0aD/UGBHFIUOxk2kKvPgVARwwOKFTKBhA0OQir782eGMRSyIuoHmAMC44LiwGktSsnO2j6afo0abG0JBXFs9tbdJxl7zqJswoffAK/OQKOPbrQ3uVahsyjeTqhziHtsTP4DI5AZ7xWUmQGYOleqw3yiKB8QPHuPsXCG/sUjysRQlpjZsmO1fYisEhT+80GEh2B9OKpQQ+fq50pDPMQJrsJYz5H99W5jX6ZomvyFM46EjbaUo9xlWnvwYID1Nfwlj+1c2uHQOXqC4B+3IrYS0MyqFzUrrNbB2WXOowd7rPPeSMJtUgWZ4F1sIcf/DnrcjhDtKDsTHnKwMSz/9zAcnnt8mI5XltCi+754By0MJzsBAD4hRdeKFevvFi+9KUv40GPZA+by2nIi+VLzBN6MOzuUYCL3GaB1w42muXNr+3QcI1C2g8jp/JYOJTo4cztZXZJ6dE+Ta5eas6WEUz+u/c3yzt0Wj4iuEBUGM0bI3ajLGb9HhkdQH5bYlASjSBr5spKufj69TL/0moZ0cV2mTqPZTr/DugbskndUBgueN5ZbMz4Ky+cNfulLef9LRpeHZV9JZMy+3TNfY0akQ+TXdmHiPrTG7dx2dmmE/FK+cSr18vpxr3ymb/zD8prn/rZZ8Vgzxn8Zx2557/3wY2AAP+AxQJeCk2bDWgEAXEw1GldNrKwvRNDKUFm85JR8FsWx5/HnwFwWNiVLjN0l7LbFUgPW0YPyfhZXSibhbpheefhqTa8ktdEQ6tgutNGrpbYiC7CptGjptYkB/OcFpTxev5bdL5VtOnn+6YC/NCLew3q8NO1IizqgjnzT7WxlRe71op1t0w2Cm0i01lFJk4w7d9S2y/Y17/dDX4EcNMj3OLYKH6zKC2Ci2wmpjtRMO3mBgx6Qp4jKKzgvvIhQb7AWks/QwHtzNjkI6AKAKTFGJIUwLHA3Zbvydzp2pHMdXaTTNvQaNRlMKU/fSULMmgIv/6Q6AhkLdjVEYcxOdwOT/PI7lTaZTMLsqAyss4HP98xdWy9h1MAfhOmeAJLuxaHktkF3zPG1KZIHsgB1eWeLNRSNuTcyS6rstMCphxHJUZKagSEBod24k05gADLTEtmgHyu+Txl93qkkq0zSI90wY6bvyBer3HlLVlclo3RUu6SzHgGdha3+oxkOu2kOclBJdsZ2SrZw5jbjhdyIcCukqTaSSeyGT7LuDDnWhVQRqBhXwO7pNqQi6wIzNYhQVRIh0xLPw5GrdNI+ZpBpGMR18f1Wkzq+AjWegQyMvhT6s6D5a73iMxGZGYr5VYGBD7r7FXA+ygzCUCKzASAb7GsmTizM0o/eso31FvDUnZxLWlTZNsGrEV9BeA594WqXkDJk374Zly0ZoXBH+6uwVpuIttBJhCVgKmIsQ4ke1MAfgSrOuc48x0fAT4ZpbZFtUixLK7tRcfYLNSMYvGol8jvY3X0XIWOP01p6JgHblAEsFq0KpmqbGSjoNwsA/d6TDYqivL8zJBwwb4iudGJxr1hxL0cwOw5Mc8hTzqBddx7hFyNsQoJnbtEyKUMprgCxtoAbMR7DLHhGwHw1Q5bkDuE2TdjEV2eDR4dBCODkD8mwA9ZVczRyo7X93PN8mnaBVtzE1Ka0LvbtCmL7WeUzVjk7nx0hBzbAPlJBih3Yheo5F1pZGCgmvthtUdwHXMw81NIGGSyZ5DS2CBsc7tf3vvOX5T337sVJM9sa1CWAFbWFoUNbSWtsmlQBGpczzHFoVMNpGKsHb3QzwgkptpYyY6mywD2dvfB7TKYXmfPBqjiAX+GzrsHEF5Coz+Nn73dh090bFMyx9qPYFi5DCD5jHV4bIYG55QTfqe/cYCO3n4eZlKwONzYgogwYLNwlf2RlMOQLqljCaToTMunsjctwoabEdlBXqWlpISNVp/T5+j4rBWvE4r5QTkmIQn7Af8+jr4YZEPYN9YpDN6ieNQAw2L0Xjg/tcLKUTnPoXUhjJHdYS1EnbYuB/B/YIdtsiJtAOcU1z4F+Jyna+8Ce/mYfW2g5vQEWQoffwAQPSF4ac2hsccBp9FbJMMwG/UAGuf4vE+YZwc4A+3dugfYJ5A2yzxxUuZ4wWCJ+7HpG/OhS8Hr3IxjQEExGYM7U9QPnF8oU9vUChC4HpI5cBIqWZP9X0X+8rFPfqq8f/de+dqf/AkORUiK6Ig9RwDYm0e3j6vN1poa/CYNslrl5j0yXgTwAvoZ3HVC1oa8qG0GQyKENTrEi36e/YlVHZ2Z79x5QJEykiVYdvd99/Qe6/P++sOQJC7CqEuwINmPuoCrVy5CMkzxPqxf7meZYmALsQfsX4d8IKUKQRidWX/H8upRnI0faLlxY6O8b3CFO9FE+7isoJ+7yJ4w3+DMOsEFCfndWzTmWySw/bHLV+glsF7+o7/7y+Ujn/m5ZwVbP3yAXxeHecX135/+2bPeyfPf+3czArVcpP4zMPWTk/rfzYf8Je9y443fQ0+6zeJKgK+LjpvgU4ghHEKCvVamILvJIdHTk11mM1CUAEJwn+4KyebKKgtWEuBHYrnSo6ZzngdyOvB8F8BXDKQcJt4n/XmfAPwcH3/Va0k1RKVTDibMoqEE+QYSIXlIsWiC6NoTOopdM22ectxkRXPoE0wIrPzTXUMg2mID7MCehQ+6+3HNlgc/zYYUmQP0kcE+6zqjTAd2AjY0HEB488xqsKlzyEexoQnJcCbJUjwZ7chuyKaG7MGiRVh86wD4b26aAnyLK2XfBUJaZuqmY5vuKOKN6/e+suOnwcvjLEU8HwIKN1+BgIybTFQ46aQOX+cJH/+ZDL5t583uaOXIIZKZBcBQuCj4jFBjcm8Gg0qOooha4AsInFSmE4W2unhoEammXj99DkedPOJ+Bfi8T3K4AUjrItIjDuvHrkgR+GVBdHSf9bdDXyyTnUxkAHzuSwmSWn0djLIwU8Qu822mR4CcVqp13UZde1E3SVNCkYEXQyHbyUM01a5No2Mvc+d9Ceyj2Zi1EGrwkRPIkJ+ZyYq6Ey7Ta3P+VZmE1HzrOsOBb7MYAb6Fx1yPQDbdjJ7UnUStgfIqHYi4sGh2ZRMg3UEAJAL8LgFN9I2ID8x9/um6lJSseUe1m0u6txhADSjMGyk9kP2KIFQ5SAJIi5qdXx30/R1ARlufc8Bfo410wKgsAmUHXoAPo46W/0TGlLlyyH5yQA3HEcWFZm5MYqiG0UFHQDsBYApwasYismtmTZS/wFRbBM6c1tvfsY4aCJ6I60n7yuz2aqaFue1+hHxBhjssJWOtGzAbiVNz4LfXSWDT1M3H5kYWi3PvenWbaYm1EeuF+cTcitDTgMBOuzDw/e0d5BD0UTBAYw94ul6nHu+6yZ4AZsT3AIB/AJg70HXHeiadYaoaISPIKMx33CKQS8tSZT0CpHCAcu4ZfGvDGX0A0kVKBr8bRbQW8Vc9GUIClPdR15BEET1rwX08xlbgH9nSnI8x56Ne4wynGrtbk61hPvm8HTstktc3dsvN2/cjWJltwxDjOe/zqIveDXqV+tgLY5LC1CNkEMzInPaYArSQro0enZTNt2l8hUPTwnmuZ3ZY5lrzvG62jLcA2DC8C/MEkDzvra1+eYSnf1M9NcNvdmka68oumaRpwHxbS0PqTWyqdUiRZnTDZQwP2Y8ePoL9NTuk8xvPbZKApYvkp4mspwnYnQTkj3kOBsNmiOxmqxGBDkr2TphaJnNgQbcusszjNplL/4wsbYSXTHPmLDnVsmYzPbMoSJc6vg+714gDKfT67NVNshxLaOPb/Mzcpa4H1hQdAkibZHp6O5gw3NspvTWkPKYnAceHFm/ge+/8J37BerNdDgmujxnDdhOwzzUO0LmfsTYnWZdnBDOD9++VwXdultM1HHo8r2TsnZDnqJexP4CSLfoIzM2zpwDsCbnLQ4KHPcZm8WyeIA6ZD/KoqF9y1rO/zy/OlI9+4sdKd26+/PP/458FGbFAkNvjORjXG5turRH4IFl74cpM2dilMy+uRWPmUc/PMY7G3rJxRLY1auogVSaoe2G+zfAMFnhfm7FtYT/bx3Nfh6szMj0Dio4P7J/Avc8vzZtvC+niOTKIlwD8U+zprP6yf3YQlrpt/DuHBtDKPKfEIzwh5WzInDqnkF8jCoI3T8rXyNQMZhmvyWFZZoxXyEZNEwBM0yDrjH3jj++/jzRpqbzIdZmd/ulf+OXyoX8ffPDTIYFBYiL0/2KjjInWxqRb/Leby/Ov/39HIBwIBH50J2wtwaC85OGZRaX1Af/DAvrvfv3/omqejpocBloshs1iMNMVmGYedSurw3bY8nHIcOjKKJmG1AIyAISLjUUdVoba8QXTajo7hSei8lDS86fvHx7wgvmQvfC+wf7L8GehWDjquAF6vFcMflyTTJ3nuODNA/J7Ab6HWugSKkAdbGqCEcFoaigE5bVW/akD0ldFE6tswmOBp8jEzqSh8WQjUaHzBOA7TvneWeTKARMNcwQ6MDbk9D2Qw69bcFqNi04aHvwBiKNJk7UFlWTFw7jSjwuWjikAk81yFCPAkkXWvcYDCfZSO0S17wLLDKoSMHj9gq/UltdaS++fTbXSekfvgah/cKztFyBwtbskvwr41DlH+ZbFuvwgswIwSVofykIanDimBmxKj0K6Egw+gFfpioW8MV7afxoY2JkXgC8bLyCrivUMAR2DOtAKOYpSHZjRtParbE3VWwfAVxIV/GcEEKE7VuoTmm4Oo7BVTOeVrGtI9xWfZzgMVex9WDhWICsY/SjWlkGt30/ZSDpFWXinHETw1FKGFACfAtYA+LL4PIe4ruitWlkbVuu5AnFhqG1H47qTrRId5SEVOIuMU2TEwmcqfj42m8S3rPthsFS6oND9lUNfiY4dS9vRBCx18TW4N2DRcrS2f3WWZplqJTGxyBjWWSBltsnnFHaurGML1mTXO2QJ2koEwvMfkC/AtwGPz+AxwAcoWufhnDcboc+/RcQDGPwA+GpG/AgLoy1sV94BnrEZXAD8yJsFe64jk/UlsvgtvvVT7zgmri2uNeZQyH2qQDwp/Hg2MR/DCjefge5SOqVEEREgq2EnZ9xUjte2kN3QfwDgGkm7KJx3bdsfK2sptKPc53Xb64/wQUdSQffYFiBnDHNbZ38iG1gFVHWwKIgU4A8tzsVT/ABAZzF4AHzG2GcYBb2xR1WORwHAdfkR7tT1CNrIpu5eE4Os/UESCaDuAqYNxqxh8fPrANURiboY94ZqfacUsPqKPSgzBjHng1+BbWXIBKvKo3ymAnz3pQF+9LfvPkSWsV/mO+jVAdfu+W6frZgfXBdZhKZnAMGGEqFTgxLGsE3dTWtnomy98bDc+857MOqH5eqPU8sByJpq4rZzMlv6D+lRgY1iFFDzebsUyq6vbyGfgrUPy1SaLKGRtwZADX7D+gx172SWLN7u2pEUsCuoHNiJWOcVxjcKn5nobYLuEc+0byyKlDBqkGSMnXMSHGr7pVh4z56yoMjQcR/q15nPZ2RiHWOzeGaXRszjbaQheF/BqltwzLMxOKWoE5xMw6tDOsWSGWCPkxWes5u02WhT43i5nzE3JlgDXVjwCQpOT3H16TFmUwtkJRjHI8B8y3MAUD3g3BgwBqfUDEwAlq1pOF6qvO/NZtANd3TjXjn8zu3SwGu+oS99Ffxa+9BETnU8zz7M73SXKGDu/n/sveeTbel13vd2zjl33zwZk4EZQAgEEUyQEmnSklykLFJ0YMlm2WKZX/zBn1z+D+wqV9miZVqqkqySCEomKSYAJEDkNIPBBEy6YW7o2znnPh38+621971DWKCMKQ04dM0Buu7c293n7P3uNzzrWc96FlmLE4psud81nv/40AQAfxd5j0SLLm9c0+k+2c/mcu7iTHniqafKZ/7wq/TGWCXA5FkSGLT0cGIzxhtrJ2WV7smXzo2GTSvYPDIPjWb2EMkesgL09CJu0QWL928H4Hum8eW4dBBE2mdnBXtPO9YeA9aPqKNoJShsQGR1UTPgPnRMUNQFUahMzhqjEx70JgXN9oXoICjYIcjYl/Ti57ttiCZxQ8bs9JD9d5/8Cw/+VTIFWwRQey27BAnHZYT5Ock4nx+jgJsaic89/2wZnRgtg+wXutE+/dP/abn0+I+9VXD4o2HwY5PXbm5hq6x/d7ZsvDhXDkkLCfCP2Xi0ZXr39Zc7AoKiFirc2+hK1z6GjvY9E6X34cnSOa52OYv63qwXfzuv9tVn/4DiGQ5jg2D1uQKcCiDHNfDhNhyxwDA190TnlTwnmGkPqmAg2SSCcdPuLgvRTLkGyA9eqpaPeMalFt2XwCSaQoUOP1n+CICUk4SUJP+tzjzFNUU6PlPd2VAmHVWixX1IZ3KOm1Gou7VKyQoAs8Oo7+mvJwAOrbJ6mxQm8e1kCYMF11QXvaaboFZcIcGvPiv07pWOXqZMgK82OBpMVaDc+r8QJJmtkD3nzwbMlXUOSj2aQsJiqGNhZt0gqbq30BqrHZdBlzUX5KcOX9ZSlrODg0TZTchKdCkyvalcSXvCOMQym5HgzntXE5MHtfeS1qeyxzpxIG2B5Yjfim6UMLyANTXaSoZCbsGYeJAKjsNXPQ452R1BsensBL86/IQ9aoDrzEionzaQ8eDMxk7ZFTflCj6D6loD2CrXSYAfFmpxLw5mfnlPwUqGPl7NcRZ4G6i0V45MEVgJccJ5JTXczplwGLnTFC1XV4BpZTo8lzBzCNmIWDZ7PnjQa+nYJaDm0DN70WLBsuBeuz69/wVHKskimLQW5W7AHoWm6nRhtI+1AWVsGzCFYWOq7KHKWmVDuGTxk8FPoK4U4YCgx5cNh7oFJjCUEcy45kL+Vum9K3Dv7+QY2iwtM2aBiPzZ+n4tPgY4x1wJhyEtKAU2yEMARjL47ThSdADy7wL8isH3WTjvvQflOYJ8MzU2GNtb5bNhQgNQCvBlW7l3i7QBXnq365ZhQBFrVXIgughb98D4MhcF7zKhza5xJVvKq8xyVeu/ZqYNumISxhLOjKHSiSh+Z2OLQn41tjwAACAASURBVE7AxN5NdNlXbpUd2Glb1BsHeDF6vQ8OAKZwHDkEPGzQgXMNTbDNyE578eG+MF46Jigk1OO7qvlJd5p8TjWDb13HIXrgXYDPFgB/twL4Ue/hMzErGOyJANsZHyGCIVd0/bWI15oD4xX32ciumYkSVJs5lcHVKSf6auTe+eavulg5gkPnlEA/Mp651/pZYQwQiydJFCWIrWrozbRFUbZZOPzPGbfbdDtdB3j30gjKgucuAHVkslgLynJU45xacMtc720ChKFp7x2fxucde8Jn3ygLz7xK9mO1jNzTW8bv0XWKvWIH15fVQldYnFXQkcvudrCP+fzDNpg9z+C1PVzDaFTFv60RZOzq/xt9HHTxOihTU5yZsLlmnOx/0YLrU8M5YjdXA3RkQKsWycKqt5Lpsl7IuS8jf2D21hoOdrp2shcdgOJDzxDJT55DizUujHAb19s7iA3qAM+evX+BRnA7FLO2obWPWh/u+1hXJD6PT8aSca+s0xW6h7U5jstNLwSI3XsFvE0AWe1Wm5kfxyt00kVi08x6GB2jgJ1gydqNJoq2bRBl8e0x96YN8hGBVhNkYAfa+RNqCA6VJdkE8BZZiyu3y/E85JxstlaejE6PNWfo8E/AEk0z1AiNwH4TWO1wEVvMwVWchSZ5TpvUBAjOmwhQoi8JAL21iWwNTcM+9vGPlZWNpvLdb38rzBGUuDR3c/aw32xunWI1uVam6RDbTVCwaWMs1ucGdQrimlaakjUzJu2y+kiD2ij0NQNlfU6MGWOjU98S1p6bdl/mGfeThexj7z6BTEKRVfoA+/aiONRWVQJFO2LGcktpI2Pcwbm5QyZgn7Woh38fv9Sms44dwgPIkAGBwV9YPSjLNhpr01UH0yHWzkV6NDxy7p7I3j/7wvNlkvvo59mYBHjgp3+5TD3xDgb4scGbvrlBhfCXrpTlL15hY0xLtXdf79AREGSxcQ5++HwZ+GvnSs9ZmDKKbN5sz/d2Xvn3vv17NE2hJ59Eg2nOkJ/cZfAFgNGtMYo8+arAfWe0QmcbDCAcSbWQGIT3OT8r2LkL8JOtj6S4bG8A/PwMrQGjWMtCXQG+x3M4gFQaZo+yOJ+SgQqJTh5VFRtWM2KZGbDoU6AvCE85T35u6KMFXZEVyMMuG1WlrCEaztzlOINBSoBvcySAKRt4O5t8pUgK4Jnyo8xUpOzDYlaBNZtyaI/5PUFlOMEYYNiavSk83B1vpUxKZiIlIbAKgJ9BVUAHHXXUbAugbIhkd1szHQJZMyhsjjYkUo/ve0XXWA8dr0VP7qi4S61vauSrpmM8n2yuJEhwvD3slUeo6Qeoinxg7GXu9cG307EFuzr6JMBXH4+W3oDFZxre6mIrx1dZjp7rACyfunUMwaJnAXF0wTXbIwMZ4E9RUTLP9asGqursw0pQgO8wxoNXrpN1FQZrNttKC9HUzdukJt09DBAzVxNFxtGOMie2gZjynwTWOafCzSQAvlp3P8/uo1X/h9DH2zHWokYBfjoPhWsL42WRXpudJw0nAuBXwWTFyPtABdAxD2TwtZXUcSZcdKxpSHlFuvVksbqvCERk7sPOk8yQ2SR+LvT3MKodgJNgbb8P4Htv2fhNqVnagHbpX+7ct3C9DiDMWlgYy8HofNES1uDNZyLA7wZodQJ6ZfE70AG3WejYOVxJdASPBhUy+Pye72EzMZ2bYL2tQzmB8QxPDPeWYLcJWF0TAvywxfSacvx1h6r3j1YIBQ/+Jlj8Fp01DNqVv7kWfL9qEVoQ3sZfzGC4cdkQ6QTQcMriiubRIbOxnoQmVasbZQm/bov5ZAzbladV2auBPjToAzCLXO0CrPLyTbTiMPyD6rzxOe9iT26ZoKkSTGh04q3GNIKrcHWqbC4NYtCQb1MsuLWFpz7XYsCYc0uZFc/DTdbZK6ERRgLudXa4rW14dSdLx64IvGN/dG/MoFhZkYGqzLeBvkx/yBkr4iJZ+lxPOsMkuK8IjcgyWtthkJRrxD3HINZ5F88j+lpgWct12lBrh2ClE5DkvtNF9kAffCVCSnN8DnY5lxSYGHmk9Dx4H3OIAsxnXi9Lf/bNsvbG5dI11Fqm7xkH3NFpliLPDRxVVm9Sf7JKrwHuTYtPHZuiyZULlnViZ+YDnp1dezcAvRvbrBedn3ym7JN9yGD6saV0jgvUuwHDXv8uvQIMIuP84P52lfAwv/rRpVtj0MLnMBV4zjxDgSvjUTtj6eC1g+b8yHmkCYH7KaCwA1ebofHB0jc5WPa70H6TzbCbbBf7QLPkQwO2GICI+E/VPte7hvlLVxkDSLYd8BxlqPmT2RaONA3A+KFOONivnlB8O0JtQ7skF249TZvrBKP4x3ONdgQ+ENSa9aHotw/t/MHASNljHzrgZxoLkHJXZsv29YWyRbdl9+B21s0YvUBEySd415/OIIVi/h7AYh8iK9pl/1jEInJsGI9+Orse0pzq9ISgOjJEmjtQ78X6fOLxx8oTH/5k+ezv/R6Ftivs6TgQ9Vuv0E3vgFJuE5x1NHeXs5hVrW4clVXuY4eC+iaDPzK3LdQTeFZ1sV4spLVjrP0yQpfPbNzkOa0zr04Y417uvw8WHt8kCo3pFUAw0s9csXnkOkTYCmt7F9OGJgKHPfaTTVzqdNk6oO7B523AO0iGzeBxj/oIjULajiGplo7L1csL0XG40cceSc2A8+YC43PP8DgMP85h7AljffQwoKqA2KZM/ewvl8H3vUMBfoIUrJ2ur5X5P/xegPt3X3+1RmDgI+fL4Mcvld6zFCdVh/fbzeS/8M3fAeDjr8sh3GCTONK6sUrthvOCqbZIX2ZXVrWz0cTJFK2azmBn9erWi9ZDOyU6wWxH0Wfw1zwIwYUFnNE0sgoi0vs7Ggy5ySSuuQPi3Q1qABbypfyLkC0B4R0JirKDhI8en8HIhxRNMJifFcCmZvAr5iwwdMX211mCaKLjCESGQAs9Ab5tMyhEDGCaQDPwWoyTAB/drkxr2O0lMyRTnc11BPqyosmgeu/h4c7vNIdNZeX3H1FVgm3HJCVaBhmCNKU6WcgY12YwpKxJVo2DoCN02Ak6DWjCVjFqCCoJivcrkqoDimhgpo+4sobMSngdFs3qse+zcqM3qNBGUZvM2tHHMVEf2dBVRNZFCBcFlI61wLbqmFoxys2MSbgsyaYbTPjuFXsf2vy4xsymxGVWbGNIIcxEBLNG0AboziLqDA69Rp+nTF+nnSNJaWefguyPENIjwU7orLOeIrI0d4KxZLaz+Dl14KnDT/9wgZnPyhAhJGPcQ7cAXzBiDYRjqaRJy1KYtSh2NpwIsC7AAMVWgN37ChcovuygGjaobwL4tYtTZu4SeEVQE5kGO5wK8Am4GAvlQgL8bljHdkBGOlApR7or0fE+al91/9v3cr1aH/PmBnIh57ERD/UA0T1ZC0/mjdcZ+m+zBDbR0u7QugZrDrrw3w6JTuVZL5iMZlcCe9+HA5XMRGR9CBJDDMejFfhaiHoMkygR21m7NjktrcNQkhdWremHL8iPAMqaA4MyrmlfB6LIdPE7SloY0vYTADag7AhN8ckynwv7jq0JaXwkHDK2AKzVzf2yQCHmqvaIYTNKF0s+b1DmUJDO87XAbxl5xyL2eegsyjTNhAaGkHkA6jpmAGFn6UpKt1OfiT74jqsyjV67ijJ/bHBn4fKesgVA6RagVLmO2vA7jfOCAHALE0z7VTHwrj8mSfRC4M9oAOei4MueDmlkkAGi1S4hpzKrWgUYUYQeUp8sSL9jIRx7ZaXzd19031Wv7wKqCJR4Lzc193p7dlQGCdYJbXIfBwQ6LbDqBhWaBtgIKprOaRfq5/L7nX2j5fxTv8T1nJSX//TzZfOr3ymdNKVCBVE6xgHKZEH2AWPaSS7NbpBBaTD2/WVydKQMWJxJABHZGeUx7rRcn8GFOUvHMbO92czPc8Ci8i06ya4hIVH2ZV2OgXkYF7APxRih/25jb+gbQPPPWhkE5Hfhk39EtuYQoHfE2PvcommjZwT3uY3Djo5IDZpvaRbRiTd/J43AOvqRipyDkcePvfvccNmFuQ67WguC6TZ7SP2TgetpM3Mcb3i77/bRdGt3DlZb/Q5ZTetK9OE/AOAfW3jN5+3DYkNw2zK39K3PUSBKAS4Xw0+yppi37NNrMOqnfax3ntEBnu07PKNdOldtU6+weflWWb8+z993w5u/H5p6Ar/3VhqTtYywN0zjJjVJIDSETIdaiz1kRAsUs/YAoFvR9jed9rIvEaAwd/Y5Y3YJzJ1zesP/rf/8F8uV73y33Hj9ZYJSOv0iJ+5kPezxDG7NbhKoHZWHz/RgIQqLD8C3GNqMpVWvRwdY8bIX9CHtGWGRjvIM2lhfbWZoODc8/3y2zWbqmCTHBE2T1JH18zO9FGi3UrB9yvissxXdIhO3xL0dmyElyF8lEIIyimLrHQqVVRAMEbD0cY+U9JYN1nAnQUvPXlf51pefL8usyTYaubX2qD44LaMElDNkc7r5rEvKATniu8j2NPE1/Ld/pfR+4MffKmh8eyU6Lm6LH5YA9jf/2TPvau3f6mP6S/w9F8jAf/RAGXz6LB69/WELWG/Wb9dlPfeNf4X+cTkKaMKXPY5kF2oySH4+Erc7zjkhU+BgiSI5AX4Fwo50SOHkTsAqwHfTS+CdsE4nFBtTGUhUoJvPTPBEABGMlSA4U/Y14A7+yeuQ6Qq2qwLYUSBbsb7KgYS+VWOuAIyBzghYZK3EVgEwk8Gu8X1o0+PjKhmQh1+l15bBD6Buoa22joD0tlqD7z156Ki3roqJlZTooy2wDtCMXrfF96qkKY6CmQU3t3ATqRwEwnFIIFj/TyYtdKkxCrGpWbirtl8JhG4scdH6TXPIdnF4CfJllT34fIZZrJo6/MAJSjOUrWivSTpcsCzglXdqRg8fUplgqQFwFs6yqapLjmJjUtyy+HcAflVnIMg30HAMBN3qlqPWIgIpAUM+Q1nWeL76IwsqDIuUGChREODLUAk+KplKMpoC4uxnkJkRNfnpXKSWO9QYITdh0w6QxYYNyHcOCZDNNgme4rwJ7b3OOWZWnHg+u2Qyvb6waTTLw2cFuAeEHcSfMoaVpMnZy/XKYArwXQORLYleAmpUKQK0eC/WTcqeMmNk0Wz2koix4Mt6DiUth2EpCSgF2NQAv5bn1AA/dPReCyA/5DZcYw3wbfzVFi4eBjUyuJmZqqVGNcBPC1kdoMz6mOHRpcpAIn/WbIyN1RoyXQCM6DwrM85csli5S7mEDcasNzDL04vtoRobC+n9zKid0I0GIBZyHwE+1qoAfAMGV742oBZr7vt9juFW2MQa4FtwG5aLAvwYN9e6WnK7IiMZU8rG/wTgu7yfgJVRLx3abe4wN1ZwuZlbKss35sOZpU2dM3PSDrPdrIldCkZvImNYxEZxm+cui7lNQ68+AsKzo8NlGCLFbNQy1pCr2Be6Ns/R+dKvTSQDN9cW6PI6VMYfPV/ap2BEeSZ2szVYMQgaALx47WZL9gE1u0hEBPi66KT9qr73zuMc13zGFtcn4eFzEKQoCQnPMAOmioF3f4udM6Rs7lU+f+U72YFaMF7Plfo5h+QxrIsBxNUzjgxZJNEyU2V2KgRCfLiBodaZ2SvBrwwC3bd3AG57OAq1VFnMDhvuRfF1FuTH/s5c6hs9U85+6r8rO9/+s3L5X/6z0jG/gnMKzw4gediFNKQNOQbkRPtBLz2uNsiotJSJoTEcWsh8IXnRRMC9yiLlPQD2yuo6Y8/+wvraj2yUxfEGNpmlXaPDcIynm2Rs8+q3mePOF9xytBIdIBhzfRgMH9rllfs043UKwG8QqDS0pJEU8XmYSWR97WwwZ3XjYXzCvQjmvBN2uY0+Aa3jrIGZgTLx6CWkMpU7HHOQ6cW8tOBbEgfyw8ZQZruQv+zAdHcBNrvo8tvBtZ1wT7ub1Kk4blz7LvPwGLB+AlAd2pwvAwSTg7DkHbznzsY+7HVb2b8wDThnjhJ4RjaD57HOe6wjM9tY3ULHzv7BHtYP29/NxYxyBg7w80OTA6gBkP/M4AQ1Tg+LYfoUcMvb9Kc4QI/fBgPffEpWip9fZ97eoonWAgGTGVgJo5//u58qZ4cny3e/9tWyunSbPY6xtA4Ay8m5xd1y4+puuR9P/QZ2pxIxo2PYIhOEHrBP77AuDcB60eA/RIHvmIXOEkKsDWj26BehPbNucnvM6SMCqTGqeLuY1ycdnp/sG4CEbeoPbmJldJOVcSSJwvO3+/AyY2x9wiFjZM1GPwx+LwCfHCE9LPZLLzUg3ftt5cVnXiu3Vsg2ENhp8XpKIfgQRcb30gl3kiDo3G4W0h9um6lvL6N/578ufR/8xFuFWm8fwK9TcpuvLJT5P/heWf/2zbd6ke/+3l/yCHQ/MVF6Pnqu9N83Hh7XdSfWt6vo9tmv/RY6y6UK3JtCS916aBEFZhYzsYvqoGALdK3B9LhNi0w32Dy8bCLkoRXAR4CvRaaRdjTFcVCFy+gsOWmOgp11Y/aAkaFKuU9q8FOPXM/pWuuawC9QrydiVZCZ0obUwfv+lUbb49KMlkGvn6ddYAD8PLxSMiGArQrOQsOSae3sXpvstoW1WnAJ8NXgW5AWja7ivb0vAYmAyQ6h6XJigyaBsU4Q/o4SHZl8gXrY6VVWjKmPzeuWWW3RerH2o68LRAU8HnwCQn3cYUbDTcTxVjvLs+mCjdBJRT2+MptTUuRxH5WzRurbBfjpimIXR+sebXJ0KsPKwRQynZCGkKq0mZHFXVx7OM/oD641XAVGleiEE42WhTYjiToLmxhlMBfWkNG6N0FtMJIhI6nqSpTq+G2fdeVm41PNLp6yiQk+8/mnM5GHu9pKn6N/GlBEgzDnDXr0XjS2ferR7WbofHIeOqaVzCoaXMVzVOuc7PibGU9/py5OVRLjM4r+RwRLMZcjSuLQt3uoFpKRLZDB5qCSBcJfWXlTuqLk54cne/yZciIhVR0+C/DDl18Hnej0mkFtZusS7PqqJUM2PYrsENcQBb/WAVirU0kzhIa1rO3NAD9lSJnFieZ0dh4O68lKpuY4OJd09bF78DG2rBGQGqAix2CuyOJbGBc+/1radWPdpzuN0rIoeFaWxDzhfgLkG4jY7OoAe1X+WxmWAN972Of7spz+KiNYda+1fUHec4jTmEthh+p1Ij9r51lbgLrHOGlV6E91wRC2avOH/eLK6yvovPdg82yUwzgCDJxDPTCDXQRjAvE5AoB1mL0tmFPlAfZbGO7rKWNoq1tZDPsAI4Ga9Qe9MKajI1qBnuAHj+aazz1/6Z4y8ui5cjRGAM2c1WJxl0LH0J4DXtyjsw7IWgnsR5WUhBRHyYnZC6UkPocci5DhMf/dAusC2yAydNgxqxKZT7dWs5RJuZj10tSgE6CiHC32MvfpeI/c6+q9st4ntZaNoDuyO/FW0f9BmVE4C1V7qsG38hjlbga8YRrAz5qROATwEkvGHhba+2i2l05FB3bNZr8ZomjxzHt/oRx/7U/K3le/VHYB+OsAz47hnnLmPdOlZ3qgLCwulqXXN5B8MEbopy0o5lbC+jGkG5o8IJ3aJ+OyuIIHO2B/fnmZZAxrRHKFnzdI7UBC1EPhpUG9MjL3XMffoFVgKpMvOTM5OVQG6SY7CJjbQXe+tbTE1zI++GtllSZZ20g8TunIFOPN3HRP1UpV29A+5s4QdoydzJ82inoHZkbL0H0zZQ8QuUutxhHrr39wHJlXJ7pwah0xJDgiSGmBAHLu98BGd1Ph20HX1JGOYWxjcaxRRoP7zwmsfzNr95hAaVvXKeZlC1KkfqU9di1nj2nhGe2yz+3gMNT20AV6T5ANWFwuTbfnIgOAzXvZRtu/wTpZI87epTaknfdourVYxuiUO8r1j4xRGI+06ITg9HSCa1Uzz5hpcLBCXYQyGn1AleQucQ+vrsyWKytLyJosmu4uH/7AdPkbP/5T5dp3ny+zV6+GdWvHAGt2kGJXltrV1/D77zmlPoP9Aenq6JDZN12kuDa+v8X1dFAr8WQvQQvPp4cNtZWvJr55YnGtU9sd0fOUQLCbYEP75v1OzqM25hokEzmycgu51FXnImPay/vYSOsyz9Iwv9Bci9vnvghK+q2Sz7OynXtoI/A4IJCcJyjynNi26Rn1EcM09Hp4crRMtsH8I2/q1AyEcTiiH8PIf/LfAPA/+VYR4NsL8N1AZO/nfvv5ckins3dffzVHoI2i27ZPzJT+J6eZjMORin87WfxnvvYvyzoesDK/Ce7VbQqQE+ALIjFhDDcHCwzVINu8SQ1+OsoIAgV76IMjlSy7lwD/DqQJxtvi3ZTopH1bQJoA+IL7YF3Fy5WcJUBYMJ7J4MdhlCgoih/r5lYecuH/7jEYnVFkNWXEBZwW3WZR5XGkpBPgZ0FnAvx0xXC3SUApcM5rSM1rK1G/iNgiHjX4AqzgoaVlg4+uAho/CzCwR4Ghf/qzuk24oWo3JtgJuYUFqgJhGba4xvzvFoC1Ehs77+pmY7FdMJpKRyhw9T0T4ON8EtpTNnQuwSxP3QAqdKO2Ufd9q5S99xZZFAtFAWp6m4cWVPcWdJMCfMFDYKu4Fzueepwa9CgxELjRdIqDK9jmcKIR4Au+OWkCHJuZyYJqUw9aV2YSyII4gXal943AzYxBxXIzZj4bQWAC/PTqrgG+zyIbj+lOlAA/7EWjA7DzgPkJaBXgD6DJtaunr7R0De442Ht9on2GZklku2uAX2vfa4DvnHozwD8Oy0s11k4PDh3AiAC/Wx1+5YgULDNjGnalVSYogpSQsFQN35QAyexHcWTaSpqRsblSjKU6juqVTaDeDPAp3JRlUnLFE3I9RvMt1l+sC+VPwp8KtNf+/oLKupA4swfq3M3gyPw6TnUBcja4MuCgHC2COhen72fxowDfOg97L7h2WjpseGXHYo5WWXzX3ZsBfgQvgGiK7o5tLOW6CgtDgxT+jtaXKc4frA3141XhaIxZgNW0QlX+dOp8VWvOvrFnFou50MFAtmIasffarbL8+m3YXg51WMFd2DxqEwFIyG6oTzBo2AccblrwK/BGD7+Oi87WBrpd3k+5VTdMrEHgkRkotfys1aEhJVeAA+Z9p97oyAh6CeCazw2Uo2kCYHMwVZG288a1lwDTLBbOHnym/veq+wwC3ScMCAzQg3QwYAmAH5tdgvNIMcoiu7bIJAVhkGx7yFb4uU72XHtqGGSGfFBwxO/WzH1dpO043nFSioLkzBjknpDyQK8/A6m65iPlc0p0fAjRWbeqHXB29SCbsDjcbEvIqXyAEBINQKbNz8ZGp8rg4WC58pk/Ko3Xr2ORyDyTNR5HQtfPc+Y91m9v4VdP8TFmH3sA3UECo1GZVS6tQXSlJGUf0H1jab0s4e2+75rguhsMpHr7PpjXaMoF6I5oJbKOBAWsoQhQuE+zeVsw4g3u5cyj95ZBuqD6Ff1V/Hdceo6R4axTPHz7+hJWiqy/3CXiOQ7iaDM1NYI7ldmrVrTj1KBAoChvaZ7sL9v46y/w2L5Jj4ANmjX1shbe88hF2ONWpCGy3wYLrCEKY7UMHcExqBcpzN7cctmlqPYY7f2pKQie4x74dI+zpYe1qE98B4x84b6byHLFfsg6PULC1H5uCokT2TMlUquz4QhFC8XSoLneKj9zs4k+ALSX7SVL0YtrzCRj30/w0Mk1F/z0D7HNPBnnPQaGYt63eA6ZZZbAIKt2zFitw5hf3V0urxP43Bads6edG9ku/+FHf4YOr5tl/up1pFI7pQknnY5h5iUE0LXX7YWC8w7Am/ZePEuyZlp+ciSo07f/ezsg+iLWljO4FHVryoB87XRrS7/cIMdspnmsgQVNv9oPfK4EbGyjrTD/zs0Dgoc5mPurzIMtAvdBsjGdzJmX8OlvEKC0sa13i1HIKjSQhzXU2yjiY/11EnzhVFvaaGTWj85/h6Dg8tUr7CO75VGKjB/E4OTiHLVlZG1s0HVIQDbyi79W+n7sJ94qcHz7AH7N2iz80cvl9m89H8VF777+ao6A9pknPw57//6ZMkaXtf5+itw4QOrCu3/fd/WNL/+LsimDH3IaZQ9ulkpEqvbnNjJh11eraJGtTgputKHB90AOgKynO0BYRj6YpcrKMLgnAUAWxh5FsaVyiDxo/DM05xabybwqmpaxkgWOlDRfQUClPCeYKL8TrH0g0swUGDgEwPeA8tpZ9MFCWTBZdboN5CcoqgrOwhc9pSz1ISmLFFrpKn3dzubXxiashrvVpiu8vQy+h66XJ2AUDIceWZmQn+cGCmuoFMN23bpOaHOpdWbdWCk65nqo63xj10fGXklEdk21aM4UZt5HasarVvbBtMJcKqnQqYegw4O/nh/KdFpg4euCOwMZZS0RUHAgaz0o029fFbXWXmM4zFj4WLHnMnwyqB7gFulG91cbZmmPqR2iRaECe65fGUt2z033myyMvls8GM/OUapkWAGkZfCFJ+Ffn8XJ0bjIA4D/RTMe45p4Num8k1rx1ODvANQE+eHED4Dq4GDuoXCqH5Dfw6EWxaqBFDP4jOLWqqrEgzNmjuyp78m9hZ7boC+CjbtuNTL4duPkiceScywN2CwwDIs8x9omYSGVyGLpDEK9XyeKEoDKBjWKgpPHj2yOTb/MygjuvT6DMd1NYu47fmlVqm98NLqySVe1LrK+oLZTzGDIAQvvfed8BLQJ4pSG+PspEVFCJ8uZkhsD8dRjE2BZy+JcOLLrbFpZhoWiTjo2DkMC1mpmR4Af3vJ8ltkidLEREEoOeI1mJCiE2zm29TwkE6n0YPQNAEIqlx0nY53j690DeRH+8/w1QDJXYWbIoN2Aqbl7NINY1pdrQC/x9k2u+aXZsvXyGwB2ZDW2ua8KKx20AHqREUMeorTJegQ+Y3llLfTkOza/gcXvARz1yWiyv0XhLOOtNnmYdP8oLJ9AvZOsTAcSpTn05KsDFPM97qr9DwAAIABJREFUea5MwozGWpYE0Ako1lyMfHjnH1sMWu05dRO9/HtKCn2OLgCvz7nnnJbVj+JXgE/8rO8WbjtkTnlmZk31wPdaDezCBzJkZVXWMRafGdCs4cjMwF3tfVjQRrbGz8+1GitTxhS9M3dBPQO/a1DBvze0KawlQTwA3U90BQt2WUcUnkcXzc8m+qdKB1aLOzQvmnv2m2WPJki9TQRDjP8+ziWNHkAg2ucTOrUuA/DnyLgcUoA8AmA/O4kLjow7gFVHlG3Q2BqOPXZQVVY5Mo51NO9jLBrNAi3sjZoFPp9g3/FvD5tM7cABiGY3YNv3bbjA+TR8YaYcY23ain59jHqKHj7LLEXUS9DXYJMi1Y01MgoaIhBoDjLf+shG9Kj3Zgw32e+OKqvYZt5fYNo3OlBmGYo/vnm5zCGHHu4ZLR/+xEfKDAW4m7NvID7DJhPQ24THe3eDTFDrcOk7JIu0vFluv/J62blxs0Bog+/RxTOmu0qGkM60IcsJBh4//3ZY9DazFtbMwDSfjo2WnvEhcD3FxDSQ62bf0E5TW5gdmtAtE3zPQ7ps764z/7bK/Uhvhuk83drTh5mMDDnSQuZQdyVPPeaejgHSymTNpnuWHnOObLNuF/bXyht8xjwM/xD+8u99/H3lvgv3Uqx6tdyYvcV6B1Bj691OsLW8hJc9ja4GuP4uzsZOssEW8h8wdzYIcE6xyxzmHi5275ZxwHgn+7f7jPU6Zm7VLYbrnc3J5F9CPsmXAT86ebMcRzz/A75WueabPKN1vr9PTcMB++m2BBp/9nAv4ovDVs4k5D0y/Dusw81Ngv5trVYny8TUOMujUeauXy2Lt25BBvWXRyeny7TPFK/87j2kszD4w3/v10vfR96hAF/GZv73v1fmP/18HG7vvv5qjoDg4+AjbEikyCbRgeodW2vx3447+toX/zkafFNeqZn3oNAWMB0mEnC16xNr4wwOmQD4FjaazhVo1yw425uODanvFV4LapLFD8zsoSVTXAP8qo17alL9Pd0bPfT0VxekcfDHwcX/ww6lzghU+uukiDPNF9eeAF/AHxreYKz0n7a1vZ7z4pLc4GVCwy5O4Oz3Kz/0HN+7qW4bMnGccCCSfg2v7Gx0laAoSKT8TD+tSm0H48xaFJh6Fmt310RhoS40wWIGs5puLTKq7TRfEVxYHBqNlMKhRYCd+v7U2KajCpFDONuo9bVBkvIKm83IhHpvXYD3Fu0pYzOvgqpq39RlR12zNoRutBZVpkggwZ1D7Gf5OX6+HYUjwxEAX4mRAD9dK7KuIL38U9bkhnN33GrrvloqULOL6dWe+t985nWmoWrUI8A3mxGJiwwuHEd/50jgBOWzDVu7Z/FiZD5gvtDed8O0CfB7OXjis7KAId2dos6iKhuv6itk+DNzky5DkSkJgJ9a9wOfk4ZBocFPgO8rMjLRaEiJTAZjAfCVVAXKc+4nm6h+uKmStZgiDmcdHUsC4MNkMZYHguLKujOaLanRDlaew03WO5jUBPghsxHw+BX1KnezIqZEouC7AnxZg2FWpOonIGjkAI+iQoCMID8Ksp2/4VOvZIOQKTId2oOmu5CfZQAli2kRd2bGeIbeazRFIxvEl8xbdJnlM07o27DHYX+wuQEbiQwp7pN5G9I3JVKMo8wxRZDONzMhvnc2MEuJUvTTsHFYKx1OtVW1vtSMF+Bw/YVrZevZy2WPtvf7ZgJZ966pqOFQwmQQz2f4p8/YQtEV5BE7SGoOABNrNK6ymHCY5jbjNtEhWJOxNgCxsVIvmusZOmjaCVRgfMg9v/AagI5CwHMferg8dP9ZJicZD5lHApQ2xifmtEWivL+1P5E9E0jH2kgWvi60tbYk+jO4FiQ6bM5kwFo9syyAlZ1X3gc4Y5zNmDr3vLEITv28SpKT5EfF0IcM565NcKy0SjaWrl91MJ5rz9cBwKfDLAlsvAWqKGTYp43ZfFbseXye/U86DW5htU/15+8fIRCaKe2QsWvPvV4aN+d57su8zwD30lau3b5Vtpu3S/swew6gewe2++bVeWQqh2V8ZLhMjQzilAIzDt27DshWU78DKNSqsgO5hdJUzxgzcgOsbwN2ZTfefw4Pz5izaA+iQ7ncERmSQSRXauybbUw32Etw0VHmKMi0sHd6YqIMjY6afqPelXBGFzPm0j56kuiJYUdjCmsN0JTwmT2xDkdZSgvroof5MUAwNzw2XNaY9l+kidvzNHNroivqxz7xY+XimfGyfeMq1PUKq8NMB+ffaQcddwni1+CyKfo+mKenwvWbpZmgtBsQfgo73cCd6gg5TRuyIMxmYPBXygkA31qrI8ah8+KZ0jE9UfqRGbk/DG2vI/uhE7PN6Sw67hkhqzBc5llUS8fUSdHQ6czJQBnrQY5DcbznbQPQ30rmt4t13spcP+HzGs1DPOfsh6LjXWSf+P7WEUHY9nJZ2FqOgteJc+fLg0+9t9y6fbtcvvw6473N88FkA5Cvn9WVl9fLWcDzFAHb7vIi47lVqFWN88zE9zBr+wKNroaQ0vSgd7eWBC4g4GmzpBxrzDWJSU+QPmEj7B5LQNcEzjgmaDtm7llYPMsaWMBidB5pXjOF7er2Y/8geGim4PaYeXzSBvHF72zzfFfI1q0uUrSMMcDM2akyShC2wTVeYy1b9XUfjkT3ML8m1tZK9zrjedRdRn5ZgP+ptwqz3j4G381DraH6+8VPv/hWL/Dd33uHjMDuB/tL1/unyvT0NI3pOIQqmc7bcXlf+sI/hcFfTma8Avg2U9IxJ0G+AD+Z6/DAV4fPl8y00osaVCCeiANakBNARw69sjOMglTfHzbB1JyHmK4a0Y1U4CM2UhITrLXSGEFeMr2h6fYwFJRV15g2iam9D61qOKvUEh0dAhAtyOwLZAMkyUcluydyqSUaKWdIK8GUjnjwZiAg6PMaWgD3AcxsBlLZZIbmIDFtfLZhQHTd5XdkIGu7TF130t9f9g52WKcNgIb2Xl6T2uZO9KRhGcr5pTuLsgg3Ll8ypjLu3mswezL3NknSsUTrTN19wlEnu7ZaGNaCt1vcp6AvEiLpPKNkJCQaSi2U/SifkK/z4DRE0s2E3xNoRIBRMbyy6AnytVC0cFAGxoJBD4+7TcK83tSQ51cN8msgIvOY9+UciIjvDshIwj1MNWO+WROQmSE/i8+OYEypCsVbFOHtoeFUp2yxpx7WdnTtA+T3CAacsxEceVsZOIT7SAAdmSOfY54y6vujTiAAPp8X0gu03gHyvTfns5KvWttvkMs6EHDZeEewbUGjGa+o7UiwFfdvwTJykXCUivvOYr5k8GG2GctaVy+Dn92Hs/5EaY/s1kHF4BuIBDh3TVpgWV1PLd0TFEcfBue576V0Q092g1clYTK3yLGcZ/r3B4tvJidAtZMvG4CFaMy6hSrjoZTHRlq1BCyCdqMC55YgJhh8QD4pewP9UwD+MXIB5+chBYS6PinjUu5yoBML16YjjoF7M1aD7Xx+L+PURoDQylcTBZJ6mDcrDFYZt91EQaENs9AoAwr3kQksfu9qWAPuw3ju8T6u89hbXOcWvnrNOjkxRv7eJgWM60hCdlhzSmfWKLZV7jZMcewEYFOpTmXLhMsKMo2RnugS28ZcGxoepbFRU/nq914qL++slJnH7ysfevpR3EGAcQD6tuj+iguIsjVrKsI+M61uHacA1AJ3127MxfS8rzNd/t3CUq0dzZzVzHr8Oj9vTqZTxzLrnaL2x+ArswB3sz1VXZGrOeqNaoDPf8e8z0DfV4L8UE1VJKDz21ojxjDwLfPG4Jg57uc0cw1aOPbisuDeb+DVAfs82IPsZRfA9fKNsvryFZhvPMZxbdnDDnJuZatcXbwF+ERIMgJw5foPt+loa/dWNNXTyCPIT/Gc06J1CycZA3b7Z3QD+oexLO2zMRXPrtuMsU2etOc1wGFAlO2pv2+Dmd8C6HbZhVfpKKxs2H1KPFFkukWQfn1uDtXLWpmYmCrD587A6AOsJRCYXyfIgsJ3H1C/u7sDyaXXvnI5mWaGhT87WKfdfgZj0DeWVptdI1Plm2u3yxcA+RuM2Yfe90S5/8IU4Hy19FMI24ren9ATzftEWVzcLLNzK7DuDeQ6XPvKSlm5fJ1Ga3YFJ9uwz36LNKkjjCkYcwkcPm+H9XhAAXLf/ZfK6D0XIuNhl40xAHYr6+GULEcLAUgb/SmO8NtfY4yW0a438KrvoYnYUFNvGWqzNsTOzGQfKJ7vlPHm547Zu/ZPBul0K0tOYM0elRlMrZvJpLB+dzBWGCbbdYI0aPKxh8sK9QFXLr/CLc6xHaKMH9GsvqNcXeC+yORNs5/srtJjgoDqQDchyQHmxDh7zENM5t41vOuRxoWjVvQs0aUtAf6+rl2Mo3taxQRGt95mpJAnAHDiTnoQNJeNYPBbyjUyJ+vMRZ2FbIDWjkTI/cMz6YiGVgYYBxYwI/daoaB7n0LxITr0jlFsvEf27vqNuZDr3tMzWM6RKRgnmBri+tp3W8q4DP6P/eRbhVlvL8BX5yfAX/rtl97qBb77e++QEdj+ANq/pyfLzMxMGYV5EODXutx/35f4hT/9JyHRCb08K9NUv5typy3So2MiUF2GmQNGiY7MfXSh1OatcjHwYGrA2sXBFmi9YvErgJ/AP6U1vszQHQLwBZN5+KSriuDFtwzHD+X0IT1IgO/v3rHCDNbcA0+2xaLddABKe8IEiR7ykZKuCjkj5RwMYWIUgV2wnOEVrjONhYVZE+C9yjDL2tsaxWuz6NadKERCwQpXKXD/01LSkAel3aK6QoGkh7L1Bcp7dL8R4O8AfGQTZe5sUtUJG6HEyLdMBj+ZCQdGTWwXPxMMi+yy+n7Ye4GvnxGWnp571U0FE8pBaTYhHYmq1LyDDFBtgxUVmAqwdMGxmDh21/DVzmyNn5sBgoxeJREJYJ8MfgD9YPQFGUoJKhBdA3Y/1v/57Co5lG/qe2dvB4fuLgNZ/0xKa3zuPvOAI5E5iM+rpDYynQL8XQC+XvU1wO9FoiPAFyBEQa8APqZVsqey0/m8ks13fsQn6DRU3XsAMguaBfg8p33YIi0WHbcaSEevBmu57AEh0HaeVixYFrnelZK1aimJdWZo1QGyBqjhoiOTbYCm5t3785oEbDLglRbfLJTgQ4lOynPy+Tg3nCNVgiI/P4K7qvfBmzJRWZCcwatPJGopTIFzICp/CdtLri3WMHPAxmjaBSbyc10q1TJjUUnHLJ6PkDsQegYtBpOy+MjCQtGBj/YRAOGAZj2Clf1dGD1AwyFB8mE0SWNNOL+Ycu3M626dP5T4kE7HigTtLJpqgIAFiae0ndclZwVA08FhPzQ4UNYpktzDFUN7wl3GbItn1yCz47gJhPXOjm7b7hcGa4BEs0xbuGQsWrCJONigR/A8QFA4jJ63BwbeIk8BbDu63LHpEZoLbZYuAryh0YlyjXv55s2r5WWshEfvmS6f+MjTZWoUe0HWQ4uF7WTEZFdPdLkKi9HMZOWaBXQBGiP7xislXO4lPpIsfFWqKIsZdUDuI/HNLLZ1neoMFRmPYK+zUNdsQwaVKcuqdlCnUeyHb24OF9+s9t0A92+S1EVIraypkvscuUYIbnRzy4yOtVctFFMS5Bk0cXvNh+Q012GMry2VFSwa+7iGCTqnGpQvIbG5toLenJRLB+x9bz/ZNZ1qKDY92sLtBCBoccL2GgA1HIEyO2kWtJ1aDwN0Gy5FEMh8jC6+1tVwi8riJJ50m+8Y4r0pgpXdlUrqwme9iUzBsd78yvS41kNY2cV53JUosB4YHiujD9yHpn2AucizIVtwYidUMJNMvaYP2lZurgBQ0aCfVlaq/dQeTUDOyKC3oM3fwDd9sG2k7JIh+MON+XKd/fDemfHywJnJMsDY9+DW1EygsEq2p/+Bi+XmHJp2tPVDaPrPjDBn8F6/ffla2aFG0o6+1793i4LkjXB+2jEzqS0x47JtFp976r1wrszce6lMEtBMce9TrKN2pDjHEHLNWNu2ka1thsHfR2O+NYyrDF7vJMZgy5sA+TjLkAk57QH8UkMRnYeVTkU9GDJgAH6TUr3ohG4vFpe2mW7Pg6MyyLzdhMxpJ5u1TtBxa/46NrMLOAghqRlmrfVQwHrMmcJYDhDYHRFIb3K2rZPBsyeAvXNmWOPvs+B4lWZjBH4hkayIHousnYsH1Z4lyVLLfZst5OZ5NuN4dEJgd8zcdwXtoKu/zPO+onxKJzOdxNzzRfV2pib4OGKDOXIOs7fsYo+7s4FvPsFND2Nj3fviOlkV9otLAPxhAtc+rndqC0kVtTzTv/TrZfCjP5Vj8cO/3l6Ab1X/wh+8XJb+1f83gN9GK+O++8dLq63DfsDrWHcBChHsijv05JmIjle+8QYbcVrb+bL7as9FUpp0FKt2GrqI4dP6OqkmDuLee0ZLF1X0+7Rn3np1MX6kmYc89NQ5NkgmHP9uY67Oqf7SfWbw33olu9fZENhk2ihy8eH/oNeh7ZevkCZjUnTbMAo2JuatLCbXvPbtG/Hf7/TX1vtJNz41EQBfHb5Nbd4ugP+nf/KbpEl5LqFvTx2nh6UFtZ2VHID1cYfBj2ZXWmRGU6GUyYSEBICfr5rFTLlCgv0EXNpkBnsOS5fgI73I0zmnBviZKXAzT+/0ysYwAhAdjl3w2TBKW8xsbhUYKa4ngCobv0FCeqlXzGYFKiuaLGEMLE0wnOo29eAJ4jsP4PiSwefvaaXoRIqy2JQOBROdbhQGGpFW910qIBnltwIkgS32aQHwYRh3dij6gzHyUNfrW41vdJCU4a2KUbMewaYyslraViZY2Afg2wHV6w1wLkPn9cXYmIHQ6xyG3usNGUcgiQyi+F4AfAEn/xKdbvW6D8BuMEIaXltWwaj3V9UaWAyaNp1o7yu5jsA0OtmGN/VdgB8fU4GJmsEPgthriwBCtjHZSdnNlJnI5OR/R2FxZDwESLL4Ap8qoAAYC/B3YPt2Q6aTRXidHIR6XfcTKHWjFY/CzVqiY9F0AGfHKrXeGcglyx7gv3Jtcl5ERkdgSqZEgM8UzcxHLY0x6BTX8uV4yUTFPQUAy3lf33eLAJ80fEh1ZPGdxxXA13EmXGciE+IcqnpJxPXIsKKDrrX0wfwC8AWhFcCvOdmwlhTky/hXMpD6GUTBcAXwM7OkvMow1y7IMKt239VaNYLBfCZZmh6VG/zdplrMLRlxx7RK5UeQZIYlgkCb2tlkCJDuPgBLH83RsJdUe7+7Q/8E5GmCe+sNDMt7qe3ooNNl5x5aZ4I1td8nFMgeklLfBZStLuKMg2d9Q7cR5wVWK1PIFHTgaKxtlo6Q4dk9k6JZ1u4yxZNmr4cI8uy07bMP206r/bhWnVnmFzbKMvIHWXwngXfZx7oaNDDEfamPed/L+dKCQ8rAGJ7ZXOsQQcsma/Qbt2+U1wlalnDoGDkzUj781MPlPOl++0QEG2xtgoMuyOeaw9qSzwjSQ5tTZCBmYOq1nd2V82U853OOGgk3MK8s9spsHuj1+7eE8RXA9/lIgthvxN0oMgXx1PlMbSRzHkfhdsT4Gei7DiOzYxAQwbnPOT4qLTuDKeDvVQGLNRWt/Jva9UE998ECxyu7ZenmSrlBBmUFdrqPef3ANOCWOXIbgLfCvnYD8NmDRePQeD/AFpCpqekm17iD3EfnmM21sK20YVaAdoCaUfOpvVbU2aPXcPxk5putPfDcJ5juYI8M7bnZpu7jyNp5njR7Q14/bOwxX0fYH2qm0EzAuEEzqfk35iJjNf7YI+UUKc2+ey3s7sn6FpKNpbLD81Fm10Ewv0YjtL3orivoB+TCfk/jHDN477kodr3x6tWy9J03yuD5e8oL2HvOkoUaxMf/DHOol99vQmrURHTS6Gsu47Dvl7Fu3cK6dWRqqIxOYLEKA78wP8ucOCpnxy+Vq89dLrs3F0sr9QdzBBe3KbJdJ+jY53xssLaa2NPGmPtnKZa9l/l6H4FXDwHzsY0HDaLtjktDrZbJqdKYBOiT/Whn7bUDYvsBw91Dw+V0qB9mX0LOLBk4mCxYhwX+nsWMyykg/FjL01gV+fg985phtvfJRhyRXdqCVFrBC38LnXsTgVsHheiHFMuvuT9w/rVsMr+5z02yMbM41Wyy5nt5tucpTv8AAXA/19NO0G7Wxg+IvT7SVPanS7LHrLtd6ZUkehC38SwDm4Z2iXOX7zFrylX2+xetgXHfJVPTzNrFrIcGYdwBEPSEhFxDO2ub/5ldZ002oRdq4nmdksFeJRhZhCiYZg+0g3UbWccp6kiG1o/KxV/4tTL84Xcog//DAvz+hybKxV/5YADhH/Q6WNoui59/rax89Y3ynv/hrwfD8Z1f/+2yP09UpFyDyvLRj1wqYx+9l6iO1sq+eFhbl5fLG//462XnjdVy7hfeVyZ+4oGy/NWr5epvfDWChN57R8v9v/7xSI8t/Rld775wuUz+jfeUqb/+nn/rpcz+388H+I+ABJD/g14bL9wus7/zQukY7eEzH4zgIi6JTWDv9mZ54b//3fjMd/pr82mKuwD4Z86cedsB/uc+95ukMefiGIniVBafKUM1kH5F+3T3UJkkImOt0vRhvuNbXQN8U/AVx5cyBdmouwA/ir/i4KvcHAQflY2femvzognO1JRXoKKW51Ra/vDqt+iUVL5/6nxhO+sgPpl32RU3mxJZkBVslYedm4hAVBlBdZWpWfZcliFFN6nuWAAWIUQ2ugrJjkXGNuAJxi1Z/ITNGZgkmZ/Bkd8Jhx5ZSn5IgB+uE7x3zeDvssEmgAz0CHPVG5prYYfSJQ/mOODYuHRxsGOiZ6/Byj4H6B4AXx18rZt2Lrth+rvR7Cj8yasMRFVUFtKR0Ph7WN7VXjvuFuuaxQhrQd1gwvIvQVx4wwNEzTwE4y+ICdCczHBrXahZbdIBMyr2sq53MPUaTayq6xS/+PeQxkSNBwVfRGgJ8AXTGaBlQCU4z2xFNNdi7e7Ddu0SrGujp9tTF9rbftjdPjoS9uJHXwP81EFX8ggDuAD4GThETwWzLTlxkpcOZlNGGIDPgbbHgaElp43MAlhHcyvH2sdWyblqBj3GW8Cf3XST2dc3HnaM8ZbFT5200yc945V0pLbeualG3qCpltiov6+6pnoPSlsqgB9Zrmos68DDufPnrDb9GAF+VV8S80fwrTMK6WyvrVWAH45NSvEcj7QQtXA7ewcwx2RxlduriQ93Iz+H71ulHYvAbBMAny/ZZ3/nUAYPILNPIeO+c1W5ARp8Nfq9PN8BgwK6Xza/DmjAzUSHFQ/iPez/Nlkbq2j31wGAuqfoKz5igyLWwAHs6RS6Yns+bDNeKwTKqwB+/esNQGTkdeIKGUBVW2EtzBIBwxxMqnuH0ivft41520Pw3C+41xKROTSAJKKZgtBW5DdDgKkRPuvy4lL52uJsmbdQdIziW867hy7ikQ+p1W7nT55pBEmMY3yuOm6Y/zu6+5DrZW1F/XzCK0igrV2l3zfLaJFtzD+H1Wgrg3drCRxm3zujggT3AqDkrmPFxQwOdl7CIjTlPj9BTkr1koTJz4jCSgt7vaZYr4x/yCbSeUr2vLnqROhz76Iwf2C3tSxdvVE2ZcQZz7UtbC4Zv2lqGKZgUQ+RwbxMdmSF576J1erkhbFyDveaIR2mYO4baNEPNg9gZDN4GUDa1ENWRv6nHZAmq6tHlEWy/UMGnwBu5DRNSETa6Qej90MDqcUpn9HKM9X4QKnHLsWv4QjFvbaxd3mr9pc49nxiX90ArM++ej2IoInHHi0tl85iw2gNEns1Tc/W52bLJj/TTGOzZkD26vXbWFlSeKl/PjhlDHA/NsW8Oj8B/pgqhzDCL37xuTJ3dQ5HJYKFc9wjc6KfQLAZGVI3ctoDGmPdXr1Vzl+8SNZos+ysUpxMIeoAP3cMEl1YB/RzD2fOXOQa6NvAWHaxz9wA4L9y62ZZIrg92eE57YKjuGe72l/k9+8LuQt9cnycujVB6O67bw4gMzt/sbSemS57ml+s0YV5bRs5FPsWGapjOjQfKjljDnSameAMaZck8jwmw3jEnnkA8D1wP3RCOJGYQ1sHyI1oHtdMxuyAcd7W9Yc1UOio24ZkSCvkQ9q/OtZofnhPknDUu1xDqnOLIl0Jpks497wf05AxMnPdPLtmz2Az4e5nHqXOBs/cOLsB+PY5MeOouYVBic2zcLSy9LuVZ7x5CoNPlucl7XidNwR/R575LJd2inojR9+NfI4CficDKzNsNHU/E+AX5sgGmv2bN29i26m9JoQW+/0g63aqQbD6c79aRp/6RF7YD/96ZzH4su5n/tbjAdJ9tdGprJXCDpnuI4pCTmDLZMRXv3m9bL40//8C+N3nhsqZv/1EGX4af2CMWRvYX7njCPxlzq/95tfL6reul5mffewOwPff/L3zv/T+0gfIn/uDl8r8H78Sn3PhP/tAmfqph/hsDgn+/uaXQYaZgm46ybVqWWUhjWw+n9XAlNXf8bVF1mD3jZUy/IHzEQw0WDzHXJsb7MHidnntf/5C2lS9w18/SoD/2c/9HzhMYL/l0WJxqqwoYKK3ssSMTn98L7osKk9g4xPgC3rv+DBHRbzPoOYWfa8EBKFNDkBVFdwGo2txWVr/yaCH3aJWnCH9UYZgDUB6M6eOX3WwhbQJ8Bu6APgnG7UAP9h7vud5lh1x83qzwCxtMGsJRGjC/V/1/XC3qK0xK0eZ1NwrARGoeT2kmUM241GbriwBsEPjKjisDllBenXsCoyyOMzNS/AkmJbVTMbRhhzupe3WV/D+Vh/p8qGswINKq79BmGk1wh7kBis7OxvoiLFaq64vDvwIOtQguzv7obLFCURraUnKnGwjrvsL64ZxjXEBOMvOC+C9DxlwC0ijaNZULXejfElvb/XFEc3wbzLPXmdLeMpX4xug3c/NZ19nD8JKValMvGdmPmoLz+jGq7TCGgGzFgBAg7sTdTrAAAAgAElEQVRgxytW2cAorjOCDPsIcNDYEMd8Kz/UBVjoG+gH4FNkCygLiROfGc5I1mCEDl3HoJRO+Mrgo5qI1V6Qtqn+vONhV0c7rwqCKubcrqHh4hGnYMyhuNcqWxKZB+dLFfw2mz4HSPtss9i2AmR+htp0xzQkSOksEwA/pAF8vwJi0djrTjCkLMgAKBuGpYVtyjS0tL2TIYmAKguIBZBRg+CYR0dkPda1oESeA3CLIu8AqHL31SGrf4pjHp1F9bE3s1W5G0WWT5CZgZHSCgF+S8h0dLPQhzobXe3SNOqIwDFtTrGtYxxxFi/NAL2Nq7fL4SurQbx0Ol+Zu7s45GwAWjYAE5zVpRuANwxTOAxQe+PK1XJC1uYMkpl9xvwm7720hP89rKDgempqOtb6NuBMz3wBon07VvFTvz07zzO19qAdH2xAEeNuky1lhhIYvYJKXExsltOpnzZF672MSTfyhuus1ed21mBqGe9xWGAsjM+OYiHIn13+G++hhtk1FXUX6ujDRSeDtQDoQWqkDaxsqA53J2YjKrtKXXdcu2nZ62R076qyiPWS8V8NuJ15Zr7CqlfGtYL//Fz62/vMcx3Gfh4xZcXyx5yq12q+T3zPM5ufU6bUCzlArhhHFBE1uA3202ZXR9e2ymt0ND1k3k7zDMbpXMtqiMZrFmZeX5ot1wG/i7DHAuIHHzhfLkyOlVYyNAcUOhaO8yPWUs8I9R+sjxEkJTZqa4EB7x+hyylsbYPIIhoSwfxbYW7msFmGVpDqPsp46U5zSsamheDKSzx0bTCmrazVFkA2UX9pYMV4DKA9JWjbxWFp7uotinwBcRcvlc4HL5UjGG1zjwcA3a2F+bJ5Za5sYrdqs7QdglK76o7wu1PsKfdcnChT902WFlyVTgDP1gD19Y6WF//0K+U68rPt6aEydna0DBO0DrePltH77yu3jtbLt5//Wrlw7iySSkD63Fa4Cg1NcJ991JQcMncplD22Uy4BUC+68gmY7jn29StLc9GErfOAfQaB/8oKPweDfR8ymUn2hTGca7rZ+1otnifzYJPcFoKsgXvvA1edKYeSEAQKzQTD2mE2wVCnZAmlBXOuC2DchL7+yE7M9kthHzii0HcPNptRRSVnXQRrlq81inMHaKg1hJSpmX1qH4nLHtan+0N46/N7XZAXlodt2iWcDddicOf27aXF8vpNajMYnylqXB7jWcwg5ekja9HiWRsd3hPgRxY1tlOlsLo4pcmDNm8J8JEjIi9S0yeWWCMr8R0ChVdcw9NjpZPAxzkonm+j0PbELAqNtY4A854f7fyboXc72sMmfqhBNnAPEGMn4GOwobaqTTg4aXhgJ933/vSvUmfzsbeKDt9ZAP/77+Lsf/xEsN5r37lZ5v7we2X3Oi27q1fX1MCfB/jIas79/HvL+MfvC0Z88U/oGPavvxvSgE66vd3z9z9UrvyvX4Y13yjnf/HpAPgrX71Wbv/eC2USln7ikw+Uze/Nl9f/ly+WBppLXwL88Y/fX5a/cqXc+L+eyU9mEzpik8hc4t1X/4MTZfpnHyVyHSq3fvu5svinr9/55vjH7itTZAO8rjlqEpa/cvWtPrC/tN/7UQL8z3zuH1EMdDOYdRkbN3q/utksBPl2l1MHGvr0cNKR0UygEeC7YuRrgH9n0CpwX0sXXHEyKdVjzfS1LH6wwRboJsAXYEaxadgl+vMWfNkQKrsHWky7r487J1OkMrF8ELILetQQtwVDq0dysprBnMmSqbV08/CAjGsz4q86TEaxJSAwbBnd/gU1/JzAXjAEiBAgWGSYdoZsVKEKDPo+/gjJUByYmVSPbq0V3EeBGk2z1HvLvJhtqwF+GylwbdpMYtjEZB+AIxjthW0Y4nDr9vtJMeMIgkaUzTkkIkYzXoX3VEmUgusz3R2BhZhS0FmxywFUAT5RaGun4bwewUiwXmzugmOtAY2kTnAlCDCvljkaW1lsrMtLgmdBcHO0hc+/105ENdBMxxyfhUNUsZoVk5kAP1l7QWvdTEqpSchBbFgVt+zzUo6UmQQLEvcBRBbAHshecah0EgjpotNjmhww6PyJMEx2Phh5pT06Bn0/wOczIiCJKZYMZxRE+jk8Iw6kPeQd1nZ4jb6vTiYCrQhjK/AWgUzF4If+36LbCE6zJ4E2qAJ87zECDLMRFksreaoAvsGn+m0zMwnUsq4k7FRl+LnEGtALtv3IWp7j+MtIunZ09vGVoDqfXz32BhFq+o9PbM7F4Yx7kzId78u5FM8q5m72DmjAxB/z5TPwGUYNRcjQzMylRt/51gq4b6GgT0cj14bdnE843A8ALCcWj2phyaPotpB2gzT+5dtl7dosBy9zHA3wPuBrE8ZxH5C2CchfwHd7BaDVgmPL/fdNlYemz1Mst0AWkbkMAHhlfq68cJNCRSQ9FygwfPDxe7iHLth8pD1YYUZdAetW4LC1Sb0LrKLAQZe5dfTRDZ2nmGcCzV7njN7yMPR9kFLT46O4tmSn4hP+/cX1lfItGNHr3EAzbOEk7PIlpKT3k/Xu6WK/1D6ykmBFWsX6ipCv1d2DmQ9Vt+EMNFlruLdYQyCoD6cd1xpysOglUgfp6u9zWiV7XxMSBguu63Abcy/KzJ4F+2mFWhXyVlKxU6VU1dqLQutKnpPZhMxinQCW2/l5syv9PNu+Q85wZAzHeydlFsb+tWvXy9yVBXYwHHCwCH0YeQqu5mXtNsHTBhIY0PsbeKhv8ZzbAaPve/qBcj9ZjiH2zFPO9iYKSTvpUio4PjmFzWZcB8i2qa03u9NBsWYHcuFmiibbRlATeGkAy31AmG44zXymxbFNZOnMdLIwM5tBsNZkULSIJNfaivWNJGUg/yQCGhRWq6/fQfu9Pr+OHSjzgq6wzWQWju1ebDBK9mfz1VksPl8rS7D329i7IihD/qOT0lh5HC/9h3CyEbwesaa1gByk7sQOuisUZN/Gd70Xhnx6ZBqQ2VNmr9zCo/1yaRvFdnN6FE0/UkykH/q+DxBA9g3TKOuUoIMAdY376AZc9yA37VUbz8Oc3UZGBgDvBWz2AIr3dFjCuvU+5EE9FgFjR9pCD4gemoW1sZZO9LpkbPrPz5RBAH4rZ8UJe9YpGZUGz+bY3gUEJl3KPc360pvipIn5ZxbHwlQK5I86EuBvch27ml9AMnnG7LFnDrNmRjkTe3DZaEEVcUCh8TZF1nsNpFA0kTLYbyEgPuzmM/s0tmChk1VbunW7XF1fLseQsO/rHinTRzjvECicsO/ZSDK6mzsHDUw9Qt2bAeMSFQb7snXtaPzbCSqivMcOuex7i4zLlxnj28zbvvtpBjoxHHUiZgeF8m1NXYB79j56A7gvt7NGutiXsncEcwEL0wMCSU20dyGG7dfQisPPPOPSyfV88mf+QXngyXegTaYL+4eV6Hw/ev1hAL7My8X/4q8VgfYc3vu3Pv2d2KjiJbgQXLmb8E81wF//7mzZePE2v/fByBA8+w9+iweexUe+gsEH/Oemlyy7Hc+e/bVP/znNv//+FwH84afOlumfeyy8VL22hc++8v23+o7/+48S4P8RAH9h8Uak5kxxd+gtzmLSwUAdnR7Msmye/ZGuV5Mr025aWuDtAcK6/n6An04RCdJrVxUbB4Wjjuy7h1042CgdsJsnm732m7LIZglMtwf6SnecaMLFf9uUZlcNP5+5j7+yLL4Xp15U15r2YMyDbI/DTUYvwFscoLL1lZ2jrhR2aw22LYtHT9E3NlFLIOMeUhEYlpZ2UrQ2oFLTV2mdZThTViQAdaLKmioZkt+Xjfaek34LxxAt9aJbrM4epDsBMKaXw20AcKKm+Bj2wYY9AnyBktrXAYrXejiMUuaiBzDFuTDMyc5n4a3yGsffz9SuUQb/xM8NgF/3GJDtE6gSOME4qnUVNAuyvU6lNzJ/AuxuQJ/PbP9ou2Lna4Cvjth7SMtOAZMaaV91cyXHVvBR23aG00dcy11WOW018yudYZS1dMbfTdOmU0w8vNCBRyGxoRj3qgvKHuC+oXzFpi3cTycZkE6AWidA1SJbAWvN4MsMhUsSh1XomausUgRflZSoBsweMqFdjq7BdEaleGzPbGbVkCn17+rsK+bfuVW9R2x7IQtLOU9KZ1gfdmMF3DcL8i1qkwFnngnwQ/JkLUWMvey92aysh0gP/syWZz+1ZOyjGVSAvrvZmRhHD7LwqycTxFj5bGqAH1IkM1QGZRWD30pqvrMHuUt04NXm0zoIXXQMXWR5lW0hk+HL6zW4dz0YAMR9wLDF3FEoAuBpbdfBhHlsIEaA1ILUpsGzCrtY5hUhJfrkw7Lx2u2y/sotPL/RuI/D2rK/rwPAtmDRDNY3ea630f1eh3n3OXwCHfPDMxcj2/fiq6+WTfaMZ5DMvLS8UGaGJsvPPPa+8sjMULD5K4CaDTTAfX0AQhbWyiqgThkc47gDOLIra8q1kYPYiI5nNEj2R71xB0Bi+pLSG+qdGEGtQb9781r5yuz1cgsW9JVditsZw/snx8uTD54rTzx4Jpx0WgkGGozvYaVnPwbAEuLEvuXnWEOjvMhC5ZDPGZArNVHSwfwNDt69k2DykOD+SBY69pJ0UwrBXyUtFO3HqRiZVLM4rHPW32FkAzLz43xJx7Lc+1qqerUIwMNwoHbYyf3Cxcw7oG9X2400k+xKG5KSLkA5YQ/uKbvlteucDViKTpLlGEVDL0N+C1C9gN7crqWe4d3sUfsDFNvODJYL54fLANmNLuZTF7UWTQSU+6Rk7EUwBsi1JibcotxHKGDtHaY4nsDplN9pYqyOrBNCz72/iK+7ds344R9SrHtCANDKXG2CeS1Ih49oUtZDQTRNCwqm7OUIudcJzHUTQFLg7+/qltIGKNyjBuO1GzfKAgH60RQ/DyOvDe3+ynbZuLVSll5VfrRC0oICb55gHyTlvU/cXx6773y5xDh3USOixr+DIt0dGlZRVVz6fuYjZf5osxxurONyM8abtZfLX30Z3f9Sab+nv6zShakfG0vdclqYty3o0mWRj5AXbbBnb1gTiHtLHxr4PvaJx++/v8zvrZRX5q5GT4kh/r3BXriMDOY8cqAuinW3Zb+598HrW6X/NgQLQa42u21DdGWewU4TJ6FDCkcR/qOCsI4FKRX7TxcklRr2Q/b04y79fy14V47H82iDlWc/2KYodZ+MXDRC48G20Am2n2tu218im1zo5kudJZ78e639aPLbyvzcJoXu1FISiK+3bZbGFFkKrCsnVUzQrOw1XKfeQLP/ZNt0mSBgbCMbcUCRsVlL15x0mUo/tvM4M63LkwgIySt7bCd2nJ0DkALdqDT4wW3W01rfQHkOu9V9ahMOlDxRVEAoH2uslX2oiQLwk3b2ICqNPZ9bec9e3ZlwDuLUQD7G8yIA6CVI2QGDNhHMDh8TqHGdO9QL/cSnfrU89sQ71CbzRwnwu1gAynsEN7d//6Wy8rVrPxA01wBfRl25jI2clObM/i52nplL/HMA/81vZJHuM7/6L34ogK98ZwZ2fwwm3wKtnWtsRp/B4ulbbFR/RV4/UoD/x/8wJDqmiMWkFqd2A7oE+D2MZQeHRHd0mZWVlKFMHXcy+KFEj8O+btQTSozQfNdSjSxG9PePAeS+0sZP4AhfYhv3sAFMm8wudbDRQEgmTscQFmflnR/yQDaDHQ7BHQ5sgdBp2Bh64GX9gGA4QKVMq8WJIbvJbruRvg45iIGHwjx12GySuCVoJXbqJiy49z5tYMPG10yhpNduV8pkOLP4U/AZGnEDHDerSDfKqCeTFj8ZLIVfFPkk9I9D2OYeweDzlyhw86iP31UWohQFlpF7t7jaQrQIeiOQgkWPzID1A+kQFCyvTHVobu/el89SxtVMRi2J6QAIJ1BVbpLWmlnwmoCiIqMDoJhtEWgo4QlWNgIaQW2y9V6rrQjjHr2+YOWNtWxnr847LRiVxAmiBZkRzFWNmywSDoAfTXz0Ek/AnHp3n7lNUAC9oZO3ViJlDloKWipqMKNFZeh1ARi2qdcdxsyPGado0FVpoPW1D5905SwJmyrZSZR6xTg4F6JtvZIkAPge4NCAQna0hbni5wRoj4LE1O07Xp5IzoCQ6/DvBixhK8ne4zUGAOaAbYaKSkmb/tq4d4RMJ4uVU4udf2YXUbMWOR5aGIa3u9cX08k9M8c9vq9uzqwbbLJ1GwJJn40sZvYBMFggcxR2lZyeAPGubqRfNMnp6UD2CKBShCf6bbRWTcwcO9bEwR5AAbmN9TE2OHIudaC7P1GWRNDSCnjSwaIFzNWE3d+pXYYJUFu9L7TNp7DzOpu0EDQ2YEtvXKVIcXmFgsFhCjfbyysrc5CKu8HOK70xkG+gh12V6YMh/yC+4ycU8H7p8tWyCxhTL7+BjrnBeppBjnVf3zQFg93lueUr5eXVN8pTY9gK81nz/P46QcQBhZbbvP8uwL/DBcF97cPu0UGrdBDgKAXT/aaHQsmLZAvuPz8a0sC2loHy+W8/W15s2irf2tspL89voTHeL4+dGy4ffP/j5b1PPEgAbhCKywjjkplIAyj+dE36hAyGgwxhPnDm6QTUhiTlJBrnpT1rShh9H+e3v5eBHCMbNo3KMBrcxzHj2kSm0m7E+eYCfyUjVfBtwByzsM72yABAovAc9CMXOMW+wxeYhjGtitp5uwHWYR+ArXkVOQ6GGqcEGn32yyDYX4Yl3+V9zlEsu7PNf7MmdrQaJTMiOWOjsJEBM0EtZQmv9ekz/WV4tLsM4HBz2IDZBUcaePYp/7UZEs9ynzHo1DjAdqfs4U3uQ4xRsBTuRbD7DQpg567PAUwNWrv53H2+YK75vCEA+gYEy8vfuEkmpLk89cnHCRKYfxSnblFrYZaxd5zGRoBrZV0Ngr8FGOWd5W2u8RDnl9OyqmMOTLddb7eWzEHgp6+Ug2slhVPuAdiffexC6bnAOegYrSEN3iO42Z4vPVtzpQ+JUfcjD5d19tPXd66XJoLL6R3AMqz7riw0Qeco59KtNjJg7JfH7InhUOT6I4g9ZI6vqVefW4hMtEz8U2QKpqb7yuwBGSMyR+2w0UOssT0ahvUMD5aBbRpjURC6pz0yxegD9BQYprbh6LZmJhTVIlGcpKFXJ36chH5cK3sMReUST82cZQY7Ote5x8VZZT0az/jQGigyCQ3smvdYz0fKX822sB91kmnopfHVZM9p6ZlghGDMD9vx3V/GbGWL81zXKJ5rD/WXbf1alFJP0KXl8n5ZZqxWtjdKT/NIec8xvV7Q8q9jUauMyvoALVdjvit7ZY6ux9rM+hlk9AQLAHMyKScw+BtIdWbHsfbkPLzOe7xycwm3IZsB0kwLd6JxAkuVBqdIuKIRn+vaInj2WXsp6IWPh2bs7Q0Cpj1cng7QCNmf4DwBzip7wDKT9WOf+i/Lo4998q2ixP//SHR6kMbM/M3Hg3mY+/0X/0LwXAN8gXdsTHzt3STC+58+XyzirZl/GfyJT96PRIiiJgKAYCHYlbYvY+EYQq27r7+IwfenrAFohxUYfv+5yArso7/fubpcrvzDr7yrwf++6fvHn/kN/G1vx4KX8ZQJd1F0cdAJ9HU7sAueQELG1GZJbwb4gqVgg4OVrRwdIr2cIL+2Dgz20VZ4Anx+zkg+Gj9pLyf4itQzAILDMLXGShzMHDhvBKnJAqu9T4APC2rEL8Bnc87Ou7popLVmpLYFkRzCUdgY8gcBj9eVDT58HSFDOKGDJ6cB76N2T5DGfbK5pguK4CxrCQTMAejifmuAL9LLz3d+C2BlHOtsQQ63B3oC/HA0kU21KY4AP/TgWoRlQWiCZ6+DsQhQyUZYSVsMEmorzywKrQrn2BTVascgmoBUKiLQrpxPcpxJ68I4RtAQfvsy3Y5rFs6KM0KrXzPuWpCG9CZtREMvHrKkdHWJTrCmUarAMIhmn4PBEYyJAF+QWmsts0us7HgGDOntruWkXtc9dwCrz16Q7z4hE11LfwKo6u0ejkcmKrTQy0AwG08J8CkcBSiayZG1r2VZdbMzPzAJ8bts+x2AHwy+AN95qVWm2RQ98X3OBI7R1CqDzpA+VSA/G3fl/E2AD0AT4ANanLt2gG0H4PunmRrRnADPTIw+4BnEKJ+5++xDXlTVMpjJ0mHCX40AJIK6DO7CQcmAg0DCzxRM+ff4fjCldRCYwZEHYhNp6Q7AcTf2eh0c7Do5+fsW4HaxVpTnWCi7T9p6B0eMA5vq8DlmSJRPab+nJOgUgHQE03q6zVwFsASYQn5yAnhyKbTyd2AjQEuJWUtZXQC4zN4MxvkiXVBPGdtdrmnH4jnGYRsweQAbfCiFxx4wge74ESQBCziofRFnlm5s7e6xaNkCaK5PakEP8SsEEX+28lo5zxz61Bkko4ynuvE96rI20eivA0xl9NuZiMf680cwC5CzORlPw4BwcKy3XLx3vNx3VscyQCis3jdpiPPs6Xr5LHriK3Owpnze0/dOlg9/6Kny0AMXwhmrhS8bLYUMzC+zL84h2VLrKiJr5EfZYMw5xHi4ncXeVDkUsVYMVGvWP4qpYZqD79cm1cwjRZgWIps8UrMfOukdsmxkmfK5hqA5QLxFi2E9ywiZdfB3zLTJ3utYIsdiwN2lHI7n0m8/kgUyLnSh3VkGuPMcugmwR2iwyM0BprlHJIWY4AC+B0rL0Aja6L4oiO3hnGjCNWmb5kwbyzfLOXDB2Dj2jshpsHfheqjPcA6wv+4zlzYAeZIQA7DT4cxGxumEZ33oWUAQZnajQdajwX3pptRAnisZ4YhtoU030DzzMMD7oTPltz795fISTc8++fR7ygcvzmBnqbs+dUpotg/JurQ6V3geG7Po2pHvjAyNsQu3lRsLSItw11lh3qwTrGzSiGmPbNIk2ZupgYkAhz0WjvZzRgxz7wR/bfjG78wSQCAtO4um/eIggbENo3C3udW6QffdxdKzfFwuto+X8fc9Xhr3jpWT566ExfIh3vTbPBNCp7LFGjbzeEo9wiuvXaWolmwWWn97wrdz/5fQ8/edHeBneSY4/Qyyv5108R5ITKZ7zjEe9HRQ/kYAOwoYn6KZ1gFdlpd4nw4efj9n4QDZKIvE28zWAfIPWY/WXpzCZhvsGUxsMH8s0nY/O4W8OLTIFnLkyK7qZOiyUziBL2B6iMBtcpjxmEYyhEzntGMYorYfjX4n/Q30sad7McWwlkkfNzbIDJ5gkUqNA1W3WwQkR7vN5f59fnaJmgXWYgsgvN2GaoyJa73V8YDht6fFgWQc87mXeTU4SDXIAGsLR6JdQPwyGQqDzQWCwq8//zr7BXst2ehBMkCjkxQx81y6CJ7sAq6e39RYM8F8NxmGDu5LhVKsG4D/Fpm2HQajm4h3inBjm3myJMD/yf/qXYCvi04HG+LZn38yCl7nYPAX0OD/oFcN8C3E3bm2HPKdgUeno3j32v/5dQ4J9dcp0VHTr6OO//4Xvf5dAL/+XQtzhygCHsaSs4so7+pvfIVOiIDZN0mD/sIP+kv65o+Swf/c5/73sibAF6BzOHmwdLCQOjmMbE2uHtXDoE3GlIViQZnsdtjmxUFi0GahoGAzNb8RjgWYSmZUQBUSAzagADhRmJldZAU4Moz5M4B0C6hDpgFbqm65cuLxDMuDE/9rXTfcuALgC9RTPiCg9StkFzJkEcXLPqeHe6axs5jY9w05gl1FifTtQCi4ly1NgA8ABpghYgwpUgQs3lcUjJpKz8yArwwAMjXuPe2Txq67a+Yv1VagqYcX0EfzrTsAX0ZF1qQCzpVvdkoyslg4U/ZuWnlAR8rfgEJmWzBhgBDsbnZa7fQeqiDGHhk7HA4tPEu7RPYqawEQyuLL8oaEIx5V5BjiPrJhjveadQrpx56SmaAc+Vn1mgL8EABF9oTgwuBMSQLv7f1pzZbjImiWuU6AXzvIaIfaQ1v10KdXwNt/897qwCQtQHMcLEANgB4yMfXuOVd8XhGUCbTNPFRFuRlMJcPqs6i7iBpE1K5NdfFtBFcVWDNTIMDXklNdvIHZnc8JG9fMeDiH0l8/QX4CfGs3Mjg1UFUWZbF2Jjuc/wKudDAKVslsVsW6Z/M3i3XNmNnPwUAtAX5d61DXrzgu0bTLwngBvh1n+dyYcc4vn218cV+xJO1DQMaDFHU39nqy2Lr8NDMWDd6rI4pilUFRJIsV3x5+8CcA6g7WTB8SNbW8h3Ql3V3cKDs3lsohrHor0jJdt8IlHzBqB9gWpBwd1kl4YANgnQeLMPfrOOQMUCcxToBxADN+jNe9rOosjibbABwZ6HbkGGOjg2UGWUgb8/LVueVyG2nEzMB46cUzfG9pIbTF1iZcJ8PwdVxb1pHV/cTwxfJ41yge6wBJ3m8FcHIAgDPj4NjvExRYpC6P0QH4tErT3FkvQG0CTf0lAP4Z9N56ZD9/dbZcQUb3IjKLz79xkwznYZnhrPvQI+fKRz70dJlBGmLWrxPNeSdryn0vszDZkdYMnfNH4Bq7oVM7nCgjxZWZLv7N5m8dAfDTHjbqHAxcO+1ybd1TZjwzG5eZHN//QGZ/VcvDDNwF707BdOPJDKof24jixPj4mKM+B/dJGdQunpsg8BSd+M7NNayt0ScDqJVYdfP8ppEjdeAsdGt9DVeX3dJz5lwZfOSx0nv/gxhzAItg0zvMyq0slM1bsNhLV5gHuL7A3hpkHWyyL+G+06AS9NT+BDbLAngPdOJ0xUUura+XPV25ItvGmJmRtekXc7nLok8yLxqudLCuXfc7yKTsXDsKg3/u4fPlS9+5Vr703deRBE3gE89+g7RrFMnVKLr9HoqlzTjNUrTKRC5naDo1fv68VUg03FotixSiLqzC6DM/NsaRfpxFR48l9VTnCKYdONTQXXeLM6GBdKMNf/mCPGmJMZp9ZrZc6BgqH8b7fgy//h5qB3aRJt3sbJQVZCnjswfl8Y9+pHT/3PvL3p89U7pfuF72iHWOYde32JMX2VSXCJoAACAASURBVDM2ub/dg9Py3HMvlS987WtlFPebEayw96hr7OaGLz0wU4bPEIywH/QDTvWdX8CicmryUuneQ55Khmydeey5PEUQ1qAQ/PrVy2WCoKmHoKAHBn6U+pouA03W1D7ytEPus/A97SQPkTCtKdVifbaYFeJM1olGeuuQ+RX2t2aKug7KOPNlGJA9DHt/Sry32sl5Q9avv22C59VBQXw38rrN6Hbcyno+3VplDiN/G2M3mMJdSXDOWTi1TRCxgGUuZED7NmcC5ICky0H0UzGxBukV5wkEAaROH3KsfoqtmwgWj8YIpCju3cDyc5P5ts6c+CYAf3NDtp49nDllBm6UmogxsmTR+ErHuLAytteMUs5aepTk1A54YPN0rwyw9w2RBdpj3crgf/QnYPAff5fBj5bcF/7e+8vAI1Nlg2LZebTumy/PB+Brw0rTYl1lMbrh1ADfotrZ33k+3G/O/sJ7I0h44x9/M5x21OS/HQDfzbET/9mpn344ggeDkdv/5qX4vHfy60cJ8L/wJ/8ILSD2YMH6WeGOpo81LsjvJvWqvk0GX99lnTeMmsNVhkM9CinVcMvoVi3aU7ITSLj6M1nrkPgI0uLfU4OdTh96sWcjn7QXTCClhV/4lcvgKxlhYXtw7gMitixIVSsYAUW67ASDrwY6vLDtlOfBqMbZJk2weBxc0UhIdt+aAqUM7C56uzfZETbAfUoezFTE/elx7ZcAX2mHxJtFPbVEp7LMTOa7tl7kGu2aGd1qk22uC1pTc56+6jHeVa1JarPvatMFcNHcKCQddxnn8Cbn3VIylAXLFtcJ8AU8MsHNMFkB9sLjPIGyAH8LXaZuB+o0B2wFD8i330BKfRK0Z4yS4NP0f+3Aks/LICI7dcbP8kzsRmyAEKZ9EaBVEi4OHwG+9yjA931k7vd0SAlf/Swo9b38nV610NzPm1nMGuDL4vtzUVQcIL+WATlH1O9nF+GUdfFcIxVuzwDUtDKgAiIzGOq5DAyiLiG1/gHyq8+NOg0BWgSdHD4GagQwuxyOjoVTOuRpNoALq1gBmdcUNxjsouOi005kXhhb5212/0wrRYNLJWJRkG3AWtWfCPD9vCMAl9yt92IAY9ZIq1WBn88mrS8z65XZDeYD3wgLVO6lC+ZOpj06U1Ysvu8dmSHHRnaL+dFGXUkX7L3+4M1myqIwWyemzNTYTfMIpvAEUNWsVR+Z2g7YrjZudWOewkRA984CwI991EZJjmFY2zq2Bv2Aqz70ucsECnZGtWh4hXS/1zHTPxIBwfY2ftlIDdYB+ZvanvKMlDVNjAnmKT5kXu/xby/hyrMH2BxpoKW+jiMKIMLsicz2TZjhWXS60+iCn+idLm1r++XK7I0yu7fOejgqwwQlQwTp3BKfgYaZ+1Lr20VxoQ5QSnT6AYQz6MbvuTSGLKC33MAa89989VvofXvKK+0n5du4qxxi9XjfSF/56PvuKx/8wPtokIUPOJ9h8Z4SHMPiAPeuW8GqmSYLJKOoOWUzaanjXEnwrWGBc8Q5ZIbE71lcbkbrtINAieAhZJAVeRDOZYJd/hcZNejghjUiSl8B9g1YfgHysTqcsMVMNY9RTMYJ7Bv8WyeMaReS8hZ05UcUN+8gP2qsMp8AX2YfiP9KX397GaX7J8VY+NuvURw6VKYff7KMf+AjpfOBRyh8HS9tEgSuYWwR9xdgkBdeLjvrt5gz9HFFFrN9C831Cte0k/rqThxx2pF69APeJT8W0K7vc+2tZiaUhUtWhPUiLkZaodI0K+yJlXZaZxI1CLguodU/c3aw3D7uKP/668/CG3OZrD0ognIJKcsMRacjfFYnAdn1hdnSY4MomkU22/2WuX+A298aEqDobsy83TqHneZMTxmfnAjwuXBtvqyiszfQayFQaMc1qZkuvesEVW88P1cG547KxydpQtmBdzoSkiYaSS2OdpbrAMZ9CnYf7Zsoj/2Pv1IOv/u90vQH3yj7ePa3A+BPkcUt8SDmCZ42MVC4iuf+7/zzT0eNzeT9F7iLrrKzuFgepnj04ScfKNsEkN2A0yYyEje3Vgg0RsuZpsHIuqzSWXbPQAztvUnx2ZtvlHNYUg6iq2/ZgcU3ayhpQOZij0ZPx+xjjnET1psNpFHr7G/bYLNDnnlTdGLnfzq9GWQyjgbhHf0HSLP4E9fDllH2Fs46pVLrZG76qH/pW2ouc03j2NpSK8E8bycIbCVoO2FdHPfxXC/2lZZz/WW/67T07RHUkAVr2iITSE+EDhrYKQVrcB54hmwD8M022SPGWTtM5q7/7Ehpnsa9aAKv/lHeh71qi2eyzhx9hQB8k5qeA7sRW4NAIDSC49YkUrBushG9rPtueyoo8qeI3ENIAuOYwIqyD+YYenwy9r1kqAb47D2uYQWZ04996u+XR96V6KQPviB+8icfCnvN7dcWAfgLkVb275N878r/9uWy9tytcuZv6s5z1wdfK87RD18q5/7O+8oe7atv/tZ3aIC1UM7y94n/gIl9ZbmsfZ9efguZjs2u6gZb/y4G3wxBD5t27G8s9L4HxrHlHAvHnfnPvhoNVt7Jrx8lwP/S5wH4MPjZzj51u61KDTgUBPi6HrhJCurbAfcWnoafunpkPYjZoFKuIfjLw0yGsnawsegrWlMHMyDrnYeNr2SH62LPBF7prCJ4S219FEaGhlvJhg2OSL0r/xa8yUQoO1CDLxhS8xoAPyvym2SbYffsrnlEl83QH/JzMnq+p5uDLa7VfqZ/ftYLKDOJr6ozbAQadfFaWA/WTHaaYnp+Rr6iYpkP2SysifF6A2j5v0rnXnuqJ4ubbhtBs0kCc481OysjWBcn124z6Y9d1QiExv3PA3zBnOCwE6mGAF+rQF/q+jctvOL3B2BG+wX46tYBhQYM8dwrBtrrDWtMrj2L/fLyvECDjnAQChmAWu8M7Py2zKBAsZ0Uu24ujmMczBG4ALiVuwjwo7A6v1IaREqcYCOLPetGUQYvORZRkwCQVUoRWRczGMpWLGYF9ETPhTo4dI45p7TTxMXF65N91+5v38JGftc+DrXbTWSKoqFaVRvivcu82gG1Avj+bjYiEoDJtioJgjEX5AcIT1V/APxg1LMjsQDOKNNDMxxuBGc2aQLsnNrciRtJ3X3KLHS4EfS36vrA8/PeIjOl3EVphwCnAvhRI0AAYybElwGi99LF2GfHT547lxR1LsHwcu9konRYCkcfakvaODA7Yf06dIHxc1lDsR4MqAAFJzDhTWitQysNm9pAM2xx6AFa7VXY8T1+Tp24jL2OOHa4FqAf8WburoMwaausOe/BsbQbZifrcqZniOcBg4bLxwpz7IAmM814U+8wN5vxvD4Pi36B+dBkvwjYxRs8z5sA3xO6YbbQTMlMG4OG3ewebCifjS/3JO2UOinmvHrzdvnKyo2yDgP+IIHEe7qoNUCTsmUDLQKDBvfncm9F2tAu+wcwGCD9f+HCaLnnPLaOAKPvIsn5zPMvln0KCp/BIvMlJBDNXOOj08Plx9//cHnvk4+WARjjo4NNnpXBtkAcFjTmmnUf7mkGb4yDxa/2HohnJNDOrGaulaoAPlyZ0pXI7VRQf2wRM+8dXW2D/a8Ka50TBnphz2uQaJbSNJKdewEuAJ6GoEfyg682gphg8+NtKGxkTmB4Ujro7HuMR/s+dRJbMPf6rh8A/tTn61wyOASI64V0IKLb5yOnHr6nTD3yZOl/5OnSMnMvUp3h6O3QokwRBveUbsPNS6+U3VXslvcJrhbpGowkdv0K2ZQ5JDxu2NwLiboypFSNa16DfNlzfyAgQRYdJ0LYW3Kvrh+zoBEPSS7w821IobQt7qApyxm06vsz0+WffPkr5QaNt0bwR3+IbrUXCdb6uWYDL+VqBwSH7nGuHyWdztk1WG0DGYuxO8dGytoIweYgNo44li3P4hr0wmsEsBsUFA/SyRgMYZEngV6D2oJ9BrmTRpqPNfWVUd6zlyyL5McmxaWLsNw7yJUu3NotH/5v/27ZvXa5NL72HPdlFoDaju4hPNibyiwA/+DCDICyUb7yu58tz3zz22UYiVEPPvtH7I+P33exPPieC2Vu/TZrlnoC1sICxanLfPbFAdh91q3SvjUC5D0Yans3rK0tUzeBZz/ZkbLN/mQBLet+l4yZndMd3HbWUnQiZrx3bfJFBkP70P+HvTd/kvS6zvRu7Zm173t3V+8AGvtCECApihQpWbstbxOhGE/MxEx4FP5z5mdb4fEoRnbMWIrRNqI2UuRABEACIJYGeu+u6trXrCWzlqwqP8+5XzZoWeGwOmyEwkBTpWpUV2Z+3/3u8p73vOc9rsUmu/WCk4ZpItXFNU72DbOHbKapbrT5o51pw8CMTEw7zNoqa/SU2pjJBYKh5vG0AXOvW1ELmYE2HHQOyOhAJwHucTe7MpyayI7Yd2N7i72KS2nDVai8gw0m2ac62YUdO+BShL3L2O35vNDej+Ea1ItcTmvaE5h5+yHoRlZjEW2yH88js6pKDHAfO8h+dDXS5naMDtN9ZDEtUO6nPsIc/QGZmGPu75R5I8BHnWOKNwB+M/NtlL2wipRpA0Lua9/+F+nac998XGj4/x8NvgBf+Ysa9+GvXoxOtj/9R4Z8HttMLSonfunp/xPA9/daqEi/9FtfTf3PT4V+X1vO0a9fiqDh7/pjoyvdcA6wiPLP/x3At+HWuX/8Shp+/cKjtzIw2HofO6w/+DCab/1Db3b1WQL8N74rwJ+PAyp0u8ohPGw4eKLQloi9W5vAsFfM3tltbNLZOhIgIaYSGAUgtJFOoyBUQJhZfEHOpwA/g/ssiygKdAvA2JCvhNY5ZAkCmwyfZcgO7I4JG7ELWxWpcIMSGSAZ3ELKIJsoALRpjwdnA+DrlBMsVqGllsWX4dLWTvY88JgHsF8B8nMg0AIwUnqSLUHVxf6UVCWcRAoAHDhdoJ6LQwVgsqyOqexEA+CHXlyNOadXMPghafIkE8D9NKjNOvxGw6jcWKwAFDLldvLj8wSfSgGi3Xpo9y3yxF+Zja4EqPR3vA6dew64jpDosPmZmekQoMrcFjp8r8XiKtOnatgbbH0AjeJZNQIyn2HYghYa/GgyVgD8Dv2FQwsOcJHV5NkJ1P0ycMjWqLnw1TGXedbmMsuyGtkQgxcDg9xky8JZx8AUcjDw+t07Bs6PyKDIfespLrhBPw9ACPtA2M2anvYFwC+T0n0kz7FWIeZLzoY0AlXHS1Aqu6SrRLYYzEGN1py6PMkQ6fqUi829hFyH4qjEJcW0zdIeAx6DYo43RpEDkgM4P3olFbkxkS4nBp8dOq/w7CJ4Njh2XAX48Zxk8D2Us9Wqcqdw0XFPFfzwvGXw/R7uOY8A/jEsJ/pa5Ww6+sCi2uiqhO6208Zo2DS2GCzbZIADs75KYyhY2FMO4FOL9fjZHlIA58UhYHABv/Mtsl7OwQHua1D/dDMWAJ59xwH5RytAQkDUwXysEtzVAPADSAcE/qsUJe4RPOyytwgyWgDh+2aHYCunYesuwaR3AJB3ed/7G9vpnT088yFlzlIT02fxKNdTAeAf8nmdpOV5ioCWWvrh6sP0LtKCAZxXfqZnIj11Au9IBmIRmckaTishqbIY2AY4BLjtdD0dHOlJVy7ioDM+lNZpePTW/MN0nzGWZf2zGx+n28t0ZuVanqOp0ddeeSY9/dSV6F4K25TrcMxgsD/mhlX+d3arCYAPo567Bxd9RMK2Nvd4cHr43QAuVFYGcmFp29DSx4qLgDYcwQLYu7/mDNoRnXVlf2PNRZ8O23iq0WeOsEcK3Dr0UzfD6TziZe1clzrlssW3ZKZOmT97gK0Knep3abp07LzGq34QxrqXhk3tPcxxMip9lyfTwPTF1DZxFXp/igwNHeedNwq/COLU4afdRYKLTfzXYWFxMNr5BG/8N2+mB+/Por2vhXzu7LTF1WRU2O5WqYcQHHrNZQojnfsGYKfKigpg73qKeWywmj8NR7eUpsbpffHU+fSX9+6mtz64n7oOS+kic3mCIegGjLveWilq7zTDLFPFWtL9ZwWb4Yew3x0825kzyHZhipewTiQ5hPKgMz1YWUiffHyL4OcgPds7QzZgIG0SwCzAhB+NY5P63HAaYy1ObpLZ3iQIY09xvC0OrU5QrwXbPUVh95M0qKw+uBtglzgpNeMd34YcrgbAlMU/wtaywhpdfLicfu9//b04k/quTac+gtVLZybTMH0W1vfMItTTSNcwDkv1NItda//wOCCc4nieeZWu5pvUyRzBTu8iVbPjd3//ANk2iATkODXWxwbXvavbGcGRRfg2u9L6uoXMTZV1t4f8cIfXtmL3OUMAe55GXSUado209JAhWkCGRNaRM2euzW6wEAhkOLZYx3uw5dMVWPndXuoLwO2ecTayouZlfwWAT5Os9nFsQS9S9HuRoAMXoB3rvXBnOqAbctMmMh6ChTqB9zbr+5CahCr1Pwes/27kOINYmXbR4KyFRlRohWOP1bb7yMwf62mN+7IWRT/7Neo6driPMrKe0QmCMqLIITLCQ70DUY9XY688EtW32TuAr+3oqENtyV7aRapzfnAsHTBWW2QgvvKtf56efPYbfycG/X/ww3/YAF+APYBW3WZRG2/eJ+1GuFX8sWj1PBp52fdb/+qv0yFsSuPP0KszaZwGVT/9Zx8LpeW/vJGqs5tp5OuX0cCfwSJzER98nHM899jR7Garl712lkt/+nEq4bXf/+zk3zmOaz+4kzZ+NIu3q+EXQTULySyA8pvV792mMPfho9fJ1vtvP92h1+t98G9/jGaU68748h/0n88S4P8NAH+LznuRTg6Ar/OMQPIk7KU8QHssygz9vd0vAflhG9kA+JnFsLV86H1l8/1eyCM8pBoMawhFff7BwhagPx7Ip5aDzTbPCTeYDGr8ZZmqcFBhs6qpi6YISFnKIYvcArpgZGXuo/gxa1f1HW8WYEXTHj291djr2pKbPdnKWiu1KIaVcotCNa5WcBZMvu9jipjfBaSE7EEAHICVYKZg0xsa17gx/73IZgRILIpEZWpzwV12iQmgyrVlm8qG9EeJRNadZ9Y6A/xcqJw17uHwEV92HxXgZxZd/faBTHBo97Meuze6RcKE8trGe1oma5FtWa2iEhXt9njfYMmCxc/NnqJwT0lTSKDy88kZmU9lRN7usQeowJRfiWZIgIxoMqSbSzD4NqLJRaT7aGwbQU+jKNF5YoBR4nr6aOrldef5ke/Z+RRMtXZvAMew3zRtb0BXjKPzI3va6ORkoVf2Xq/aoCcAvrpVPl+ADzjoBCH4OT6H8OwX4HsfRWAqSAsZUdGIKJp6RnbLccjBn9KmLnXmIb0hmAyGtJAxOY45dIzfD+mQgTFBMUgjfpa7OQPuZZQFhI6T/6pfNcGR16cGP547B2ujFiOCL6RO+0hfdklnhwyJ4C4aXUUgkOVAWaaTi7lD7mUQBosGfc8zR8aDs08bLhS4yUWL94RN5REHXB3rwxY92jk4T2A6m1hrro8q479nF1ju0+6+DwH4G0jfdO2ZgFEcQefeYXYH1vlEBIZd3Tqa+ybGXEeWqtZ4AOoBGUHA+TxShEPATgXmc30D73oAiQFRB5KHUYrmpgn2egEXmyDYv8Q28A7M5vm2njRtgx2up8XGikz1PW0DydRYpHhcOUg/PkS6gH3exYGxdI5C2jL1Xeuwn/eqW+kIdrEHsOv/6s4hgotO9MWTNCu6dHaUeVFK7y2spzfXV1LHpbNIU3bTf/zRu2kJPfYQGYQX8FB/9YWn0xMwrIOAwWYASdjrej0huVMalpurBcCXuZeIKGR40dE6iAMnS3Yds95JENKq3MvANep8sruOcySShkUA6zwx6HStuy538DM/Yg/yPQ2oO5VnhXtVXneu+SZY0mZ01k24uzTDkragfe5gTXQivenDk70HqdE+Adv967NpHY10K11CBziHh0cpXhxg74fJb4UwO8WwotQNo1qeAChB5rXYXda8jayGRgYy8ewX2hMyN/EsTXs35tKDN95Ps+/eYW7ZIKqfBld9SCwO0hyM8xZZIrXYE9SCjMG+K+vaIlAQkHntBwQA1ifojmWh+771SY4L998Ns/38S08CklvSf3jvZloDLHYB8sa4ljEwSh/Sklbu2a54R9bKYC5wrBsRn7Fn1oXv7iXAY+aYRaIE1TgDbuJYc5cAb39xLz3fNJFmTrvSMoHuBwsLuDdRBPvKWHriS+fTEAFF+yx7BNKmZjQybpH7bTzrMz2pf3ooXYStbrpxNzrXjtD1tZUaklNYaHu41GzqxvmzyT5cYbz/9DvfS1sPKSKf6U89Z0eojUFWNtieekdgrHneA4jfBwDtla2NtOe9kYHtgwSQINpmrDZwqtlGToc1fWqiZqKPfJo9DJaxGV1Y4zkYgHINHXx+B/Osx8ZuNOA6ZA2ZYaodsS5oj2uQO0Om4WgB45N19s+1pTTGgu8HfG8QNG2C0/Qb2CGzViNLMorkqOUTXs8z2fGe8JU/AbDv82xPAdR9BmET2Dyf70vHT02lI5pSSXBsavdJMXcTgUSdwGUHFr6N+dGKdLuJ9dhmJ2NYfNn1sB3WCpmzTic/O2vVOZsryP1swOcC2SRYWaPjrvJTe1n0Q2ANUAQ+QAbPRmLWYh3ilEfkiayOc5IeAk0QQJXTvbRCFu786ETYae6w/73y9f8uXXn664+LDf9hA/zHvasvXvf//gh8lgD/zQD487nIrwHwASd6wZdhKfVhF+CXwqWEynZlKzAu+sJnBjW728hkBKCweFD7NpvcqP8VPPM7WgZ6EPin0TDrUSfOBogNQCOI+hTY5kYuFq2puRN4AYBDww1LwQboQSjzK2AV3Au0wg7RayRIUYff0N9HIyXuI4oelSpY+ChLFC5N2Q0lGLLQ7glaMxPk6xpFrXah9GBXj55B3KcBShSBegjH9RWdRD2YCrZWEJNlKFn3mNneLA9hhwot7SMwHgHJp+MQrDWHlax7trnMfQIEEzYl0XZTwGymwfHogaUS4IflZQHUOesDPJY4OL2G6E5cZFIstA2rSwOU6A2AvKIBeuMeGmA/M88C6+ASZbZ/CuDLrPslENa+0zaijoVAPQN82XtlKXluCGJLSDsGB2m5TjraP42iYj8zA3y8/wEzDeY93JwKBj8kC2HT6XPRX573hjndg3l2jjAtYTOzB7xFjmp4zRiEXr8IBsMms/hjgKvFZnT9jHu234Byi2w5GTagFqDbs0E5jDUVkUQwuLNwNkuPotyDA60DvXsHjX6aYa4za5+99P2cQ/zm686jQoahzrqdZ6N1qMXmsT70orEOxdnJ+0fnYcDPLsC1Crg1IInmukUWTICvVMf54rMxuPKZ2symBLjvoulMGWeLU1jVHTzAaxQH2oF1G/2scqpusw2uI2U9Pn/eQ338vkCWMe9Hu19RFy9AFTzI/sMGW9jcDCOuA84qRMpDGt0M1ZF7oOetsp5aAe0ys/cePMDZZg9QMZF+dLpBndZWmsRqU4nP2NRwOkfh4AALRV36Cs/w+/sbyERa09WTLoALmQu6gA5iETmA934VKcYB9olNZIw7IAbW9MUmkBomeKkRVNzcXUu3t1ZjP5rGonGMAsR21tkhwdMJDYRGACBXLkyg0e5Li7DO3/nkXnqXwPbqN15P1z++nd74yUeAp2oaR6bxHDKKl569li5fmKHwkGAJ9k8/cYmMeIDmj6JOJRsOuI1Et9hHhFKef1mLb7Yp73Uh19FS05/Ez8X0OeCJ/+f+4ByU5DCYZ191P7SxVGjmdf0C6Oo+VtIxhO+tzJ3osi27Trao+ZCMzi57DqztCXOn3E+tw5URtN/jOCA1p4cfP0zLs2vhMz82PZxGxnDCoaFsC/TzEVrzNp55Yvyamvwue+93AlaDa+ZWFMHzOac8f7MaJ/YxeLCEocXttHr9PhansLSQMnZ2facCS15ZSiOsi2e6R9OT/Qis2KvWKYJeAqxWCTC3d5D9sG/34lYjIbMLOXCoiQPjIdvay1h85ctPpSrSmt/9+A4uNvU0SQBzBRA4BZCVMHCPsXPxkYXLzL1NslHdgD97HFT5+QbSlRWCkh3GaMwzborC8yfH0yIdXB/gtT6xjpPTdgtn43aahfk/QtJxdhx//K9cCp/8ngPGeYnarc1csLqPyH0XDHt4rjtdJDMw+u59WPAt5JCcN8jAmpHARIMyLWGtIcPScp7reuvmg3T7xgOCGYYUickJDZ7GqQk4f4WuzTzn0lZHurTfk8rc9yosdMPquAmgvk+wsrqxnnaYo+uA6l284wfxmPSZP3iwlu5TUFwzqEd+ZLaqh2swuCuxB1h02+KzO95J/UOMHTax0yNj1GTsp7lPlnG92kzDBk2cSfZJ2GFurbF3VpQ+suaGJ6jD+N56WkO+p+XoAQ2j6jpp7VM70N2SJmZGKZQl4EEavXqewL6fwALSyWzqNtm2Q2Rve7xGy9Uu9p8RWP4W7r1OoGQ9gGSjFpqd4IwuvlzXLezbJ2ZjwvWO/g1K4zjUKrh5bZChrpONGSCI7GbydmMDXGrtykYDNuzDDNVzoU5g0cJ+ZoC8cLiVRvjdfkwHrLV6/vV/lC488ZXHBXRfAPzHHbnP2+s+S4D/o+/9j7R0fxjAOQN8D6IM8NUydsEy9ACo1DQGwJfB1/86bCzVhGam1VR1LgKUac8a7mCwA+moJZbtzUWuuRsuQEIHCVnkkONklrqAuxEUBKjhEBPc7wPyGg18QlfMYVez9bv6wqL7bbzWg02AEPIaD87CKYfNLPTp3IN2ijZXMgjwT5BqZgp057CJlbaWYUEoeCNroeRHdq3IJDQAfhTcGhh4QPt6rvWR84v3+gisxnGegVzB3At+I1UfIF6gDOhQR1sw+B5QjTFpdDH1XizqU4KRJTqy7zZ31CWHjdcCadL1ZhuU5wj0Gh1PHW9ZDmVVAmr/RMFuYNssFQmJVukrmwAAIABJREFUSdQG2HjJbFlm7hvByqfe3ZlhPyoAoHcXzj4W/4ZO3Xlh3QRjEDrzLLXJAL+wFDRLwOdFVgWpxcgw7NXfAvg++5D1cH82C5OpFNhbgKqUxToJWUSBuFKrIxjAYwtkmXfqKs3w2On4ALmIhY+Cqw41utpYFk494arTmHvxLAxyuP8CmIVWnrmmFl/W3YemrKcEsI9MgK4nIa1wCSgPyrKsE0BoM8WcAvy21h4yP9gaKvkJwG3/BJ4vLdWbYCOjuI2Dty2YRZ1UyPSYVrczLXpxi7xzAyrBnUW2PO89OltSBBuF1SH/z9kg54bMeuP+cn8CxojDrhPge7qCJSKZ1crtxfTwk/tpByZ1AL35Lrp+0kA4kLC+bVSoxaJrw+wA/+skMO6hQNuGUbsc8jrU1PkyKJA97qEI9RgAsAqoWZgFlAOgn+gcTv2waWuA5n3GZm1jI71/+wYFkKTRJy6n3925nqYYl1dOQUYUw80gT3hxYIJuqviEUwhX43vVjAFg7NTPo0+FQXgvmv1OgocT1yVz2UI/swtd1tbYBI1M7ybz5nsEEB817aZn2gfSM1xLzxqWuPz8yGeGtvcCrOUzV3GHgcH94P7D9G/f+TB9DFh+/Tf+s/TWD95O73xIFpo5e6avNT17YTo999S1dOkCvw/DeAIwNKgJa+DC2cm9M0vYXEY5aDT4EvjXbXBmsGvGy/ljpksbYG0Cjfx4Tq7byGzi3tJsRax0hcXYOqIUVpdq68NSFRb5FLDo/GlCX+x3x7ANjXSJ7FITZEA7loUtBDUt2BQ27bAOKELeJ0BqGYCBfW40nXvhbOo+6UhHSFKWcbgzEBpEIjECg99OQ6RTahn2AZXtBFdNSLyamillbQHgN1OAq9s6nx9bRrhlobPWsMDPhXBow+ay+vHdtHb9dtqgA2sF+cbBQSkt89JNfMiHkPj0AvJakF7tE7Rus9/smSmi8LPK3L569RJ++rgtMZ4GmLs8/3XY3m0ycyMU/f4Mz46qHrI2yEZoJjWItWY386SJLIJZuiHmAlQuU5p7YO0vI2npNgOEDr2G484Oe8Em63ZpZSn1UNDbzr1e/cWXUv1sH30P6Jy8SOD8kM+FcW7mniawlT2Dg0wJy8jdJwHL48hBFhibuwQf1DRs02Cp0n6YNtvZdxjbr62zpum62gGw1vKxzDXZcbWJASv1ItkZnUTP3pXeXF5P1y3kfriKvoi1h+VjN8+nq5f3JvAYrPala1X6C1SYu2S87Hh7BLt9gl9/HcBuzbZ7/o/u30w1pD1t5V32fYrF72+lO8iRd5G/NUVGEBANw93D/CCJhgsoXZzZtOq1VQiPWrpweTxduHARCVtX+uCd++nhPL0fYMpbYb+neCadnE9bI51pHdvPE34+go1t81+tpZvsIZUNMokUcLg9enYOGwhdOw+L34el6VT6Scc2kpjdNDNEp2jW/ildazmuCKp300MCFG0xp3ETcv4eIn0LO1nPFtZ/s9aXzOE2AswyxffKrbrJ9NXtXcN4tqmh56haXF1hD6Pp2PAQDk/0ZmiFWKHLto3kDHRPkeQEAcZ1WoBcYzwWT7YA+ydpsn84asSeffW/STNXX39cuPkFwH/ckfu8ve6zBPjv/+C36SY5HwVIMuOCMoGxLiGyaso4+tggBA6t4aBjsyR1+NlJx3Ms+25nICSDaYOgPZuksIobLG0UgpGeVVush7IyjmAqg5lWCy1MzKA+M5wFoAnXkNytMdLeavEBIwHyLWo0jce1NWwsQxNf6J9lS3O3XQtj0QxHTUEvhyuMaosWmKQzQ56TO7TGZ8LMKfWIICdkSAQ1oTfN3XdzcymBfXaU0bFFxrfRnj6sKx+B1xyu5ALczPIGmOdzMgvekCbJtFo47GtlkAWZGWE6KvYmiCJg0/lKkQIEKmWyIZROcBQtIinQDUBMaMpflr+jlJ+Vzyl0qaEDh2SlC6ey8yy/yRKhxr0J0n2OzUW3XkGrRcVxT6ETL7q08nvhvqDzUhHgxLD7VRDijbEK2RZg2/lVwz1hX32/Rb2hVQfgMycGaB7Trc+2gWChcIkmXiH1AjQD7rIEJUtjdEpyruSOvLl2oE7KWimQm7UOC/o5h40o7yfb6fOKLIjSmiIDkoPKHFzG2Oo6kk0lTTXF/USxb8y/3NjM52khq0GG7xPFyty0WbBwOQHMNTcPco394cUdX/qZaxNKsandjLM+nrnDIHRYF4HTRwedixVkO55dRY0E6peQFnng2ejsSAaf1xvQKVez5kXbyCber52/lwSvPOuT0DRbU8KzJ5DtrhNQo39d+snttE2RmoBxm8JZx6kH1vytjz9IJZpGCb7f3JqH4DtNV2FXwRkUT26mSwPDiXZB6Vz7WPqb7UW6u65S1Neefnb8THpt4hxMW1u6vbSSFmFKl+fuppkL59IQzKxl3LLpFa7xNq4m9+fm09WLV1OZw36ehj4jsHol9Lslrn8YQKeTjc2FOH/TMlKhB2Qq3liaTS/0T6VpgJ0hndmZGtfdTGq9BQZxiwBCT+029iCO9XBiuYP04N39tVQF0Lw8Pp2exsv8AGvPWfwlm5DYXKHQ8SXcS/o629I9ag7+DFeT3196kJaYT7/wc99If/PBR+nO7FIqA/CfGulIly+exSv/KhrpCVhSwS0Mo7KBcKqy7gC73cKKMvcqyFIbw6PGs5Z5jzoapYQ6fYVRJ3+CDDB4N2iEmCgkPDpjha1qsPdk98iW6JIjqD4wOLZmxUXE+jWLpOQnrFOZj0xmHGvoSouUqNU9BRa/ctCZFmBNK8eb6fzV9vSNb16AJR8Oq9sdMhh2MLX4vhPHGfs4+KZmZAW4ZgbtG2oPAQS2fCYOLnQhOj5hrhFEH8GI2qisiaynqb1TgPgh82Hr1u20+NH1tHTvPq4/ECwysW473IuSxBrXvcjavk3n02UY/FH+/WmkIq8980TqPzuMZn4j3bhxLy3cWQnrzXYIpkEkN1eUdMCM/093bqUFCqxHAPqTGAkMo+Hvg/nvGxpMA339OOZwX5BNOvOcEAzusH6iJooAfZ37W2PNDpIBKN99mNpmYPJ//lraRAu+/ADN++Jxung6zPrpQou/kUapSRhg3tXs3HuBtTrRnIYIjjoWsb/c570JHE5ONtLWZHOaevGp1HVzOU0ghZnsggTrpuCTfYWYCykUQRWgv3lwIr1NL6AHFCGXWacLmys0s6L5Uv9QmmDfdq9okQ3n7yOr+xF4b5M52eEZ1MlYdcOKT5KFItpOD1gr18nenPSvIK2CKUd6tXh7Pa08JJgh2VTjtUMTA1Eg3ookryky2ej1KYoeYJ5cIisxcXGabr3jafWD5fT2+w8oPEVTzzToZl2NEYx1MrcOeqnpwhpUt72Oh63pR7/zBtdcSnuw6vWTatLa5Co2os89fzGdIwhaICvxfZpILrEOn6C+5hpjMYizzg6z6B51DPeW2YOQ0F6cNjPWz7Vuk3VgLhG08oapmaxPG45J7W0EVGZDeG0TWaUq2U8tjJsOzVA1I1mkxoIg7phAdxA3JZ2TmqLxHpMRou5YQwbWmBatriHVACfMu2ZlZbpyIQd86Wu/iU3pFwD/84a3P/P7/SwB/kdv/GsA/sOwpLMwKzZ0DpgA+KR6Bfi9AAZlLdpkusHqpmNhlwz3pwC/YeMHg8ri2SUNL8jPYDdr0+18p3ymAz1ficyA6VLBkZ7tUUgYGe2M7gRjjSZLWc6RC3az3h+Ar4yEH0TDIy0tPUz9BYnaKEzzgBXFyjLJyivxoFCIQr8SkonWaGIFE1cw7ZmBzcy1vx/yGTuRwnSoLQ/v+kKG9NMA/8TrKLIfj6QwweIVRZk5cihA76eA3kmVPdSzXMNiYQOYzNTFP8brZPcUaATI51mE/l6mt+gW6y2b9ozxlsog8BBACGId31worONLQ9stIM01EFnrnn25G3KqXLgLYAzJTtaTe32yj+GjXQB8xzb8gQSvfGqWR8UDiq8c9CkjyBpwC4iVueTCVTMkjm/OBPjsLf7tgu2NbElUbhc69dC/+6xhTBnL7EiT7fPM1oT/f2ifuVZAlsGl7HJIArQOdEy5bvsn+LvaTsqeNjIb/xeAH1mV3PXWe/VPSIwACV53tg7NVqvhw8/4xfVw3UqFDLp02mk6Rrt8xPog+LMOgYshfY2+mMLCfb5H12IPIFXhAOESBXI9sE+d1CJ0FLp+IVWW9BiA2ORMxt/6DwJoPOp3YGNdrwdmJ7guw7eSxdhGb9YpALbKFomTsi/RiXPrPp7l95fwDCcAIYbZ5aDXqtBgu4qLxL6MMvf0FvuBhbFncBKhMSW6+R0s82A2N+fTJDKNW3hz365vpzN0Hf368HS6CgDaonnQ23fupptLq+npSYpWJydSDT963Y9KWBfaNGmXcdgmJd/Ode3w/rr3KE+pbK4DPDrTmfERGD7kc1GAfpw+nJ1L/742m0ab+9KL3eOpT3Y+rGIBzRTECvR9nicEvAZwUHgwtLmAeZ01rKShGVAwzrwqIyOYpfDxkCzDE09cTM/NzBAwoAnf3Ug/oKnV79+eS++gxx6YHk3PPvl0+uPvfT8cPibIYj4x0Ys141SaPHMunZ/EThMg5XxzbQnwo/xTYiDWcp77DQbfJFZDkmawGo8m3HQE+J82yHO/MfiM7GZMu1C45/011qeNenTIiUfNOGTbV12j/E1BeK7byGvRfXDwiDfS7hRJlXvdPmznGuO627Sdpmaa0yvPT6ThM+cD6Nn11OxXdPE2M2tWigsJmVE4RBmN2+2AWWajMJpYncL+nwDwdYZy7nMHQZqwogNcnfKsq4sLaf3evbT+cI55xN4KsLcg84SGRzZzqvGwtriXTTtk8xF2gC2Tkrr8/IV05iXc9ygCfe8/vZfuvn2Lbqjs4WaRYcXH9NW/OJF+e2kufcD870Ff/RTBy3Nc35jZTfbBrt4e5Ct7ZFyQbCBXNItUJbrY5/13GK8K59AJ58/EARmhO4s4+yBXY0yaqfGzbqRzYS+NLjG2BCZmAqj0xoqS/0Z2ttYNWJ+haJxAo2UL0DunJr9K0HWQWvp5SASFwxM0z4KlH6G2pclGXnZJ72Lvwcbz1IZq6Ngr7UPpBk2gTtTRI29p5vn0MkbtSHKOcclpobmUbnZ9dAa2QdY8wP4hYwzuRVrUmq4BoDshTCwQX+Dni6M0qGtV3iTAbU/z99bT/YU1XGM40yF2rpKBKrMHV8x+M26YJqUncat5cpIaKOoy9nHSwUAnbb5xjzqJvbTOvrPDvqdNbgd7bo2AYxeJl41LOwh23vlXf5keYLqyyXgNdqX01NhweuLSDN2AJ9MYNR5vMSveJsjaZM5fImv2ZdyIZvicXfbPDyl4/YQAxwZ0ZyamuE+eEcGAtQuR4eQz28k6dpEBLVPY3cPzMhPBDs+zJOOjMxtz6pR7N8jchcnZYQzbCaDOTNCrwQZ+BAHklzhAtSlm/7b7LtmIrBWw/wi1RgQFHQSAL7z2j9LZi688Lt77gsF/3JH7vL3uswT4H7/5b6hkl8HXgjI3IZJCVSZgR0MlId22W7fIlgXoVwd6XjvaCoDC5SFkHFk3F243SiTYoLLTB0EDAD2kK7g7+Pvqi8voD7tIpWmR2BmAi5MvAgHfo2isVHzPHWgL/TqHV50Dy86tquZzu/cs8TFAyLJ423ALsD2IlYrIyJPOC1mFsoke7gNdJMFKo9A14LYMqa3AbY6lbZ9gltRgdNQF0DYaDWWmrigq1hGGDbbRcTUTclme80hDH/+VQX52xsmSoCy7yI2IPMRzpj4XYcpih7412PTcgMw6g8xiGyBZA+E1IetRrgS4FzxZIOrnhF690Kk3682uT7re99HgKQOJqAcQ4Mc1N+QFuYNsc9hhZrmWAxtBTShULEotxqMoug0FshmKADi5UDfcg8y+hGTF8TJDoQWnzxdwYrFbFFrrB66tHfMBNjfcmYruxBGvFXNCgB+wiHsJpr2o/XCuhI9/WJ7K3Od5lgF+dtHh/z5l8LXhK5pchfSpKGKMewh9fWSBs4uSdqvBzCvR4QDnYMzsbIibuBaZ/FwL4WvbAVAdAJAS6+MYW7k6ANomP8e6KcEEH+nooFWoHWwZFxS8fBjZJyVjuGx0osvtw8mizHqINvBKcgRE4VAFg8fhZvv2ElpVwgP0yljU8Ts7BHgGgiWuo2Tg4bUzX7uQ0pUA93W01/XZ3TSPDGVnaSO1cyC207q9xn1RnsazI7NFsWAVNw055x219HzXy74tMirYqwLiVklzDwDmt5EbyJqXeEBjBvoc9Hd57w/v0NOEZ/fla9dCmnXE+pdN6+OrzjhubpGqp8nQPhqBbQ5m+uYEMN0HyIxODKdxsjhdfh5gr8r6e8CYfUgjq4k6wTiZH207m7nfNoDMCdd/xKTqQl5jV8wIxAD4pzvaaFoAzj4h4GWOWQi7CqM/f7COFGAkffXqU+kaEol25tL9zeX0xzdupe8sEPigP3/mFeybcUL593/0H42c0wW8xnUYGZ0YT+MELWdw6BmwKzvjFs3LIvhSCsgajv1PMiIHtLnXR8MON1tk5oxTDhIt+I2AVjAtSI8aHeaUayMSSA1rWIN/WUflZ9n61UWea2YIRvl93WJOBfm8rpN/62LulmdRHlPsXKegsANg1YYpxX4Pr+s6SqNj7dwXdrnj59hLYOTNPhXBekiDlCjaNC3299i+iqDFe9d+V/kYjDFf6kSaDmCl2beOSTmd8tVs9sgsK3r66hryCfzyD5FS1cga7dIo7YBCywOkHVX86KsAsxPJCPa1U5joCmx+3+XRdPWXvpzacPGZ/eheWvrhrdT0EKCMNGuDudEJwBuko/B3WE8fmEEEhF6ErX0GtnfGllZIS7YN+BnvsI/VXMEgE2a4gl/oOpe/RfBmwe1IlbqcBzSyWsSsYwy7xRcJes71pTFuvvPmZtr8qEKRZx+N2wisuY8+G0yhdbdGoXyuF1kMQc8iq3mZMWRd9yDTOfPkUGp5ejzkRZ14wPcuk6Uy0wyrfYocT2nWgedp73RaZC7vrC9QCL6GhSlNxSDGmpVccp0nPLcD9O+nbEwoXdI91vd11l+FNTLD/H2dfg1D7A8VZGk73MeNmda0YR8FAwlqbrYIOh4srCKBsulTa7qIh/8o5JoAf4OgfIx6hdfPT6ZruEkdNlXTKgTCYAeZxzdmkQ1t0f0YSY+OaJz3FrmuEyDfbSegwFlnlK/05wvUb+CqxRwcIRA5Dws/gMyrh+xCD1K273Luvo8d6xYTcxRi4Ct42780Ocyz7k436JHwIc3y1qiT6aDo2E7QJaR9fRQTM0QYAbCfQbB1daCr72CcWcvshsTxOMLBUNhFd5f5dcK9tCEhO6SeZJMmYDXO5D7qDvrLEEaadgRF1sJeqTuajS3d5x0fDSgA+IzzMOv6hS/912nq7IuPCze/APiPO3Kft9d9lgD/5lu/A4O2EABGgO93watskkW2FnXaklybzA7Bsf7ZbExaZQqAPwX4mUkVCDbsDfdhUhvaebXUbubqxFsEdCzoXjR1erJ3ubmr++X14ZZDRC8AitS3/ytYU5l6D0CLZrM0QabMszK7iMQRasGlP/eABGz4Ugtio5GVnSMtNkSi0859NOkB7v88LJXnBFi3WDUD/Bw8qGkX6OXOrI17dIwE9eHpzmseedp79Mf1/hTAL9jtYNceWeVFQr1gzmWGPUBV2QfUDICvJEZXmNBucqPR6RJAULI3AQyQaXSBRPQI4PDfxD5MiYoBV24appRHlw4OvHBnycy1ALehQ2904M1gJIP8GhrrluJUD3lIRE45g5JlB4WDj4BeYBKPwAArPyuzGjLUhxw8VZsmReYj348A2fvODc3UHGePb12ZtPcM+ZfdVYM9F13krM2p+usARvneIjHiNUegVeja0VpqTaijU9iHhtuS9oK5SNF7dB40AP4ji0ylUoJNPs7xiutSQhFN1jgEzDwQNGSLTxsYqYu2GNxOm7qJ+FxpEU+31VIbjVnQmB6Rrq+TMpZ6FeDXGVP9q2Ns7OQLUD3hNc1kxbStbOYwKmHL18MBqTb72B4KpOvrMJh7yFT2tRTk2rvoqtmNBKGFgznoYJ6n2TfHoN0gIzIgjBygqRWnGqrP0jb+3idorA8JAu1b0IKc4RhQvk0waHdI3UnaScMfAODbmE+tuHHo0tShPlxbSpivMtmQQ5ovtcMknhgF8SFlteQ89z2C+Vm8z5dgKUsEKhNd/ekhloPdsPJn6XraSTC/jO/93OIinctr0W0T8pYAyO7K6PuHe9LkNMWWXj/z3eDNwIO2STir0MmToGCYQ7mHa2uyyRc/q+vY5FzRWUham4chw+2c0xpSgGmQaXR3wO/ca15LJzjDvIr045Vx7J0BP8tkGN5dnEt/8nA+XWfMXnz16fTU00+n73//nfT9N96k2Pc4XRgbRNdL4x0kReNkGKYoyB0AKDlXdHRiGkRAKCh3EWfnoiwpdC8TjEetCUAjF7znrJMbVBTER8YlFxXHl480mu4VDk9RZ5LtcGuwkUqTnNdKu/y8cApjrz6Ohgmw3zaO4zO77UT9Ac4rWJI2dx+n/ou4r1xB+z0J0B3IIKoXrT7FEwBfGfl8/UWqMQiHXGMlge9elQuuI0sRPzSDprOYMjYBPpISg3jm/jHPN/YI38QAn7lb58sGakdIKXYWNnM2CQ/7KsDUgKANd5hW9rRj5WfbG+mA1NHoV66loecuAtwIRD+aTycfLtFBuZIeUBh+elhJk5cvplnOpEWAex39djdsfR/zfZQAdogza5M9oypRweUqoXTdHxC8Vgba0wZM9A5F2QZX/ftcLVKWxVtzQWxceAmnnFen0xhWj51o0Td/sJz2ZwmytVYGWNrpN0qqbFI2gVRoGqcc3bLW+CwkOy3YV77y2rk08MqZ9MncndRcOUljNKDqpFDkuBvSiZe3WpyOdO6UuobDvsHofbCP9r9pGYmNXcdZc4cEvvteL0BZB53e3da0SHD7Pj9bxSb1PI/gmzy7cebFxtJm2l2opp9cxF6Spm0V5DIVxrzK2G0S+FKigMQFp0LmyCQWlHWIlDkaxw1zvn9jhuZaaPp391dZc4zrxGRqvg24f+dBaqHvxRHP54gz/xTyYgcJ2V3qFW7iKtQz0Z6eq+KF/xHOi5BjfQz0IO9rwwUlrFDvFNJX08es+R32js7jSvqZqd70NQKKgb6RtHLSnW6STfxw8V7aIKipMD/6+3DRIrM2oBuY8kLrJuyey2fHdDILAz44JLNQPUJ+tEejLdZpB7VK9W0APnVJW+y7ytv6yTr2kSUBNRB4kblB1mNR9RGZEHa8kMNFtp6MxwS++6999TfTuZmXHxdufgHwH3fkPm+v+ywB/q23YPA3F6OQVTs8vbUFTWo6y0Tken6Xo3Onkg+LhQAithsH8AcAKvTWDV/z3BG0UWyaHWUC3JMC3sNKS/21Z5OtznuRI/SRPtWTXebJTVgGWo9fmfTo9lh4gIfjieBF5paFKqgKO84iHR4FaoUeNZitYMQ4gKMZlp1QM0BWYiTAtzhHcOQh6y0E+Ax/dsE64MqmXAH+/Ux/R4BfBALBumdgmQG+DH6DmctseAbz2cs/2O1g7TPo954E2qLKnBVQ3+7hmS0fhcxRHixYALAYeJiKN4jxPssA/B6YG4uUo/BTAGBhIo4k+9rBRYBhLYNnvp7xurPI6GfWvgNQ2ak+WieZRx73maV3TGuwR4J1/0mWOsB0IO2CxYt0PdfXCKoKWYDjmDuoZqtKx2YHcBrMdwCdHHx539H5lMMlP19xtIEIc0xde/RbUF+ci3XzqOQixdx8K1/bpx12Bfg8D4ps64Ifa0H4rqWj+ntFRAZBjosgKgq8iyZXuUtsDmAC4EdQlMF9NNYqwJXgPje9spgXyY8Ain9VKuUAdeE0MkyHx2YkC/tIBQ45eE45gEzLHDs/tD5lLcS8MvtkdsRFZsM42Kz2blyEaCBkqlisKNNfV8pDZ9AqTW1cPzr7tNpIrJP5S0BQ5sDupGFPC3M7+jnw7yG5cv4DMNs4yDjdUxUGrz67TIEpc9WmX9YpKDlSusRzPjADx/UguEjtgGTBSwQLAljW4IEFzsz9A8DkdTq9tvH7Z8g0TOF81Mp7WP+xTfBgPBG9EeiSuXBQwWNeb+2xKGK+uTKfHiLFGeJep1v7CEoIMNBcK9keh70/OzUedQQWwXYCpLy2jznI39lbCx3+r5bOAPLR85OCtxjzmLXdprsVjHA0reOe93g2MBFZLkXx5iGgwWrpOvew1XOQpp+YSq8+eSlNkPY/wELynfn59Mb8g/R95G07MJu/8vWXYbUn0r/+N7+XZslGTMOCnhnHyxvwWWavGuV+ptARDyIVkE0UjZurkwmU1Hf+hE1u1CLlrGUD4IfEJf40pIb+Pdd+RO+NCFwz4Oww+HWPKPY0142gXile1SDGeo7YXwgsCAach0f8oJW6on4sUK1poCI11bFf5O5T9wTdXZ8aTINP9qfOaYgaOtUawNl/4CTWWw5SQ44T4D2TDHFt/i+6hedAJe+LRXfe/K/xu+mkk2DabBcZIwrMTwX5ystcr5Fhs+socxSkWQWMrt9SurMUHugddGEtjY7QFdbiZQCy2Ui09ycUnPY+cz51Mu5N1I/soQuff/N2uvHBAz5nO01fuZAOsUTdpji1GcDey/u3zDE/F7ZSHy15t2HrQ3NvVpk9tM26od5y2pnsTptYUW5TyG2g3UWmqmWLmbtykHoJOMbwtO99gaL/qziR6aD1w400++d3AJy9BOJmhZmj7Ke6edVxrqlPQxRNcQ2M0+EsrDJ2qxfPdabXv/5UWt1fVp2XBpG2ldHaH1HUbi+OLtcYNpEC7wMyKKfo7tHcpRYyLq37WJTDfB8DYj3pNvnMPeoNWPlpm+d7mwBjCaZ9DOeerwOEZwj6NuY20ubsVnpGEBJYAAAgAElEQVSPzEP7ExPYetbSOrKfA57JNk3MVmHK+8hc6+0/RianGfnS/QezNIirp5fRq1/jfo4ONtJ863a6eu0qGZByqpI1Obm1Fl2OUUAxl9kXwQDbBBwfA/C3r/Skr6NZX/zerbSKLWcnn9ULVoBO4Z55huWmNNdcTTdYl1Wm0CBZtG+d7U9fvgTAx7HnoDyWlpAxvjl3O91ByrXNs+8hyBthHgwyL3XPaQPgl5DTdnI2uLeYY5R0OEASt7mLgxCe+xbnKuU5xZt/h31zl8/eJBPSyV46RPBkc69jLVN5dZWgz7qjJgJRjUPEBocQGxP0aPjGt/5punTptceFm18A/Mcduc/b6z5LgH8bBn+XrnkHOp00vNsBuJ5f0Yodtk6yUIYi5Ad0hywDLgTKoVEOgGgKOdsDZpY7M9OZ4Wax647AYSvAN0ugdruEXKSHTaYHWUY0XPIoikMxA/w6LH04xhBl52ZC+XPiKATgx6EmOJbVE/zr4BJgPTcE8hDSplDgrIZUECRT5nUr0dEN6PSnJSpRRFl43EfjJw+ygq0K4YIWcA2iKzPHoVv3PsP2MUt2coCT7R9Dox1p9syCN0B/A+B7mGfm3PdRR2gwokTB0cidS+2sauOmaMEZfuf6xjcAvmlygamFfLCdSCB8hrleIYP8cGgpQH4uzFXiY2MpQGV4wQcsjy83u0ZTKvWZkW1oAPyiMDgyDYCJqG9QXiJz7/gHyM/1Bt6PY+LYCPDN5Mh8KyNpNM9qsxAYVORn5DSMONnagiwFy97xdhxWL+l757mhi4wgQ0BkhieadIUnId+xQ4tAy2JlwP2BXvYy+AaDfERYGnIfGeCbybBQliAjagEMCNXW2wMhF2dHkMW9Htm0KNx5sr2nbKq2m+HKYMDEQTI6NJG6S6TxcdTYR05ybMMfrPXMSgnsj6Jhl9feqD1wOvOULYCG8e4mOOiETTWgVCd6iMa+xtgd7+LtjgbewmGzEAal0N4AY9hFDq8evjpJa+fJGYMY4M/PbVNfT5HfCS4hVbzJVykknbt9LwJBazIGutD7A5QPWC87gIleihVbCQIEZe0GoqbmAZqCfE1atlm7f4yUYJC/fwnt9iRpcLM9dgetA9iNpsJvHMePGh7qHcjIJgD0MsN3duhQzgF7tn8sjaEN3ljeopPtNux+W7pEF8/pcRr6MMd1VCmReXOMf8z9/0ltHsBfTt9sGkklG+nosx4RJ+BarTLPVFmXBIVe/R0U6QpYtVM8QENv4IJmAn/3Xtj5mXRhdAggQACCI8tfUfj518gy3jOrSOOjX3vtRSQMw+m3/+ffSTUAy5kBPOGxPGzVlYP9apAi4KkhXGaQBblnubAt7nX+CPCtHWgQHLk4PNcOucbzusn7Saw2M0oNQC0rbvFtSL5o6qPdJeMeu5mZjiA+AHvKzmyGpxwL15Ye7ktJQziKAcJOkDyUkSmUqE3AOJ1xOqS2o5z6zvQHg989QwYWf/VWJR+mHmiEJfvfXDD1bpXBF8Qumrt6x64LGBLgGywEwI+v4k4iO8k8oU7iBJnXEbr/42MdftibAM55f3Ko2M9wjToFKR7jW16hiHV9DoBvx12Kp9vIlNTZ7+3HUPKesT3cB8S1jqCfP4MlI3vpLpmoe2/fTDcBnoc4pgwTFB5Q/L2MT3sXDi+XcXnqwsGp9sEi9Rj+n2ca5BLzokJmoN39k5qMg4sjaXuyM21RzCnh1MaaO6Zj0+RJTxqh6LMdgN1yDsD+PEXf09Sh3D9K937v/dRRQYYUnbEr1IowB5gTzcyNU8xdEoW1TdN0ad4k+3RvK5X4nW+/fDH1AfQ3YORPmNOlPebKww1sGemgzHM5psdClQHfMehp51wlW9xlxpbO60pRor7EfZ15VaUwvNYPeUDmeZWza5Xi6R6A6UuM/yXkgHtLSF34uj7dlw6x/GyiWZkytx2CiA2KiOfJmjTze5eHJ0nakCkd7MXeUmeZGgF3S3qSoLrE3+dZpc/QrXngDJmT20up9t49mnatIk2idohmaE0GbtzzbPN+Wr/cnV7++V9I89/9JC29C9tPnUsv6xkFYZgqrFBYu9V1nD7irKywti9THPvL2H9em4HIQI532jVJkNWbfkxx+02yaIdKzJhqbVx3L/tit6oBwH0HMp02zxazWTZ2A5hXkTuubi2RhawQwENmsB+0UWekGYIdJpbY7yyuHUL2aBq3bvbSUTUgZv3YwbuDcfS83DvYgYzoTt/+hX+Wrj751ceFm18A/Mcduc/b6z5LgH/vx7+b9iqLYb0WXvNseDLYAp5gkmRasTWL4itARdn273xF0yu7J4aGWfAkKM4sbUOrnvXlAK3Q5JMuNFVIhK3XfAcgtROZjhZ7SiUEKMpRwoUH5lIJjHZvnaEl9IApmC8PySiwBWD5Gv477BlDT51T8xFoRBdbC0iFh4IqU6Lejw0/usMH/zRkGA0XGbsSCha9Dxn13H02e1n7Pl5jwNBPQXmhn89680KTHz/LAD83QpIlzwA/vOe9Tg9vg4vsURlA1eDG7nzKa4PB5/WRVSh896MRleQ3v2/go0RHeYh/1Ek7DnswkTKzYRtZfHmwhlRH3Xp8wXwiiRLgq+XPnWNzKJM72gpmBajaimaJT/y7Y/1IW5yzKTZPath8CvSjkU+Al6KDJ++l40vDHtN6gnwf1jeYXfB9DJ4yexiBAtKvqPWAKWpkiWTY4QVjbuoDn5ty5a+GprnJxmP64OtAJAiKgl6CAiVMyjV4dgH+lbKEBt+mUkgaCCCd4/nZyKbKzBaBpK8DCHmo62CS3ZwKkC/osmgCCrp/gGK6EWzeuATbwJ8Idi3oCp90slhafarB5/p9ujbpMpsSnUg5rHoA970ECG1klqJGwWJcmknVsJzcBwRo6+e9O1At9jCQ9YfRauegLZGJMQju4GeCdlnFE/XnfjafKcNNxBxa4DncSD5++720C7s7RrZgii+lOfwfDX+QQNFwpoV7apeRDh1/1oG3waY5p+xA+wGp9sswjtc4ONXDrxJ8bAmmDWoIQloY3157R8A4mqnot0kc47oBYKnyvt0W/eLBvzC3Rrp8j0ZTQ+nJc3TxhIU9VJZgZoNx3wUIvk+NwS1YyPO4ER1yoJ9is1niPcsWzCF3MPAq62kfsrDs+S+4d935rPU7PyAw7Kb51TMUF56n6LHE9a9z+N+mA+ZfzM6mv6bb6A3mXnl0PH372afSEzS9+sM/+N9TK4B5YogGWID6lrBnRSJB1lF5wyggUStSg8/DxlxGYmHT1JjLrEVladkcIBfSZwmeoL5Ra5MdcmJ7KTJ8rZEpxQYQlx733rA/tUic+XQg+WEMZYExr+EyKPxF7zzWG+B5ZxmAd3s11QSQPLhBwH/TAHOcRlVlwEvHMAHzoAWe9qhQDumCYM0xZk1mMg3m3MfNIiofKhh8g3atYnUg0aJUJj4K2n1OsSHmLOdxywDLRtMCmNZ6J/eL/ATArxjC9WQdUJOZJu6j2XVJsLZFQXZlm/lNFHOIrtwi21MCRH/fgs4Wg02zffrIA4iVim0sVdLyjRWsPZdYYsdpi+D6XituQaOd6dlhOqDe3Uqrf3M31ZCW7JIBanHdKvciI9DC53YSAB5fHEvV86w1Yk/v1zqXLQK6yUQG5N4m2QKatA1CYL04ksZeOZvGabK2/r2b6eh9akCQ85wifymTHehBKtcL8w5RTc0xc/dCP/aVfal5lcCT+XWRxk0TdHOtINlZNXvBOdKNG44SKmsiNg5h2H3+qxATNTKzBO5lCQ+7QfNVYhyI46LnxB5k2/J4S9rTaQaCapfxL5PNukQAM2PjKu53ne8PmQ/7gPtuGm5pKruEnGkde9TKNrJTAokxSDo7Tpf6Kc4d66PwmswGmc8LBGP9nEMPd5ZpenUhzXzpRSit5rT341up+uPb6Yhx3+P8rnEunEDC7BDxHw83p+nf+GbaIaBZ+s5HNAjbTL0EnIPsq97rKntVFeeh6zz3BwQ8z1Lz8SvPTadzw5pzSBCNpL3mgXSd7sIPkCad8PtHEjkQNc7/LvaKTmp+ygD8aF5JUH3CdyWcB+ypG9vrBG7UePCEXXclLWHV3LP/zOHgZCH/wADBhNKqoqt8nDtabSIbbIXc2IMA2UHWo73st37xn0IC/Mzjws0vAP7jjtzn7XWfJcB/+JN/hzZ++VEzqcOwfHTBCOoFbTJ56FpZkC0AOgF+F7o2/eTtBhtNpQSjjzyhc4pa0Jv9yS3aRP6D7GOfKHrP5jwcEm025NFJB0Ci60MGhTbJUueMjEeWn9RkGUs02d4MQHP0faKmO8B91oxaBBsp55BzxAkbQN3MsIA8ACrp2OgkqwsQ1pfNXnsAOxsCKXEptNyC+gKYWS8QVpDGCkGLCl8zKM/BS+OrsFAsNLh/G+AHiC7s8bLvf05/NwB+sOeOmUyD4CDUMNndJuvZc3YkzldlGmx+JSU3uq24YQWjSdqScc5e24VXttp9xiQyCYJCAyEtSRn7biQ+AqEGg5/Z+6zlFsSegvp8fwF+sHcFwA8ArRxAi0433sis5ESO2YG4FjMogt8A7vpaW2wt4DWQ4V7MRsizKEkQWPMSf937bUZjKntfwu1IoK/MSqa7pWjyFMEHuskMMjLQEHg0AL6Ml6xprgMRGOWgKWo2BFs66SjPMTNlsbeWrQCrXBthtiUHV2ZFfOZhX6qffjRvK/TP4WnOM+dQbC8hzRmdgrmCvadA8IjDQuArMAu23+Jy577e8RwyTqESQa269GYKi8sw8L3Y5XV0wmASREZHaA64o+omxahbqYIkZo+0vnPAQM1eAK1azNq51CBNz3sAdxmgU2bc7A1gxsLi5n0kMDVAsZ1p99C31mxKs8BBSoFjN2xeCXShLt+wY9emPxS+tphNs3kSa7/MGJkaV563z0DMLy0B3IfSM8hZSgBuO0qGcwVZi50t+VIdLg7TqNI7OyazVnpZ4/YtoA8RBy6pc+wY1wE/dyi86yM1eO3SOWQveKsLxvgdD2+LmtcJGO4xDzcoVLaWQFu8buZov+u5qK8QWOouZcMv5UTyzac8o2iyBiegt/opB/flS9Ppyxcvpx6e8Q6Zwesw9+/PLqY31tfSj/idJebAyNhU+sqlS2kSz/u3f/inFBDSpGdwMtjKJrsoM659uPGMU3Q7TDDSJUDgM9UEx/zjmYetMGPmPHa+uB4bDf9Cflfo1w3GzTyGvC7r07Jsj3lo06ouGXzno28UwWWRCbWg3noS7nOovzVdefZcmqZLaBcBRw2AP//u3bSM9/wgBY5n0GG3dPPedjgFdDUjK2ommJTVlCmwIF1L4DpuNrFumVdq+E9jP8/SQgOtXP5r8B05xSAjXEPxHl5+1BKwVuj5oKUwnZpY3xSZ8/RPkMkc84xODZwN/skQ6Z4VZI6ZWjzQV3DXWVpCnrFHsSSXW2L9b3NdBqvdOKO0W+BPQesRNZ6tSFvKyNNAmOl4fok+DvfSivaSMPgtfW3pPF719Vvr6eYb19MKMqB99p1u5s7A2Ei6j5zDQu3h3oG0gQa/draUxi8wj+lTsYeTyyJylT6dYm6v0FQKVh+v+mbAee8ro4B0LGzp8Lr9Zzg6nQ6lcWpGOmmq1Emw1MNe0gmRpF//Somza1rXm/bUDeDu2KqGS00nMp51ooBV5kYbHXZL6M63QO7Xe3Rra0lnN1vTBPIdG8bpjmQA5vrrYH5Y42IhOqdm2mSZLJFB2kRmY0aghwB+jAB7GEkgy5tOvLjQYANdZyxa6AjrLrtGk7HVdTNfBDfs/wM862NrcAh0+y4MpwpuQHtYgA7D9A8C3je3NtM0oPiFn30pdWGbuUuB8+5f/CSdzpFJ5DytSNLYAJJzu3aKBOyXXyAjMJnW/+CDtHt9LvXzvv3Mt333BYuxyTwsEo1e31tNT1wdSj/3/CTOQgQbBAvH9V5qbXDl4j43yTIeM/dr1DjskVmRFCsxf3qakElxX85RA22P9KitYS+vCvLJdNoBWfmNR1UPjL+FuQvLa+khXYjLBHSDOJS1iRM4OyUuLCEqgy1YcezRFCyTgaxCRP3cL/2T9PTzX39cuPkFwH/ckfu8ve6zBPiLH/4emwPdHvXlDtcTwYupOBsxmX5WriDgVq6BGwEyhE42kTKpwlYLbUNnnqUmwUiFBrtgewPwZnmDAF8Wv8aizADfRleFH7m8ZtEQSYcRwaakfokNXZZVYPPIfs7PscjO9zbl6maoNaFfVqh5aAbzLrjKmmQBSzjpFAC/jUDF4KQ5JCqsds4c7ztLOIpOptHNVMji/QjoZdsa0o0i0Ih7teiyYZ8YBG2AbA/uBpDM7HCDSc9gMltU+mv5u9ctwJcV1hUkCtlkkL0GGWvlP56NkR0AgBXZFQOFkMYIMwTfJtL5fD3SBZg+HyU5bsg52LGJUqkA+A2JjnITQQQykpAp8RmCVyU9MvgRXOVgJhw83Br1FoYpiQAvMhuNwsBc5OnFels+a9ndsMZs1BvYvTWKmBvp+2wNmi35rBdAd8lB3iHAtweB7H7hcCQL7rO102WAjZAiOTA5tZ0dfGTlmHOwwNpA5kLbHBBGsbIHLQeGEjQDSDMizvMIvJx4Re2E8WMU1ArW7YZr0S5zz34O8Uw8gPrG0ujo2Uil73PYtsiEWyROcHFEgZvSnAMA6D6HselgD+9uist7AMHdI8h6Bsdhj3p57rjY8JpwRSH9frCznnZhqHY3aYJDit97jW7G9qMABJcAnn0DQzxHmgFx4LY5Zq5HAZWSLebNPuz3zuoqQGoDhnc2ghYL1+rzaFdvYluIDV4z63A3nLPIAKHTPZa9FwyyZgQXg6zzNl4zu7qWlgleus6NpKf53B7A6y6Zhi3WxRYA32LJdoMxgrZ6b3M6R00CvCuMKe4YPJ99swhIZpbJAtzHTeVdahS+eumJ9OLF8x6z6RA3jEGuv5svA4ElMg/3cAD5y65qeggD+uuHg6gg2At4ZuGaBBhr0SFLW1TmbCdZBg/9GqCuBkFA6ytYxuM0hbzj2688ly52D6TK2mpaIivwPvr692Yfpo9giK9T5LuLg8bTV6+lr164QpMs3IDe+Yt0pn+EcRhNp4xzC+SA4UMXgdQoxYhDFDx2k0EThAa811edtSPraOAdkjmJDW38ovt2LqKPGhRhMt/tSpvxvZFxlsKFlM55abdRi72DSZDBt4GgriEkY3iRtqht2EQ+8aUr6eqXLqdB/M0T2ZfdG4tp9e496ptw0cElpwfMbr3SieRCNDvCrpRiZSVgB4dIwGBV93f082cvJhBrYy04t1pDWlhIEt33ZOAD4EfInms8ckoipx+kY8JauY+5a+YGkA/gP4aBrZttCRtjPuOAf7P7MM9Gp7Ij5sH6g/v4td9MFRoVuXalllYoLHe9dgJie3uZP/jS7yJ5K7OHnjtzJk2cn0ltBCbvv/N+ugdQXApXrqY0yTM+Xa3x80/Su4zDEaDxcgsyUGRZH9C7oYsq4GHm81wLTPRIc3qKZkxnJ2Zgv2tpCelaM9K1Y4rRR446Uv/oBA42ZA2oZO1/aSTNUOty8Bez6UJ9LM3Q5Om0usbYbfC9wvgQuJQHKFwFqPbTyfXiAE23qAuh2VTvFn0mKDqtkVFZpBncEfUGvUiYbm4sp+/0E2iTtftSfSQ9SZ1MC/0mlMq6p0YjPYbX6ohWQPOxhTlsTffIZiwgabIwv59ztY/sWZl97hAt+zYkQzrgFWr2kWfpMqXevMJakqrqtqcNIBp6IcazZQKXHfR2W8idWte2U9cWxAnzbJT3fvmpM2n0Z5+HIKikzT97Nx3cWGa987ugfOBA6oMo22klW/L6dJr5mddT5Q+vp8oPb6YBMEMPxbUVu9qyp50M89xnLlBMu5bOXe1PL10bwgoVzh3SYRed/yYAfp2ATcxuIFjF2naXa9dSlDCCbBQ9Qsi4KxOUzNDdSRyhEaqB8goZoGWIhj3kRc0EB/2Mp447FWRqd5H9HDCPRkZGKLilyRd7S2cUrRP4iwc4z9tbe9M6++AK7ki/8Gv/PL34pW89Ltz8AuA/7sh93l73mQL8j/4AtpDGN0oJbKIDONHlQ0AhXlajLNgPpaXOFdpkRqEtRZq6f4RHvGnyoMuDuW14qsf5xEFmOs1C2x01f6FLNXgQAGdpTTDYsuX8fJ+0Yxx0BcuabQj9jSwTiRbsatM9ICONnAtHZfD03JbRM6gQdOdusFkX69/DR537CUabw66tPBh/jw68BBayyuGCEek8AWRm2fLhKqjMzHXIa4Lpz4DXIlLfP/vNW/ia2WudYrxywb3ZkE879mb7O38v+8BnD3VlUg0df25wk/89u29wtx6sfGaw+dyXYye4zp+Xfff9/ezkUQQdPBtZ3ew8k33dlZXYzKYLHaksusGPoEl2XNZRZt8OpQYrjS66gnzHpGEBGkc9B3lovuN/FvXmmg31yTKeXptzSstH54dstsFjBuQGgxnk22FXIORz01nCYu4uAH4ZQCWgjaARlsY5FAXHGVbx2ijpjDlh1gU6MjOmFoTxpbZ1TxZfm/IIU5wP+1xbthuNORN9GHRrKBx9DJgYJwuIwZABlm2CksF6zkKA4AH0SgkoCBs+R6fKySi8lZU8BJwccOh7r/sEtUeA7NaoD8DKDvDZxNrpm5hOo1MzgHMOauU0Ai7tM113zIF27ReZa5vrFM4hIQkfcwIYmbwOWqt38LphitQ6GLcSB+oBr9ODvI4/+XE0cMNWknvs4J50nLoDgNp98FE0nWoj81bBzerWjTu0pL9D11gKZlu60wjjfogUzwOxhGe4mYY6oBVvE4BWOf0NBbJ/eLye/hmFvc9dvYrm2yBGG08YNwrabGKmRjasaK3TZaq51obQsYtk1wFP64CRdZ7zndWldDTSnn750lPpLPvJDvRjV3d/6tDDnizCNhaH99mH3j/sSf9LXy0Ntx2m/36vI53Fr3yXw339aCtyBb00FzqmQ+sizWou4JO9gKe9zYSaAVoPjvHgRw/8rSuXYO9nInto/L7KNTwgg/C9O/fSGzynewiGp2fOpF975TW62l5NH775Zpq9fSs01toqtgN6o/kY6MogYpAizSF8/ZXRdBIY2rjvSDAfsiykh+5dzCH3kEOKmd3vDkjJHfszxqEtLF0kJ+w+m12zMiGS99tuMjPtZAdKeJa3AXSadAwz8EfbvotF5DYgdZN7qDCOM1coDPyFZ9PV5y4zr8km0HV1a3kutfKaHuVaHbmviYRBNO5jnTcT/PBm9M2opTUyOWs0G5Ik6cW9ZACmtRuXpjbrnmzexhqJzrtFli53ss5uWbkGJn9ZMH5E0N1O1qPpVNtSpZvkbwBPdHNiLaG3BlaGUUBDDkTG45AM0x6dZLcePiCzNBfZpupWLd0H/B7hNtMzClCGgTVjuwNYP+C6B3G2ufL8WBoeukZDtfl0+8YH6e48drG40SDxTsezC+lDGrl9l+dQYp5/40E9rQHm3+qrpnNLh2kYrf0DAN4RgPvFK+fShecm0mYd+8636V57k+CQYLqL5ziCFeYIDm8Y7qedF7kOLC+foPZ19C/upE5qF3Sf6oCltnFSE/Oc6DqfY4DxvbGuVJvAArpG06V7BAFcv8Xxe2SsHqiNp1C7vdaU3qPpGptP2Ge+PE9H6XnOYaQ0Lj7HXhvXbgkaJC6nGF40HTSlNebryhQAHemVGb+2vWbcnrClZKz3KBx3Pe5zbQf61xOAV/eQn3BlmlkYuO0yb4gY0zhZn2a68rYynrvY4z5cXU4bdNM95LN1uXqVLOLlr15LfWP96f5bn6SHP7ib6sveocz9Ac8FgowGU9WZtjT+j38mbaPT3/r9D1PpIZks9o/t023sPatpCHnY2ekXcTSiAHuELrfUgjQTvK7zbCoSPMiceii69/xpZS+zti3ktcpOzQ6FW1Yn8043O4I+WX76fxyAJZTQ1rjX1UolbTA/DIm7yYqekpndROqzBWlwwFrvIrgcwxd/pHcIiR/ZBTIEW9RZnFRqFPMOpLvYbi4iE/pvf+N/SF979RcfF25+AfAfd+Q+b6/7LAH+yid/jP5vswB4dohVxyzgM8FHylIvaRaWB1zot21ypeuHOmmi+AbAD+D9UwC/0fRJQJSZLDyJASLZOi7LZUKzHUWehWY8JC92l8tgOAcAGeAHoAz2SLSWZUANgP8IrOmI4u+pj+YzlERk/3blEoI7WQAlGQA8XHQE+LK3wRwBUAJsmskA7DcCkZBi6MRR6O/NCIScI3PscTgrP/H3ssZf/WFhdxe1A/7RASezdQ3PdGVFjTHyZ0pIDFoafvrB7JlWVAvNVxymbIJ6/ur8kJlrcbI1CbkzVqMba3xiBAJFJiCyGDn1Hr8P+irZsTK89LOMJgB40TU4mkDZAz2Ck3xPHvKyy1EQXNRWRBdLP6s45KMrbTTqAejpcFJIrzLzpxOIhaY2Ksop//D/V/MP6638xVtqjYZc9kcA4CPTcZwiIOCedXgy+PS9lE3kBjwZ4AtkT2ClwuqTKbKPVd4OTip7AHN1+IIwEx2WLRSlg5HxCZcou8ZGX4DCbtWAlWuPTqJmp9TpRo1ERArxHMxodTJ/BgaQ17TDogN2DzlM9/FhtnGLzdj8PUGNRbLbdNk0aBiehBmbOk/qGG/4aG6W+z5EEKQUi/923Jxhu2jvN2HwawAhhRk2h+sdGuE9zkb32bqseGWdz4aNA6DHnCaAiCZuaphDzwvAWVlJs9ffS9s0nMm9LLrTxsZ2mrt1L52Swh9E/DzAwaftalXgzhwTbJo964Y1O4ThfZfi1vc6jtO/IHs3QoCxi8XkHiycQN8AN1zdDeqYA91kjHw2bTCJPVxzaKUpAF+Dwa9YDMvzGp2hcRXfxwG0g1Hw3ZkePlxKy0iSOmDIT2Buv8+c/NOh1vSzgMXLNOjqWSOIpjlOBVZ6X1aUz7qFBnemcyC1AJMIdusAACAASURBVLqbOfxHKrw/hclHQ+3pmcuX0qsEUx3M710lUoztHlm9G2ub6a/mZ9OPCMYWWQNX+L1f+dIrNObpT29977vosVfSxOhwZHfM51uPqra3m8DXWoEBvroBdGaAXJvSH84v5yZbVjTuk4TIDfBysbfaeU0BGmszZAYNTtymbmaY+LJZ1SAdjbsZu1b4bBulWV9wiJSgyoXssK9VeN4HXPvYJCD1y5fS1WevRoH2ie5OlTUeOQWlPosTzQqYl64JM4Bmv+x1wvPaZV3ssEZWl20OR2ErsopRHIPGxocA+8wjMxH6f+Z8XOwbjT/ZAqDYe2Lt24DMLtGMF+DwGO39KQWjPBReTnahiULHJsA/e00o9wpnLIFmXZkXEp1NAP4mErD1BewzOQN6pwHxUxNBaCzNLaTZe7PRzG8An/pLL59J586/ELUq9258kubnlYdRAEugWb23gCTlIM2zh9S530v0f9juOEz3uYTRHdhlCl2XCdArBIFjZwbS5EuTqdYKMP5PC6l3lgAtyI1DZE/I3mwoBWmwO3ma+l8/my4OD6aJN+dTnRqANiRo/mnl+iSkmtR9sJcdAVC36dZ6xHt323dkE1vY1b3UDRg+Ys9dQJf/EIlQfYSghznwES5ZfRAZTz6go+w86xwWXQvbQ8kd1m8ZMNxB0FDmmbSyp+70daT1sXLaHTDwZH3SRXbolKw6jcfqBH8bsPWbmFTsMrZVz1vOQH6TgnrtoQ3YzJbV0oRSSK7jkEzP8bjFpvtp9cZcWpGkoD6uD/vYYbrbnqdpVcL6cw6Av3h9lWdL4ymCgx7mhp9xPNKUxv+rV9mTJtLiX11P2+8usEYZT6QzvSPlNHGBAumB82mR+zieYi71uncyz9HQtVMH14lDVRvZvsAczFvrD6zXkMKRNLCg3Ix7iT02aoNY44dk4bwPe4A4TjX22Qpkinr6cIRiH7PuIogHgL9kUidZ0xEyPD1kW3ax7txjP2slI1Fu7U5LEC/bvP6//I3fSq9+6ecfzfO/51++APh/zwH73P76Zwnw1278RzZKWIYAeLmIUaeSkJlwACsFyf7MAny1d9qq2egqu5xkgK/dZH5cweAL3AoNdlhfFu48+/G+Bg8eiRmQ5iLXrOvMTDQbm3VZxb81miEFh1+AuSY3UgsmrQsoOopmUCmzrkQlF2QaVAhcG0W/ufBVaZAMFZsv9QQNQO5rmjxkBfhuLBGIZO1raGaj0DbfYwBpwXdRoOu9+m8N6U22gcxFrRnEe7+ZjW8w9tEkhxc19PpKjswUNAB+SG9kcWxW1QD44djTsOXMbHp45cuMcV0WIuXC2Xyt8eWINv4e1894M05tsE5Z/pQDrEa3WhlwgxjlFv5LozA4QKeqocgs5ICojruG9xdNx2T1uAjHwKCsXYDvdfCcHAffJ9uJ5sAxy35yY6ADwLlASGmDXZLV2XYC+uy3EN2SvREOzrBwbWQAZO9NEYSTjgCf4m3cEAQkfsSuxVOAzyqHXgPgRwDhuEZxs115bXql5pl6kCLwUyucx0zQkgG+YxZe/joBMZitgOlODqUerC1LpIPratmViuzJ3m8DrOwEbCYB6QqHxw6scxMH6uDIaBoZn0xdpOnDmcdkVMi8ckAty183iOEZRDaL99wjaKiiTzZWtMFO39hkGiJIgAbjd2EckTkcql9mnCOA1NbV2VAEhzKxPqP5B/fod7EVTHMrANwgCpIvVWE7127Q4XVlI3Wi5bXDrZKSEuB2CKBp4LPB+n1oMfvoWHoNgGJ9wTbBR4XagCqHqP8t+IgicJvT4DJjb5keQLdjqy6+QkCxQrq/AriUoR4b6MG9Z5/GUQNpCJecHeoDPpqbQ09bSzNTU9Fq/hbp9xvBZGJlCMNYoVhwFnCCqSK9APrTJzRs2gLMfykNpvky0gIY1ydoBqTkZwRpzsWx0TQIy2mh9zZfVVj8GsD2nfWV9Ocbi+kneq4j1XvhqSfSryIzGCCN//Zff48eBjtpAGbRfcKaBAubba5lpqeXov9+2P0e1o57owGNWR7JBvth6KTT6Zp1vwoiwjoQrfgIOuO7NUbWaLAGDKJdT5L6/L4OOWbbxpABDaDvbuO9T8LW1EwU81+ioJM9hECrk26f3b1HafoidqUzMwB8bEa5l5NahXnEfLOepY4UgrH3nvfDNtRgjDVoUSxShlMYd8hLaiLok0AH0SFY4YnxATJSWvAarOWaI4F+g62PPcz1W7D3n7L4ucu1tUPul6chFaOKFYDf1IQ7VAuAlveJhoiG2Gb7JB2sFalspO2V5bS5vAjAf0i9xgnzfJQMY09apgHZrQ8/Tit8VxbYjxvSwKX+9MQzL6UBurjO37qb7t9ajkzxEQHn1gO8/+c5xwhYawS3/RVqONgjNtS7IMlqZixl3ys6r2gf+jKe78zpozeWUjsMvj1ZDMxOzcRSTFphbVVbNtPZL0+nJ157Mo1usTZ+vJAGkMTsSwgJ8BkL9xLzPNZMUYmDxSe5r0lcdShG7ZvbITjlOphDu8ydO30UnWMXOc75c2tzCcb9KE2h8R9cpJZkA2iqpp7FVFe2xV5l0NjBfOgY7AFQUzOAY1AVoK/saiB1pX6ajLXu8lTY99aQxiyxLjc9x5X1MQfLfPVTWNul7z9jUqOXxRhf7Xh1VvvZl89i/wkjv0vdwhys9zL78bUdhSxI+CgGpkViOviI3gXvrSCzgwgj+GzxTDN7W9pP4//5i+nqz7+WVggQbv/R26n20QLa+dY0ffVc6rw8mA76x9MswP1ogM/HVafdPjgw8r1kBrvAE4eRUWXfDvtrgniu1Y7VNebqvps5z7LEXOpF7qe5RNTXWdNDYFrVYY7zzCL0Cus2zldrzWK98TPW+L6yRwtrdR6DMDqkSZpBnHd2TOZrnb3H8+zX/ot/mV56+QuJzucWeH9WN/5ZAvyVT/4EHet6LJoAj0b9pHGjELLQ/YYOPzTKWlbqaqNbR/FdgK9PfCONW7joBFgvAKxe7mrc98NpJltLZsY5g0ZPo9B1BoIOlFCA4Qww81tngB8BgAenoNpGMVxHyHk4GG2QE/8GQNL+TIBvQJEbIsmesVlGd142FAIUvcTV74vosvQkA3yZf8GZnxESHK0+Cx/3AN4GOwXAj0AkZDA5WPGeG0y2v5fHQfCVZ0/DPlOta+4AnC3nMsDPfQO8lvgMrtPmVF5jg6mPok3tIovuuY1C38iI8BxK+oBrKxqQX2awAKoqS2J8pSOVKMHMR3GpV5XHtVEv4U9KRROwfM25iFaQn2VGuc7AGM6xMVuS9fORWY1Aw2BL69I6yCbGjK+s78/PPhftZgY/imYFJDZX0qMfcN/J4e7fZYW9PCU4AjWfSwRMzhG0xfFeBgr2L8CVQoApeN5Gm7sDGKzpoqGWPsh+nj/Pqp10twdKzqzYIRgWH9YqgiOfWUAYPzM78Bg0+BgdUyVjZTTzFpu3AfSP0fHUALl1u80agABQ7WpqoW0Vq78tQEcTz3oQYD4wPBpdgIP1jSJdAb5BXi4ads25VnTcUdZmd+JdmCWfdwnGeHBkKI1MzwDwzwEKYeM8xNHF7wNCjixe57NPZGmZI1G07bj5WFgfe7ynjLsuS012OWV8+2DPbGa1dnc2zQPy9/DKL3OY2tRLn/dRbGwdmzmyEotkC6YHptNLuHPI+G7bmIbOsr6fOuyW8DzX5pHAQ0ta5pZNa+xSfQpI3QHgr5Iut+tuJ0C8T1OqXjprnptMJZjnLVxVHtozATQzjlOInVg/RK//EZKdPqKOIYS/HyCpuU2jpAutg6lraDDd6jlO5zEJeoZCvTl8ubu413MUZo4QPFwYByByD3tcYx3dcIU9zfHcwar3beob/gzP79sGizCSlygafv3FawQWE+kBjLB5qXL46ROsMic6dPrSzpTn1o3Mog+w1ct8yXNI/XnuXeHeKdTvAuC7F8niu76V3u3bcMu9Jex1WYzUiTSL7NmX6sxnGcdDAH8LQe04ziP9ZBbUGR8BSJXTWFDYRGHm4GQX4BepEOCsjY6p3RTUduPk0lbC1cg9pU4WC9bZmhBumOCQWglA2c4WcA0gY9aoA9en7qkLWCXSq/WQpklL8/zbMuCW5lJDBBd9ZmkbDmNaucYm8YjFbwD8xs8a7H544ruezQjGjmImRxkanUsB+McEcnVdzhSTF/1FLCQ+Vc7EHLbeZHPlPmuXRk/6nrNwZ5GR3fsYJxeuvZsi5/IQBgljZF2efTJdvnaORl7b6caHuOYQ6J0y71fnsEC9Tu+IpfVYN+2s4WGyCvsA2x1rf9wLeFo7WHaejFI4fW04dVHkfXILpv7D1Wjo5mtOWKfrgM8FQGdb62567fmJ9MzPPpMOyQxN3qul8dsE84V1rdLJ6BsSIF+nIJs8URCKxeY6TkZl6hy6sN8s40dvY7vlzpa0aJ3EWbJY7MV31xZSaY3GUYt7qbzCc94lIOP9MNbJDkTIKHWda50iU4Vk5hiby0OCklYzega7FSY+WQsteVbZXheY85UC+HYQfPbwPAa1weWeO6gnqRDY9cBet4GCj7mOCuO5R18A97kNZGXLmxvp6X3YdT3lec2O0h6Cj7WfLGJvukFAQxDvczSgayGr8q0r6enf/LnIcN79wx+mzR/epoB+IA08dSEdTXRQf4CdLmviGN/+Pq7dYmmzyUpnOuxIrXOXFqmQNCdEKW3MvRMCAjvP7kFi6L7XgV5/hKB/CJLDjs1q8t2DDAI8Ww45S9bZH5pYZxY9d0I+8W5pg/veFdsQ6FpWW3KvZ9/vI0tSRqq6yviusadIMP7Kr//L9PxLP5cP6r//ny8Y/L//mH0+X/GZAvyP/4hDBICvVjMkNNkmU6tIwVPYTyp9CWArm8wy8TsMtF/B4hcNgR5t+AVYbzDUuekRDFTB3geYBuAFaHQDKyQ4wWYpqQlGOaeBHwH8wqoxwJ2BA8hFoBJFhxbYep1esUyOVpsFwM8dcQWBGYBaYCnA14JRPbIHd3DYXrNMfUh0BNAC2CztEMRUBXCymGxM0TCrGBc3lwACBUsdzHDIi3Qjye/bAMn5e1F8CzvUqA0IkMt4CPAFduGvLkjmOsuCC1vGe43htJM7xEYgVmQZZJEE3cHgx701mnMJ8LUBln2O3Hi+Fu9ZZxo9sPWAL4KquB5oZcF2e2RmiqgkP9hgqRqZidz5t7BW9bmGm01+ZjrrxLgEm64MxayAY1EA8mD/smwgsgehp89uSHYn1cJT9q4D1w9Bf/yR6QfQajkZ8jGzSoW8K7rn6mxD2tWMhq4jezCWusJEY6BwTM3a+jKfoTSpHXmFhbrO81wPki1EHffwA5eFlCbiWDCroPWac920sv0gXAuCccH9AQeNh7pdMP3S3ecY+UDFzsI8s/6R8TQ0PsV8IxUOyGxSb807+5zVSGfbT8c990KwHmEHFm6X9zZ1rARANnyYYrGp85dgMWXwOTAdD9LxFvDK/B+Tuj5GuiHoP+I9amQAdtSeq38tZGgGgbFmCBw7LdSl22OzhXi4Tiw8mMfqbittzi3jKX2YRpAYqMv/AJetZZ7hy+efSa/x+ztoXrdgy3bVmEeWSEtX9grGt4P3PmIMLIbt5prL1rjwe3s03NrGf77Kwyhj7alkua2nhaJJ7EEZ630CsV1rZxxxrnWHsf0rnsv30du+hsPIecDtd/dXmAYt6cWuiVTCvnKVItqrdPeUpV/eWY3i5qmxYewwR7EDpEASgLBJpqG2wefrhAOolMn+yele+g/V5XRbb/SDlnQel41nr10A4E8CMJECAeLDIrgIsmXxrYuwxqdE4NILg9mLjMhmaa4Vx9ccndlPewh0Ehzo1uFzDielyFLZbCmDeSU3oJ1g2XV/OpZVtQcAa6UZV5fJwRIAife2cJvnp6TGhVWG+R0725UGkFT0kCVpwoucODya9jVTrBj7MPd2hFTtkOd3wHhv4+SyvUnHYqQiu+ieT5m3wzOX0vhTL9BcaoqgFDvDxdm0sz5HPUc1DeO1PtivmQJ7CHtDlvTl7439/W8DfH8ezeJcM+E8lm2MTwDWp0DQZnT4Tejwjyi71vD2lLmrC4yAMlc3OB4W42+l7bXbaR2HpSMsH7fplXDnvU/S4t25GDPnazuuLO3jOBlNDaeZp6exqaRh030yPxvzsY8tLR6lmz9ZSjt3FkMe41kxjHONeYMdAXPU1PB37CHro8jJ6ELrHtt+3Js2H26ljmW08NSCNBH43ea1t+hlMdp9mn71qel07fnzae5SOU219aYzMNon91dYd5AxMe65DskMcnsBJmtYd66OEqhoY0shemnzMJWRptgJepm9qnJhMD174VJa3jIgWUmtNOjqoBstaSykQbjEcLmy8Haw7iRYbr16BstTMgN9ZBloVnaqCQUBuY49rWs8WwLZNcZ8iUzNnmSYdTiMSg973LAAHzc8OkSk9WacobjGFrILJaQ+G/3NaaFNIw2eLAF5hf28hzVznsDkkDWygovRKnNw9c5aqvDVVGWvYl89QHaUYMPbr2JD+0++mYYvTKTqJ/Np+/15AtIWpEolrhfGncxYP7a6Lcz/3l6unTlbZ32VtaxGeqZphmRT3c7dkD0WFdsU7aiJcYC4qQHAS0iQxugmPUSBfwTDjLXgXtvVFvcPfm9jnyJpxgx/KwqZdbiCOGCabbP292wyyP6itGiStTe+xf0SDN1BqrXIPiHT9cu//lvpuRe+APj5wP3iz/9nI/BZAvzVTwD4OALkhk0wgrrJBMDPTKs6+CiYDCAraNUzOX+3VbtpR0FYiC4Cv316EIScIzTR2WkmdO0hxcmSnACl6p6D+civDW19yC4Ktl7ZQTQi8p+zXaPBgVhRP3AZ/NCMqzP330NiQ3oPAKz/uofuo4PJ9F0B8AWSgjVlMAFkPcjCEjED6GheJVj0kLWDZNGVMppNcb2m6wXT4Y4TANExySy+THCAclO4sjuFNKdRpOa/yeD7p1EM692a5TB7EPUCMvIWLJKGVaYTTkWF/WhcW3jCZylRFH76BPgdrfri/Q04wk1FgJ996b125TcOps9B7BydZPOP4t9zR97sA+/rGz73bo4Bd6NpVr5XNeNxzeE4lJt8xWEfX/k9jgEtPod4nrxBo7Yg26rK7vuuHja5ENjnaZfdLti6EgVTPp/cTCt3R7Zw9VD7QwPAIrMjaxie+Ep9orEagElZAyCnqjZexB7ZAZxFlOMA4No5RAKIm9f23OdevW8HIxqNKfHHBUJdsYx9G9ZrTbB6zQATgb7zsArI3UdCo7TmlC+ZPO/d4Ev2fhsmrYVnN0ETJbWmsrx1gLd1FM7TyJhpTVqMRRRWM0g1W8/j1b6DntZOs10URPehSR9H5zpz+YlUwlrzECbWIOKE4uND0hPOgVOKcesW+cKGHjLmNYsxeY99GHlT1c4fizi70Q+3ogcW5JslKRvsApL3zHwBcDZv03SGpkItMMAVAOMnhxT7MjQvXXw6PUsjpQ0cddTUO7dc+1q7KpmLpmSMnTKoZtLs7YBU2WybzOwDNg8AIAZbule1dappb0brjnTDjBCfL7t8bI0J1z7PnP13/X3pBzhufHtxN72AnOcHh8tpvKU3fbk0hn0nrCL33AsKqnHP2xWCEoD1lacup3MEQq2ABlvaV3DIWJ/fTId8Vr+FhnzOdSQu/9vmvfQJGYMuXEdeOjeTXn7xarB7W2sr6OuR47AuzF64jqKZmU3R3DtY7+rvewgSnU+uWwG+8fM+z8NakS4tgPndkBKGDh9GNggOM1Ym9NxvMjHgNtCKlads5SZMu8W0U4C4vm7eO4JWLYqbALcwtWimB0YZUwBZK4XotOhk/bi/EJgCaJoiG4Ski5qNbYpV93Ah2qKr8K51CTv2IiHDwPOeYA5NPfsyXuwT7CMC/Af87hxuJdU0hlf+EPKPDos63Xc1A4iM26dfDQ1+Y1/New//5absWhTg21k6sl8UfdPM6BR3naMjJCZmLdDnn5L9Clcy5Y7WYrFX1tEL7W48SOsrWFwSlCx88jDd/NH1tEFnWIPvThqrdTM2vVND4XDWS6Bz8cWLNHSCud+YZW7hqLMKwL9O99X7m2lsPRfGN21zBvAMamQt3XPcr3bLjO04jC4BzSlAtoc+FnXWetvD9dS/TeZ275Tiy3qaA8BOY536a8hNLsKgz11G5vHEdLq4x17147tpn6CgiZoDtzGfr3U3XQQjZeb5YU8b4BndPB7+auzaYeY76a/Qw77yf7D3Zs+Rptl534vEkpnYdxRQQO3VVdVVvU+Tw56FzaFnSEoySdtyWBd20GE7bIdtWRGy/wo7wo6wrAtHyBe+cIRpWpIlRsg0qSFnRHK2npnu6Z5eqrv2KuxrAplAAkgA/v3O+2V1zUh2aFrsNhksTGBQXYXM/L73e5fnPOc5z6mxVueHOtIUBdIjrMcGErQTmlF1PNpJu4sG93aadk4h/QP09uME1PfyVSx1zR4SsJDl2Ueu1cnEG0Q21Idbj+1max346zPXmhbRWL/GfVc5KxASEgxQF2RgQVAXj4ZC7gqSnz0Kf9eQNx5Tj9OFVr1Gk7p9tOtnNyDHsLXdYY42yEjYTG13kbVG0LiqRG8Htp33H+H3z/3aC2nqtWewOUX+tbyfFslGvHdvgfU9REAKMEeWeITzkVnTYxR8HQYndpXnP1zzGlJIcLgf6sS1a5Cqp1Ico0p6kCOxfiUkdnl+zahdIiNh4TrP6Yh9eE9PfIgF95dBxpgYjmLjjrTB+61R57XHfj8EbrmEXesMAVGLYP8DXHvuU6R/xN7xV37jP0/Pv/hUovOpAdunb5xH4LME+Gs3/0kAfLWDApN2gW0w+LK2LLxyMJvZhUXWPCQ58S0oy/99HO3MM8AreOI4FHITmgwwTd0GkG674QgEWYAyvm0AL0Bz4WY3mQwAs31hIND82mD5+fuQ5yAXki3zc5XthBsQwI5N7UmA3wbZcaiGTAeQodQoCn0zHM0NknR7yRkH/bib7LIy+Htac9qpsyiUCzZPIB9Nq7ITju/je6sT9L8/BqFZe98G+NFw6gmJThyU3EBkOQrpjSOp7MeirzbAj+6XyoZk7mXwuc7Qwit5KopuLaSSWbS7p4xeuAAZWPG6ANRkIATjsuqCe9OhGWRnz+voNRDsdbtoN3tih/e1GQyuyQxI7kCbgzYlOmYJIvgSI8tMBpun8w46b4BmPE8/RTYwsECuWwgnIACBwUw+7AlqcGHot4kTYDRniHIvg7D/hC1vWsBa3G+8SYB97o3r0Z5QxrPJpr/Lzz1ddJwXvIfNiYYK9l5pkungk8gE2AtBBskchFaFBI3MbUaSn2Sq+Pbf7TLsnJcFd73sAhAt9FOSI4OfO/XCLMFYbwKA/TkIKJk9M5sL8fRCt6bDomwdaDhsZZnV4SsHa0uJdgBia7CYe/yejbB0oxlGl33x4oV04co1tNPoZRnTFux9SRBoAXGkSExF626DmxCBkADfsa/j87xKut3rGyF4GrLbK0GOOmOBh5a3fWQlbF9fxV3qCK17nS6jDdxudpA91WD91JFPUsxaxmJzfXEFy8nNsI60mDpsRM0QhJwNnpY526kMim+LbI+18YM9tghQs5ljDatxAzmFFn+C4kE1yMjETbNE10lZw7vsFb8zOpzeg2H7VdjEVwF/t/bX06mu4XQa1r0DVk+w2ORzNzEJqHQfRwB0/uwcVnlkSkLiRJBD19T1DWQ6rIs+nEzsYPljXDT+PoDwJjUTY7iP/MrnPpe+8PkbOBYRuADwdepwfeeC8Sypis7Hgn77A3Bf/WjwLdi3cDpclmQRcfYw6PX+/dZ9rA3wZRsDAMYWqASBecT79A53A9oJZHkUK0s0f0JqMQTjOTRocy1tii38RM5gcy2cZcT1XUhpTrCgtLMsMJJ9j/WJptpM6T4ZjxrN0TZWqP2QuceVxWBXu0QtXruZT5PYFk5duwG4A+BTKL+5+ogC1aU0jI/7NBKUYdjhbgK0kIdYMFyA+8fZyMiu5r3+MciHDfY64ncjYLXNkv8DjOKsc4QDUGsfv34Ybxtg2SSvfX7kDDGP3pqIDTrcLm6k2gIOR2/eTQ/fvZf2AJSdPLsBugqPn5lKw+N4wTNWHdX9dOWXrqTBc2P0S1iOeowlgNuju4DVR7vpdKMrmjOtkZFqIc1qhRSUc4j/7fUxF6f4XIzqD+7X0iDMcM/pqdRNQNwNcK3RfGoNQL7H/Jod7ExfefZimiWz0ZiupO2XTqWzSMtG3l9Ie28+Sq11elQwHGZ+Jcaq7LG9rnXmeUPrTJ5bE9mTGcR+3nOY7MQ+rPwm1o5bF4bShfNnAarUxmA1e/CIYvQ7y2mNTNo+fvl79rCA2S5TqzL8uev4+A+mQeZnInBoYkdr1mKYDJd2nB0E0PUTCnCdGWaXJN4smGct9Fjjw/zcxS3mgPvrYv13qOOf6Esn07jY2GeDz+3kTFvE4WqH/WSUPbSySkdY7ou0FT0lkFjB3u8QPC6xv9ym0L7CM7+GO00f1qA9r85Q10CPHOoCGuspvfPGTciE7nTlyhmC4248+Rtpm/2ygoNRFRcq/1ch8xT1b6wjyaI95oB70y51JLs4+XRhB2uGpezYkUkdRFZrgLavA5vZMva+KkC9wn7bzb5XQ/6079pkjg3gOlRi394iCF4iG7BBQOy6Pse+PkWwgldous/ec5sanyYBx1d//W+m51786ieFoU8lOp905P6yve4zBfgw+K0GAD8KHgVIftuMyCRYBnkCfNOQet9lkO+fTawKvAprRnWVBbgP7raQd2SAXzSE4nRrW64Vif3M3mf6OABhbgwD+AmbykKqIoguZEJKOsKJxYyCTXiQBAQrLXtk0WkBkneRLFiU6QHbdq9pA27fq81ye19+Z8eXXEwZ0heZYP5skab+5TYKabed933U4Gut6LesdgQQ3ItabsFpLozV9jEHEO2wlIWffQAAIABJREFUxzEKZ5yiyDYz2xkVG9i0NfjBmPHX2S60kMv4F0oCgv0V4Ftwm0G23K//poQgy3Ry8OKw2A7e32lnEwRhjrHdVMtshrnQOUKmYBjjmuKysuY+imVl5kIKlOUs4SQEqJZ9toeCsgxBe8wBr92ahSgCzhaYBnjROCwYPnGAs6uw4SSFar1Bfk74NMPc2+U4A/wimOC3DRL0U38S4OfQJGv/xasKg5QZNQX5Fhj6Z4NGPk9LzKF4T8c7SwkiKBNsQBUdCZQ4GPzvmPMWVlsMGzUk2hgC8DjkNO85NDsEw91CFhOeD6G3ziB3B2mNHSQF7bOAhlkcQfS271TKAZsuyFNycAh4bsm6W3/BQWVavsF8W98ClNI4Sn9tAZZr89TUSHrxhefS3PkLHG58BtkBm0NxATHvrR1wRKOoXOmUAF+NPAW+G2tracPmZKxdrf8GGAPj8SODNEDqIBmBPhyLTgAPfbj0VJEjlSzqRHvfxC+9Q4cp2DfdPTbuPsJObymt3punyg1GOKKSLJlruN64lj6DNVjubplusg8n9g8AaO1jW7rH/ek4clQ9SefHqSnAlrGh1tcGX4y3Up8GLjEPGZfvT06kBTINv4n7yRk08zoR9bR6YA7RS/PnPmQUdSz79tEJXz4Hw3p+LjqgWsNg7cKhQQXX3bRGhnnu2Jth+F59Nf1+fS3dAyhMD0+mX//yF9PnX342zT+8xzXuhDuOBaAW7jsP8hy0voBiR/aOXoE57xeWuLy39R1K+axN0PWmjwzAoL7z7lXW1PC8lPi5TmyepstMtBIE/PXT1fPMpQn0xYNpA532GsWWBzQdGgQEDWFj2AsQ1TJTu2K3XZFkBzUJsVYBiC2Ly6lhaGG7aEBTp0hyYx3mHsehnW2CXECf/Rucm8bxFk8PT+FQc+FyGsKN6QhJ0AHSmA6yNENo+qnjxMFKuZzF+BIr1ij9JIOfKw4+/goix2tC91xiYmWAb11NdgoyADqwEB1W3LVxSDBSgi3PNV1mMyWLdG9kfsAaL99fwZd+OT14+0HaW6IHBFzTEWdALwD/1IXTEYBt3SWwhqI99dp4mn7lbGr10BQNR6l1goGtedbmPfTssLjbBDdL9xdTkwJS3Zwkk9yvj3Bhaozz7ACz6SOcmxrc1TTrgELjI9bSKs43m4B8JmaaRY712vNkhmDPe2DlF5HpVK6xrrm3rh/SQ+Z9JK44RLW0wZWQMosaLla5P8wuQH/TQl7kKUOwx4M7SvSUe2Ify/PtOIM3/DgF9Ky7kxoym/vruF7dTytk0ursI3X2jhYBXv/Vs2mazOaU9UKTgG0yGJ1kpgYpJO7D/18GfwdpDLOQAmEbEXKfpsxYW53OT/aCrW2yBATHVd6vl4fdha/+IR1mOwjoRrHqLFPgu4Sr0D2AeZmuuKfYpwa5BomIA0B5F2uuvG09SUrf6sCtilqS58oTuKLyd2Q3TijY7R+cSL2tkTT/9gKZiq10/cJMuJU9oOHWBmtEi80Bem10uddi0dtSgsaIbCL983ucxmTHzPOtBu/P/3oHkIzx+uiLgAOYE/mEAKnE2d7Lmu4H4A8yr/rJ1u+xRuuM94FZNwII54D1DJtMonXm6CHvO8RcGmHCVWj2V2MPuwfw32EcX/+N/zI9++JTF52/bHj7M7/fzxLgr7z7j4nK6UgX4CA3iLLYT6AfrC2HQnSbLRj7XFBrkZTlZBmoRRGi3Q9jO283cco8/mOZjmCPaLldpCmmzc4vBXvPn7NdpU07skzF62nrowNUWuwFiDTT4HVoqSjbGh9sQxa15iGxsThHeU52J9HVxY23bUsZbi9uwEXQEO473o9FjwLRAMQCQ7vlCRZlMHN6PbPdhQyFP0YHSoGSOQV+yDYMAPAj42Ag8FgPXxThOkJxcMrwZ92/wNF7ECxnGVNm27WfzBmMnB2IhlbGMf5eyHRM4VsM7EGawXWZzU3gYffRaFYjwI+6hEKmwxsINGzOI9NfBoyE1jb08bkJT3hy64wUwDk7hYS+tpACta07Bfi5iDd3zw1vby9QCZVstrINizYLmUI82yLQiI8Tphi8wUSGFCLGxWZBWni2Ab4SqlwQG8EKbJTFc+HaU4D7cP3h0O6j3b0ZAJn4DPDNwAjyYXy4Pp95v9Is3VE40CKAMmPAoWHTNpnVEywjtWhQ29kCeHr4WAysL7wWbDZbOTKjY/EmBWCHsOhem+y8DjUGFFsw5vO403TxWZfp1HpqAscSAGuXzhgAZzsoKhY9CoDG/WilyFjp2b8BKF0iVV6jONKCS4Gq9QLPX7+aXnmFrpHIVrY5qJWDwB9Hf4BQM/OMIvNVBFEGQg2zCEiFVpaXSN1T6EuBml1mFdT5TFBPRWfUKjUPYxQAj4xN4WwIiCGwkIVswcLWmzWAA+4wAPk6c66X59lYWU/z791OW3cWAE5byHCzrGuXA7ZkEzGfCyDMYjqzWdL2+9yXEpF93keWsJvunmfRy49iOSnw2OCAbtjQiee0y701lDydmksH1GKcpvvu/hEOHjDxe7tch5kernGApk0HWN6VKHp95cXn0iyFt86P5bV1bEABJXym/QsOWAf9OALZ2bQCs/7DraX0p4cU7DIXR0Yn0m+8/uX0BYpsH92/w7OFNbSTr8QG91Ix0xcSEgE+EjiAdrD3OuvoLsPcs5Ga88taCDM7vay/IYC0IZdWje6tkgW5MzbgAyBcsxBchnKgla7isX79ynkyqdRKLjMWjGmVuTyOfpu2BwSV7jO5W3i2v4WJj33KeWC2hrmO/eM2hah2BN1Ek40BEQGHWUGbteV1GWuEDFYfmZGxM+fSqXMXU/fEHGQFRdXHNeYTGnCKlbuRLBhMCPA1Moi1X4D8xxkzn3FscZnJP0bQfIL+u9PIMTKNEkSWs+bsjgXODRjcDea2LRNKSHSi4FwrZPYs9yBVoQdb+Lw/WE+LHyzyvZROCAp0UTlgfvdh4Tk5d4qaDtjdB8gzqA/puHCYpn7uTBqeQ7ZDsGfR/94KOvObNHNjrdV4PnXmzTHyFxZYLoYtyJc9Kr0P5ujojUVlC5Bf57kPXOb9aRy2SaZhGWnQHs9imiDklcvn05WzsxRw96edSbqfTtFA6Sy2mQvs52/RbfrOUjomMNeqVc96nYcMEPUBOObztrDO3EU7X+XMKsMcV1jfw2TMMLRNH9DRtgep2uTgeBrClWsfdvkuAP+j77wNyH+Ai9UeEjlGEkebaTJicwTiI6fp4XKWjBosfD8ytM6HdKzmdftItZxxZslMitnw74SgugSY3oVo2aQ+p4uAYYDAeoqu1GZDamPdaYdlOsX8GyFQOIRceJ85t/AsXXsJqmYo0O6wCRjYwOLVAYp6jRveGDpMKzzXUQB/iYDp+DxjeYEmeKOTyIIGU/NBIy3Sm+I8DcPsh7FKALKJ/LCL59anRAc2vpMmVof40XtWrdPZeGllLU1On4oMQ42i2T0WRZnAYoCgQG+qXjJXZqe7raFCllNhrx0EpPdzBvUQ6IsDFOXWbA7GWPcQFJQIQmwWt8v+WJfYITNWIcAYJNA8Jss1TzC6jUzui7/+t9K1pwA/1vPTr09xBD5LgL/89t+PIlvRaWTJ2zr3YGzVNVvV3pZJFEx1wc6HOqLY/E1VZxlMthnMzH7R5TakOko81FpnX/cAucFiZLY/mH6lCtqmcTJlBj9nENpNr2SN45BjIzfdGaAwtNNZoRIscXwTqXNQC/D98vfC0zx0/QVoNcAwEVFIgAxPsoe6h5Ot5jmUACO7sGMGG7k2IQccWTJSFKB5rwJg5Ux22wNA6Hyj/aK1C1nK4njk4l6LT/2KgspCnx/ynmI+KVEVCFggZMZANtZ7tXgxmOI4PA2GdPjxurK9qcV6YRFW1iko1wCEAw3I1DHRqz8Kh6OuoOiGa4MnHYXCAchrzBIox77jhM9rOwPFBRcdLNsONrL78YxzoxubjrRlVVFsW9RNHOv/rNNOuP8oQbJjssFS9tgPLb+2coxFu6DbYK5PmY5a8bAatSNvLnzNvQ184EW9AI+0DAIaBCgOwMJEu0eBq4wyRab16CBrjYAyFjvWou+nDX3/wHgUWVuHwVMK5xllLQek+Vt2p+Q6TQHzArSbSiIstOQUlH2H5T2C9TxQA69m1OFhLLZxO5Gh3sARZml9HSZqKj1341r2NCcY2sXSsmTtidDHzwuOl/tQZ6unPQBkiWZF8zBdB7B5dUDgxuKd9NLz19Mvvv6VdAq3l+zyBHILrYfWrna+9DlzfzpGWYfAe+/BbG0Cmudh39ZwGukAxE1NTqZh2tAbGu36eRzOFl9b52ER3OAggIGUeA9p7l6AuTal0IBRtKwF5D5gchdwgno6ddKdeBWN9MO37qYGGnlBXQP9d2cVjTosJYMVqfY+gK6ypPoW92RnZeacjhejMNYzAAw7S9bw51+v7YC/CMTIBhzrMMMe0Yt8oorU5ENkBQ9PcBYCLU3DIJ5ibJx7u8oOAIhnAH4v3bhCT4C1kNHcfTAP0AU0IDeyoDzmJcPVwJ1ldnwCnW4r/UF9Pv1RfSs1SPv/6he+lP7aF1+j0HQxbS89IsCxwV+Wxg1bcCsh4HyP+h30+QTFUXMT+0cO7l2LTdlyQKXmOgOwvjrk28DM9R817qzFIyQ3zVIvXYHL6T6scrO5nF55bjj9yi/fCK/zNcBag4yLMyO82GFaw+hLwoXn22EhIs/ihLltl2RlWPswmPs0VaoBhjfoE7CKZGNZUAtrbqqmCpgewMHG4sMe1lz/KB15nzmTpi7NIUv5HPsFGbS0wXsDqA/5bLTaJrki4AVcJwB/W2755LH3eA90nw6xiHA+y/TadVayItpONgg86rDii9RD7GMP0xk++bwOJxeLPXXEOkGi1drtRp6DxvsObC569A3m7x5zvkJgOzR1KrJam/QpqPIx3VpSUhg89tzpdO4XnkkDpwnUscNsAiIXPlpPj95fTkvovHVympZd39qIgs1NmNsGc7qLzEgVK0szYPsUhx7Ps6bZb/ZoJHV4BjvKfsiJVbrN3tpOY61epE1zFLkjz5mhpmCcgPw0PQuwa+27R6COdWanmn/2vSOcasa4TsmDPdj2HtaUzdGOmEiPWtRH4MxjE6wRkOgwjlESOo/6YeIJrochN1pkCZoEkLW7y+neN36cbn40nzaYVJu9nHtc8yT71mn2r7FTdFvGAacXqd/BuxQZI5bvGCH7yGuVlB0wV3awpm1uNNgQccsiUN/SLhMwPo3W/hma5U2MDSEfoki9F907UpbKejP1P6SzLUT5NwdZNxS2TmISMMyc70QXX17dSKNkmlrsOe+ZEWQ92hzx7tFOWhkhqCELMs494euUuvjY2zf30pWXacqH49U+AF9LYXHAIQFhN9nE0bHpdEDQZ9bOM6NGzxDPas+eapVuyGE6sI1TFGcbWUYdmPohZHrZs04IVnqWVtMIxdhVyIjDEdlIe7vQv4AArWH/ErvVQ9hUkUWVyI7scK5vDrADDlhE34FWn4AS8mWdP3/5r/3NdOOpROdTRLZP3zpG4LME+Is/+h2YIwC+kpuQigRciQKxsO5jc/Wwla5py3EeW2IGcPf3gsN8LMsp/G+K389gWMZVxvcxuA9GurDJNLAQ4IfMgQKasLfMoO+fA/i6jeiV2/ZZV+sYYFhw7jfvIZMZbkCFNzifJRuerTKz9CTceTiIZY5k+INtCymRoDq7yeyxGe2aWi6KWXV7aRfSZpAeyD0Cmsg28GcPfwGTulIP+pD+8AuC7banfe6+WoydLH/IRHJXTJ9B9GmNf8/2nWqno6hZnXkw5Ln7ZW7GpTQm6OBg5WU7/BylS7LZPtBD2EP14A2YUsGaYNSvcAOKolwP3JxJyc9Kv/esvW8X2eYoqiiQlqn3lyP7EPglWMrHRdC+Tzto4H3U/jqGBhl7ursA5AT9flkTYCDY7uTZyUHvtfQCDAcH1eHjFhID4egX8imBbARsglsOLLTc/RRfddFYJ+YXqX/lHgcEaILKw0JbHw49eOyXAXWOp+lr3WZ0oDm0k2wwsNBYBJBWkCpp0YT62KyVwaXyLUD8ka45giz97s1iGJgqrwHg7cr8La/TjGgvnblwLl2/doXr8voB9DCPmvQbNEcdhUEpY+g1aGG5CXO2uFKjaLBES3gaMmFfOTfZn37lK19K15+9HuNyyNjZUVgrW7NH7U7DPpujsArlXgik9E1fAdg/hG038BgmzT0Ci+Y46VZkV1AbB+m0YxA1BMDvNzAEdw2N9nHwjgLyB/ld5DrhcW83VfzkdfbB9eMQlx9ozrT1ISDq3Udpb9VOkowDbJgHbAcsZg+FeXpXC/B3kTA4D094Ps7vQQoPbSwF1oj5UbNDLSBfvXgn2QaD432K5g4pkFxAd/4duugOo6l9sRsWlwDC4nl9zn32Lz3/bJolrX+fjr29BNfWLhgo7PK+22Qw6jB92wBhQeUooKKC9OB7nbX0h/VlbAWP06uXbqRfvvEiDCHsIpIrdfZRuM+19jHGfYXszTqR0OWHBC4D/JyRdM/ABcgAj6DJ1w8hTXJX3KMYMfqCELk77t0E4AeAvwVkGndp7LSLm8+1S0Pp9S+hr54aTYe86QGAPXoLgLK7YSK79C83g2WRORIH5Un7ZGdk10swoHaMPSFoYGrgJrOdlpBQ3b93jyAV8EdQ2mehOGAd6X6uIUCGMnHpdDpFJ9fS6Wu8B/vyCUFti0wukooOAGg4a9mAC3DUyTW0s5+xf+ZN9PF+395TYw8vAH52hDKDx5wgKN/hereWmI/3YMVZBh1YJEYimLURhcIhEyQLhsSEx04WAzC6TP0HAe8Bc6LMnKpSgKAV6wFrRbmN882mRV1IVc68ejHNvXw2Dc0BmNkblPh88MN7jH0/ge2pNG19yBJZgaU1mnsBsulYq4a9hJVlGfDd+aCWSh+sE+RwvQDxQxyeDs6SPplivQCOm2vou2m2VsV698Z1ulBfHUsnPLcB2P7BGpaT766n8hJ2thATe2TmhgCaXRIRPOt+nt8xrPkm87DOntENCO7WDQeXr2kY9yHOi3sE4HcR13RxflyCyZ8DwNsYy8Zw95EY7bJP05eV50xgwngc4hB0zJ7UCzvenH+Y0gcEPQ32NRpoxfwE5Cvc3KBWZoVi171VxpEnV2FdDyJNOku9ymkBNoH8EQH9JlXBTSR1vQT0x9TZ9DGP3ygTKFLcPYJL0xjryoLkqrK7DQLAe1vpRwQbY2hijqjz+IheBktYbpbPTdBteDScqHoAz0s/3klnnyFIwPdfFzQteM3U6oTTIsvQT4qqS7eecJqC3JNlZ5xWV7EsRQ45ZcduHXYotq9wvZoeWCgvmdbD3jsA0TC0spPKWOp2UlsDm5JaBMobnCPbavshC7rIyqr3P0F+tLmylVbMSpL5GOM5jLHXrGsdStH/a1/7T9PVZ3/pk6LQT1+Dv/L7N9PaP3wvDqKnX38xR8AUX+0VCutenEC7S0oQR4i+gsn8NO5o/s3fRhuJ9ZUHlVIQgZmbt4AtGPzsadzexJ8E920bzJB1PNZpiu5y0Wr8DJCYu2ratONJBl8Vi4dF+30CzALaspNM0RArNJP5YM2dOZXCGE7I3AsqxbYGBx6yFivmg0Vmta0h92dYRYZzz8cHU7DWutUUPs+um3gPwEE0iIGNZf/4uJBV/oBryE4wOTUdFoEha1EXSxo8vOttBpa76sYFxt9n4G9Rbv7rLIURxTsGASgU+QokZc98N8kO3lsZjiC/U8bLi/aeC9mN0pxQDXGgGhwpP8njZQGw7jtAA14bnuoWqJod0cOY9/UzzTaoj3TDzImZ+L/4mTMohaQoPqPoiBksfnb1EeS4YUe6vgD5uctOUXysX7uFuIIuvk0TCyodX68hniM6SccuxtbuS4AZN3WdQ2SjLFYEBUZg43MURGSZWG7Co5ynl6ZTnRUK5QDxFjCXkAscwwhaV8ETDjmAcYJgoyOKUQHCHCQCewsj/cfolwBoVG4QbjCMn3p3TU+cIsf8/hHgqsWksEbDsfe6w92nAJUNDpFHixSrATyffeFGunjhbABv5TwgtKgRUUbi2EUjJJ1rCL50zFmByVpcQ1ZDUPQAic8S7Nuv//Ln01e//HkaLKFVR5/a0g+dTzZwcb4oU3O8DP5kSpUvKQepw2IuUqi7gPf8IWMwi9d3P+/Rth7d5zr0kdZhx3lQpbCzN+pwmvj1o709fYrCwwnmxxBuOGRSOIztRGqGbW1jhULIxXQIS7xzZzUtwOLX7q5RXJedXEL7y1ztJg2uBl/XoH2ZZgM9rXf49xHs+WY4vA91CoqAhGxLNMRT2uVQ8RrYPKVP9yfK6b1qM13c60nXT3A04n02aSgmCXzu9EQ6MzOLbKaKG8wybHYzLS4vw9DynO2NwRgZAK8BtLu5lxLzpwuv9++l9fQD5ChNANkr555Nr527RmaC9cP9a3Xai0WoRdmQrwQ+1qrkzq5mmWRHI0NmkboSPGcCe0tdWRQBkG5e/awrLRN3kRBYOB+1JYxjGa0ymC5tMf6rZIv2DzfT7GQfgeAZim0BfUj8jglglIidMF8E9rL50RGce9tgTmwgl9CFqX8Ir/+Jc6l7eI6xGAnv+73NddjvD9ODD99LrU0AFM19+gj0ZbwrXE+PGT6AWt8sDcbOUmRLoW2HAQQZko5j56gZB9da26o4O+k8yeD/NMB/8kwwCA9mX7vYgpw4YI3VuO7Nhe10/+4qtQGCc4q8gwgoGta5kqJg2Q7Oyo2UlzDPCZr2CfyOAcMlyBYLSanUjJqabuQqLRjpI25u4tmpdPYXsJB9Bv23xaNIkx59uJZaC2b9AIPMmUMyRY9wq1lHTrNHY7cDAH75Go3jLs6mI4pbt753nz0BuQbQeJM36IDVHkJe13tmOkHVE2xiQ/vW7TRO8esJvvFDrz+bKlen6CbLdkeX1/Vvf4i+nTXOPfVaXHr6TJqkIR6tnKJbd103KR1jWIuVy6fR8xOAEcx1acPMfnAL29MjMjYvjNE1t3ciLZdwBwI0t6zg5X43CD4tOiXkTnXkTi32wLHJ0bTyzo9T/Xt3AOa898xYrGX3+G32g00C8W32kk7kasMA5AnkL5NkJwTqg6z7fkkag3ckKgcUdh8hdws52tsP013m30eDMv69aTj6h3A8sW7NiIzO76Z3cLY6IlPStdWRlpCHPSRIOZ4dSGPPTKVR5EMDXEfnPZ4lhd8XrlIfg92mctddpIg7ZteRoU0RmA/QqOv+/CP2b+qNlBpyPQ2u+5BzYoD1aV1b47BONqs/Mh5D4CHPADFCLyTNKLK9IciMyuZKBL1NHKiWyb5ss2e5/1sD5E9KC9IxwckqUqAVhDzVmfF0vZdAigC3zji/9LX/JF28/ucY4K9941Za+8cfUDGerQGffv3FG4FOFlntRXTCN+hQSEfHTxvgP/zB/8rhuxaa8E5AoSyVMpLAc4L70PVmP4RCmfMTALXNIrcLUCUtsuNOmA4HyLeQygNRDehPAvwikBDoBHuv7CCztFk/n1leAUgb4Es+CwLNGoRO3aYk7Z+Fi0lYBsKUhFtN4WYTfuPKGIK9lwfP/3Mz89D2KwpRZe9hYYNt5if7byFt+Viekznr/BXsfSFB8qC3YCxkL2HvmDdmx03HnV4OJO8jXudrZODbxa8CYsGC9nqh6S+6ZCrFUVoTgC5LigxmBJgCd987EixueWyMkY0ICZRjnf3wDRQEUbtIUOyOqk7cAlCv0Wvy2iLTECKtDPSzA08O7aKgVobfFHxkQfI9GWREYBCRUjsjkf3wbTfu6/TTNxsjoBdM7gJmdwPga+/pp+kHngOEDBS086TbIaCqCotvYWy4jAM+dE1xinTgatNDmraHAkF/VgROtHsv2Z1VCZjiCB2PuM9we80RU67R0C4S3bpOMyeAbudJTPaYEwAM2dgIIAx2yzi8UKsAGwXBk/bWlmHy8L6GHT8ieMhdknUosYg4O8RsIQ1ZAjyMzU6nG688T3HsBP9OIGExrlkHQTi/70PxYD1kPOqAly2A7iMkGwtIEpaRs9xfWE3PXLue/vpffT1dnpuiiJLsC2x0tOmNRWYBtWlri4bVwDu+jC1jbO2BbPidR8to+jkkR8fTOLrxfp81B6bzS9tGv133PTq+8HctgOMuh/EYQHOOotWJU7N03SXZzvg6N6uwY51ImlrNHQoQF9Pqg/tp+b27aeHN22n91lLqBEidEBybjTqgqE0nHWVWWhTqHGRQYrGpGny91ufo6luHca6B5nbsb2BRswwtwckBYMjn1csUfIiXdhOZ0+wR4AK9+QKuOTsApnMjw+naOQqYjcCsDWDs17EXtRjXou2q+n9ZdAIz4q5UQYLUqeMNB/o3keh80Isv+cxU+sL1z6WXz10BSK6lLjS/ZmcslPfaNcLs1T3HxldBMuSsl3VJBvHqrGPlqDMHvNR5Rtr+2c22h81K1yd7WxgwVggawEqpCz02ZifpEMTRAZC0cdYEBY89giub/EQtCAA5BPSsE8kGNqJNHIFWVyiiRcbTh8Ri8uwltPQEJqNncWxBvkBgd7y9nhoLd9Li7Q9S/fY6wRAuI1wfZCtgCYcvLA278NnvxLmnDHg95pkG6SF54boPmZ7cr53C8zqX/wxpoEFwEBb5qw3sHxsquD8YjMcGZ1Yx2xabddgk2NyYb6Q7txfIAEmG8J6uu+IzioqsCJlrMLo7dGbtIIKzML3F6w/INrVYJycA1RIuLrpk6W7VQU1BN6Bz5PJ4OvXCTBoH4I8gobHWYIdC4+U3YfJ/jA0ooNLymgbBdgnr0E7W2jFj3/8CtQhXL6YGmYW7f/w+Eqm9dB9gvUAB7xDXfgYGuJ/Ovn3nJ1Mv8hzSoKnzPpp71ufYuVOp54W51EvmpW8dffkbH6Wtd+6QKbEDdim9SP3NhZFJgkOlfko9j7GXRYLFGqhj1pZrAAAgAElEQVRSf1J5FmtOGpadEBgOc3EG4jXtImG1e5DHbbIu1mGlB+bG02mA7R7di7th25V/+j4shTSGzG0fx6ud799L9ZsbqXqWgu1T08RA+zTQWk0rOH3Z/GmcrOYs/R6GcfUaJnu2z95X5jor1MV0Q1h45OzjnrRJ0HMyDrN/h47ArNl3u9lT+Dzk9mmAdeleWOYzBtlHFi2Op5C28dEOdS9k4DyHZug4+8xoGr5EoyuyH6O1cppnrC4+c4G53uTZbgZppi0u5DluUb1ptHMoLSNptHZgn3M65HmQNFUzp8z/BmvK7EcJ7dwoa36OJnYG2zXqn/TjHyJinmBMBzfXKGJhrvDnVWoIVnGoOkAqZ+d29/9exrhKrcoW++ttOj43qp3pxSrzhvPigI3myr/xn6XTL/85ddHREnDzzYdp/fc+Snu3kFw8/foLOQKlcwNp5xqLCNspAf443dtkkwRjn8bXvTf+F5gyPK/1lEf/JwMa1peCEXXwat4Lnf1jYOt5GrKErKvObHu2cHT7FzREg6KCwc/gXmY5A+62pWQw+IVUpQ3wPWhCQx9ddbP28ycAfrA+BdOum4yynGDss0wnlCQCUw4pdbRZw020z334Xh+72si/ZqlJ6OL5t5DosAkrz1FLa4HtXqHBb+vv2wx+yFGCsc4SnQDavlcBbHNRbJx0cWjqma2cIPzx4yKzvj5s9DzEhbqOjTp9gX6k/vm7kCwKVDkUTfV69HqQy4QWYFz9quBRoGrhbC5KzR+T/2x9ASlYgIZgNO4pwLmsoiy5+n5x48cSptyFN/937mDrOOX7bINxsx1Z6iTbnx114jXxjAzsdCLRflINdxE0AUCV6Aj4s+mOEL/Q+MYzFODngtZe3HTMfISMivcy6OhAf10G2Fd7hxlL3B8AAYLxXPQN6xbYgufIvDQaMPNhJBFZHccZmcmxPvqkg31FFEOr01ayw/uEkz3vFesB/e4+ry3DduGBkWqP7qWdhYfR4EqmSHCfbUqVjNktFnkOqXAbbF24foWCrWshNTrgMPUzjTZkZg3WwkOIA9Ii2BqgZWWjHqD+4eIazD2OH7zfr//mb6ZXn8NbGglDC0lBpzUgsuw8w1zrotc8LDPMmIDMDqDbSAhq6IwfoE19+4NbaFr3YePPpDH18ErHGE/XgmDUBznIgTlI4a3PsIlE6JDxGR0bSNM0fZqYOk3nyVOpAuAoYTM5RHOprgqdJNW7AvK3Fx6l+R+9m25/6800/84tCiT5e5B0lT3EGd3Ja/qVqjh/lUMJ8BmvCg1wxtEKT9CBVW32+voWjhmwo+ESxQ7A7+pU5FcFNLANwFJEVwYALe7X0o+RkbiWvsp9nZ0cQN5Ewyfa3u/hPrMIiy8DaKdmiwKtGwjZEk+wG3lWP/PlkODjO2jfP+iFBcfC9Iufey1dP3MubS4/RKdOJMC+ZrF8rw2QuBDBsZkxu9q6h2VP/ALgW8juMxHIWtzPfVgDUeXfK3xr+dnk2TkxqwRYZQic8givp2lVNwxxFxqlim49ukhZSMuzjp4Odqvm3ps8vz388WuM7Tr66A1+Os8GKTY988w1CmWvpuowtRlIXsx6dPBcDrZgqefvp6Nbjyj8JNPBXLcAfWgENn+Cs4TvDkDxMValCOgiqDJgzDLA7Mbk2EUDOvYW8nxFtvSJYtviMGpnRP2Z65wyKePittGX890Aa52gd/FuPd27C8BHC21tRzD4AfJ97qbIzAraw6KDZmpmk+y5ke1Ej7kOZWWHdoYGoO/L4jcgNDgbxy/PkJHAEWYITTu2jzMwyENIQg7IBHz0w/vpg2/dTIsUim6r62Z/PAV4HuaBEL+nvkvoy8dH0/qP7qX7376VlrHTvA2QXkKDPsb1nyGjVKYgtETH4K5pPOjH++joPJpaS7DisNYHp+jjQNMtaxxKZCiW/+jN1E0QZibr/PR4enZ2jkJuO7/r0IaLEHNVGdUB+87BxbF0dBrbS/bfCQKeYRpsLQFY3yUA3SbwKsNMbwLStwgELwHap3C7GR0nyMWNZ4dxXaG3hO0dh9i3dt5fSlvvLtPlejRdvnAxXKneXZynAzX2kb4/9Ps0jLoOVycUymq0YGBRIgvXQ+Bo0fYxAH9nujft8BlzzCc7vd5pbKR7R41UYRxOMZ7GKofMn8Y0pAqM+tHtbQL8eWSJrDOeRSf/1j1FzwKKlydwB5quDqc7Hy6l2WmcdMrKb9Db42zVwrGsxHlWJSPR1zVAQzocv8zIW5PF2HUzJ6zPqcpe8fc7kEK71Br0sd+doZbI/Wgn+vWwNgHufZxtvdQ4dSvXgaXf41xdpbZg51R/2qe42axhlWnXy5w5IAOzRNC4hBRzhud2o8kMR6Zz7t/7W2nyC7/2SWHWpyvR8fCuPcAO7Zu3U/2bDyLifvr1F2wEOGTr12lx/Qyd3+Ym0swM6UMidA8bAden8XX7O/9zAPwuO3QSlffgIa12uw3wAxg91otHpVgcVgI5walWlJltz/7p/nNkA1hQbe/8Lg667Dv/McAPoP0EwBfYhR9uoU9/EuBn1j+70ASgBOC3dd3qeiOLELaMMkhFBQAHcxvghxwmWOfM3uexzHUB3ovstBcePvd6egfApzCMdLAsfs5SCFyfsL30MIvX52Ji3+Nx111BvYA4mDHJYQ5xGXwBQwHwvaacqVDuYREov8h1hc5XtrBw+NGO0yBINuyIz1fP63V6On4cbOjiYuMqNJCAKwG5ha+Ox+M6AT8vdPDIINhcswYegCjTaFAQAL8IeCK4yEFcthYtuthyTcHmt4tjYYaiMLeYD4+bmAWDn3WSKpIMvHS20clAVxvlLIfo4wPgB7kO6I6sRK6B0Hu+l4KqgYHhsMzs0pceUB96/cgO5UZrMu5RcOxwRCGI7LaBqRpm2NFoTa/eQ917LhiPYsUIZCwEZh6oveH9j/k+Aeir3+/BqaFsAzXmbUPrQ0EQrP/O4qO0u7IYWv2AP4WW3nXpNa5zUM7jvCHL/fyrL5KWvuCo8nvq9QX3HEgerFEozTzjQGogHVnnoJa9vzu/gvvOGgD0OD177Vr62q98LY1Qh6CO2XlQdi7w/Bs1C3zRlDP2AUQ5mM2YbADmFpZXo1B3Ae3tPbTYe8yV0QmkHBaTe3jyPPdk+rkvMy/DAPwRdLkGwodIIOxgOo4d4PgYnuPjp4LFH6LQrgdQXh7BQxEpSAR0pO+PdrZS7eZH6ebX/zi9+/Vv0cYeBo0CxmMtYAHYZTT4NunSZuZI201dlLjvfrpyTgOUyjznXTIXa8g3aoANveTVA1J3Gf76yrHK1ozYHddCcSQB73Yg8wAoXKNJ069N4mhNsLHO67s7gebM6+UVOtoyp1i1zDOAtQEacwZMzBvjnCGQ5Bdu9bXS21grdgE8vvBzn09X6ai7dP9WGrI1AOPqulCiU2VNCfBdk90hZ3Mvywy+LjsGxgZ6ucFaHleDS32/Be02D1R73I2uuw+AVYEdrQKuK0gCuriPTvayLgNKM2Z8rpnGDuaLDdRqdP/dghnd2kA2AuCtIW3ZpdEYiu80eHYqzV2+TBO1Czz/UdYRQa51QIIeg691NMyA/EMkO/5dL17sfaNkEPnsDrIndLWiFuAoVWwEGNuJLlYw4oy7yzLqcAiEpC+6tG8s4MRjN53A5VnuGJIc9wD32ci6hrYwAL6OU42dGo40a+n+R2jwH6ykBvadFsMHg2887f+ZvTG2txBzr4QPPWNAwCaQ6wGgdeIj3wLou5d0ycbDtDfXLeoG8GFh2UlB9sb6AqFIK81dm02jL5wOp6UHD1lT37mbbt1ZS+u89yga7hkKdkdxrRlCgz0wR9E5e/Ctr7+Rlt56qNEO0hiCZR663YpnlLYBmjtgzms1mHtY4gsEhcOshRMcWQ7YJ/Z01mJO9BDc7n3/bjp8+34qc41TBKYXZ2fSuSkkOQRYkYFkPW6arSNTtkVgrvXnJDLcIX6XfGR6QIH+D2xGRe1K31FP2lqgTgTN+MjoUHqZuokLp4corh1Ih8zHh+jJ11nnkwQcDZpj1T4kq8A6vnIa21A+5z7ZnC3mV7eWmIz1qJ1teTQbDTNlZHUJlloEG2xANLXbp0swaaXzY2lrVJeorjTN+2o8cHtnHYkhhfE8lzJjuAswXgHE92DtObpPQTK1B1v0zqhxZh4D2q0LqEwyz8gGXMLW9MN3H+LKhZPOsPbRZELJzllwq/+pCe0+9nnlSxbZG+RLgtlI0sDcfdzMYw/76yoWn3aQP0Um7oi1siexZeCtDJPrLGF+0EV2Z5Br6aawuEnwUJ8bSnU6Hzf7wCTMxz6eUTf1L/v8nIfMOCE7cQPH4SGyYpf/o/8qTX7lX/+kMOvTA/jRnY2De5sGF5u0Ca5//V46fMCDe/r1F2oEWlM9afUyZ+i5oWDQpnDhGMHaTqD6aQH8m3/yPwXAF9grc9A5Q5mHO3pm8LMsI7Tt6ioLRb4s+aENJ/DiFuDbnTHbOwoGtaDMLH4UlgV7r+dx1q5mhxc16pnJflKDL9sdmvnCuabtpNMGz8H4UGh0oBQhtPqy4JnJjwxCAHxlN9kJ43Hmo9DOPwb4Mr6B77O9pV8h67DZVchJkOiwCQlIM6gGJHICRTMm39xDTWQZNQZKYTKYj9PSS7QAz4CCb11qZPCrOnMI8P0txy8At1aJ+sg7smYAbBAkiFAqxWbn50W9gY2QLBjN2Qs/TUY7bDvVxMuYBsDPlqZZtvRxd1nH1MM3Mi4WoBZONsqTYm7lR1EA+I/lOW1JjveRPf8N0rKtaKbgcqAjuI+CXzMlAfBzQBaBYjDzSnrQq9vIiHEW8OcMRLuugvfUi1KtJ5u5AL8XyU3u+Ot8pMAu4jDvK9u4arsa1xcOP3EpWfurjEV3Gw20Bflh+Sqw9lr5TINPrUkEooJ6LUXJXuk5b/aqi2sw5DFzIuOkB/QxLOjB5gbFjYBr5DLO/VzrkTXHR8z/haV1AGYN5ns2vfDqC+nU7GRo1kMGFEWwWZqTG6oxv7Y2ATvYWJJuvzu/lh7A4G8DdMcA17/4pS+kq89cjIZA5QqgEI2580nZRh2Qsb2O40mrkQY5/AZh3A2o1P7fvH0PB5UaANdmQgBS1nQf7hzdRZbFtSrLvE3633oMA7T2GtlHjjDCITwJwB/Fwm98BI9xrCp1A6pQpAs1T2OgydSBrabZL7NGRzi+PPhn307f/+3fTfe/+14qw0JuCMKQBFX07gbglwxmiqyNBcuDZAJmAJuHrK86GYc1QMYu92XDYZ9hT6BFwCzPsZ8sSos12OBZCvDv0owpUST78sTp9FzncARIy1jrxfrnue2QETFwOyAAsRDZRlVlgrZtNfkWzPIoOvm9JUDS9ztZ52OT6cs0unrpzESav3sTXTLgnrFy7zB46gcAVA2OtP0MgJ8dSnqYJ2XlOQFquXaziQRw7knuFa5510s4RLFf9cHcDzK2ZZ5VmdqSbjzwUwfXhD47glADePaAZgDcPRhsXElggpdXAPg15XX43B8YuFtXUMXDfijNnDuXpmbPIiFBRmXticG3dkHIjJp0s62u34WlpTspg1pBl9wDCD4BqB4D3oy8Xa9luzCbNTF4DjvhzKxn17MM8KMgNhaf07cgDZ4E+MoGi39r1yL5/CyuVoK2TQHkAnKxOx800hJAf49mSZGB8mEXAN+uti7XDnQnh0CX2hLnip1PzbCZaQB8lujmzCYa9SCdsOEWvHchxZm5dC6e9aMPP0wnaLFPXZhOY69SCMs80Wmp9uF6uv3Wo1TD7anfIBZ9fD+yl1kC8AnkJvXN1fTm730zbVBPkihWbnA/e4D3qo4wl7HghInvRh++8ehhmv/hO1hAHqfxcwS9FOj2cT6fIAWrAaT3ydxVkCHVyQR0UlA8BdM+A4B/ZmKM5nLUVmjtyGPfJKB4QI+JbQtEq7oD0WBrdjDkUvPM54fWq0Bs2IW7RqOpLubeLnVB1/m9KzSSmqGQuIdC0lX2jUWazlUoEvZ3GzTs6oedni1TjMo17jHv0hgyM6w9lbr02UiOgOsRtpbq0pV0hXsXtT0wWmmAZnplAp5dOiZvsr/NkNkYIyhYhohY57qQ2NNMCixgQzKsNRs8i5GjMq4+NLliTq6wDjeR+ZUhA7rJ0GEXkC5enSQogn1f20NyT6BBRlOLSwmpAz5bS+shgqgu0imaE3guVCEaNatoKqW0YBmp3BDze0XvV+bJGHUNYYdKIKadpr0pStpFS7wwdmWCvyruR+55HXQfbpL52KYbsZmxPoLGXkpNqMCN5n87kCOnaT42uFRLz//7fzud/uU/pwDfA8ONewsGafttWKY38GVdIUIJavDp15/nEfDgORjBZu88DgKnutIwtm+y98pzBiiMCZlCYa/4Z30f733jf+QwoNEHOtsqntMVnArCfUX2tigClUlThpCdbWSyBWc2ZpKBzs2k0DgUPtwZoHfyHtEgpl3wyU+LFrPDS76fXIT6pKNMLloUcGYwagouO+nk8yV/LlA3tORmrdoAPxx0ComOn98D2PVz2m4Yyl9kHrMkh8NFZ51QtWSZSZboZDDaluhYEGXBotciOxcZBl4ng2cxcliEBkjNjHeMWch+Cn9871GQzsGpn7Ye3G0wJdj0PdvvK94NKZS/H37rAAnGwdcqzhLg255bi8tg5sP2MbP4BgJi9AgICub/4wLoQmZTzJ94jmoOlYo4tgUDl+OSoqDWsQl9v9KbbOfpEAlYDFTiHrxHGLJgqCOYeKIDsWNQFO1Gd9eojRCzGQQaWDlmBgq+l24auiMUzdTi35Q3qW0WOGeHEgF8NEST5guwrpVnG9wL3P12OmVJTvyOQYBAX2YzMk+AG0BvCUa4E6u5DoLaktcQAWfb7clsDey/zkkAebWqAURU5gNW9gHkhxxMBr8BZuK5YVFIuv7RPF7aAJQr155PV68/g4c52TgB/uNrzlamBpIW1u7WNpFeoF9FnvOAlP8yTFoF8Hz+zOn08597HsaLcRlA59tHATEHaARDFltSnLm1hFxo7QGWdNU0jo7cTsvvf3grffDRHeYJmtupadh39pDJKfYQCv0AIc5Zn4Wa8F3dZfDyr8OuqnHVZanG4Vi1cQ5s4wBjMkSQNQp4HJZkwJ2pBQLrH55JJewKk7IeGPou7n3n/Vvpnf/td9Mbv/MH6KMPaXtvB14AMP8edSfKmczaaJPJ2A/gST9JJ849ZBY1shfrsJa2urEjr7k1RFfZApKZOtg7CDOIFMIMiM98uDfNnJ9NZ2HxumHqtngPm+M0+B0bqeqhb7CTXahgL+3ozF60ybMUKA3D9pkBegj4+zbTd31gNP3ijRvpyxSdrs7fpQlOdppRgy/IbwP8CFhhTYPBL4ptKwaKzrkINnORdpuYcN3LgioD6aSwtp+AZoBr7wJo2wjJAlxlYicAmCOcm/ada4CPOjUTAqJNXFJWKKRc2TqgF4HF5WQ03K+YP+4PE8goZs5gdYkOf3hyNlWxfjXw6CSjUdJ9CI1xqXGf5wObGUkq/o9CymMbWElKyHrGpmM3Z6VBrBD32dDh5b1Mm1j3HddqG+A/CfKf1OBHWB/g32yiY6IUjfMB2Zgyk0f3Afg3m9QQ0LyIJRlF+tbb6KDD9Zzw8I5pzNDBGDS3CKxhhU9wkopLUbaktzzgEI/EdETTKOsrrFfQRnRUphmp19ptJElk0Qaxfuy9OkEDKSQjsOT4q6blH6+l3XesodlK20heqgR0l1+4nmYvYtOIV/uH33+TYJvPRMZV556dT53M077pKcgGnpuSIlje5l3kKO/e4RkAFCnWHjxPUe+FqXREVkQyqLwFs4xUeg/WepyBn8Ut5ywFuiNkrU5gkfdJT+kgc6Dj1hpIE9ve7qnJdDhNB9qxCp0IbKznmQNhwNp0zUyind9iHxrsHkxzFBBP0Zyrwro/5HfqSIq2jgjoCHr2sa/s3GilYXTm/ZxdVWo6evHL7yGoNEVcIYCvE/wvIPnq4rX+r0EgUwNIHxEQjxI0DJ4aSQ1qejYJhPqZw9OAb7OY8/SVsGlaN6874Xl0Mp83yVJ0EaAPsp7G2SNK7N07yPx2qBepMwl26BA7PUe/i8m5tDnPXkPthTVm/SyyXgLNoyb7IBK06iBZQ2oVHuEWdMB7SrJYv3OMVKkLnfwwz3qA995kj7Iz+QBjZpC+RzH4MeNZ1ZKaHb5JPUGT+XbCPnbCnlZmPg6S+SiNZ8tTmxv2ERh2Mc9OuJcWe/UW719lLfSSKfvcv/NfpLNf/NVPCrE+PQa/fZgLeLZgmLaIhJq3aUn8vaVUIq3XwU1pK3Xigm7n2j7pbTx93b/6CAiqODA61InCGDXRYtYvo3/rp+X02HD4XU/qWY2NXFt//+QG+69+AR+/w7t/9HewclsG4MOYYotnwWKW6Mg0CpTszmkDKrumYj0ZGktZb0GmLH52vNFWMTrARgAg6BTAwdYLVqMhlR0LC6mOLLMykCKVmw+G0FnExi9DLPvs+7a94tvsrUCuBaOaAb7Zg9zJNYPInEeO97Dz5GPtvyxtLjht/7uHmhaFvl/2u8kZCNeI6fbccItrKA7tpk2N1LgK8ItaguwsIcTNDHukp/k79eJqRwXoyiIE3XbEbAccOa4xS2CxqXaecdRF4ashgkFRVS99P0c5jH/LBzVDjpTvM2crChtRPyts/QT5RUOtYBZzcOLzarP9Fk23wq0iBwmFRuaxvCqn3LM9Zx6v3GHXg9bsg9eVC4WpKwAc5w682Zo0GmhFMTPX5gsCj7eZfkdZaY3ZKIG9bKh2orqqI+PgWpw/OeBx3n2c3RHUd7I55/guW+/lkljtXHOxckuG3GY5Xrd7XPjy5yLmHHBZ34D2GDa8BHDTA78D5j7PK4MmC5ktliVopDvoiVkpu8SGFjkHbRY7NnHSOOa5RTYgMiTWQaL9hr1fWFwNxv3lVz6fzgNCS3RIlOk3i+Hz9ga0RA0yhvfZ3tgA3G6huYeFtokT7zN7ejZdOn8mnTs7A7geQqs9x33BmNtBmnETf5W4vr119O8fvYWLHwB/bg5pz2r60dvvIM9ZA0APp+lZXFmQ1gwj8RsYgmGzYNT7juLvLPuS/JF1FvC7vte2cOlB1nJM8VoHLF2Jf/fg9DUgR4BHIwH1UxcdZrvnuD9S9BVkJ12AjHt/8N309b/399PmhwtpH8ZXpB4sPvKFHjNKsU4B3DYxg9Wf4FA3uLFmQMcfXT9cc9acWFatJeRJZIGwDJUFh+lzHVzCMefC+XMRmM/fX0jL6LGDDFCawot39ulR4DwJUsBgnICOtSfAh9ILRtK96Q5e8N/icN/AkvC1s+fTa+ikd8iKjAPA+wHyg8pp2K961dw7XjiZyOKHFl8gbdGsa64ddLp3FWvOuqUuNNdVWXPY527kOBVkJmUAl76gZk06QOsngMgWcgx9vu1Au42+foegZWMNFxeA/Tps7Db+3Qd4jauEd73bhMuunqcolp05S4Hopetp9MwzyG8m4jNLNPDqbNJZdZci0tYi7L22o8xgXZbcs026Ke9TA23AHeJFQTT/EOUn/kLOvAVhYXDsefCYwS8ImVhjea/1q3iXCKq0aMh1MNQPwPyuwTI/wLnmzi3APtKJI4BmrCfrHbgmgaYe+Ee65NSZZzslmqmR3bBBk6svzobY2OlYC5Bj7pSpJ5AlHh4bTGMA8Sqv7+T1ZXT72ts28QRdHSQg78aJaHAotVZwSvnu/XT31t201tHE6WUuXX3xOmftKONAYzWC7RJ7m9aUGwSjGwS/Wru6V/UCsLt4/36Cj2n6g3z4nbfS5oNFslXs32OM4wUKSnm/PlxZklmWO1tp80/fS70w7Jcmx1mHaPdZp53MBbQq0Ul6BPnNzhLZOyRjBswNuhYvh1VlNmkwQy1zXqHWZEoJlhbKmNMrIat2sy+RMbDI2DaBj7bppksAvrsO8w/A7yY4HGa7HIWRHzk9xtwguGDtldHer9I0bg05y/jASLg+metrkE1qsb8OkVmanpmgQJcCXmKPEv8+gKTMcV9mPBoA9277quDEZHO5TaRjFfbMXfoSgMVxgyJzwl5TA4jfwuZyk3N69lRnmps7w3yk0dZmxgzHnbw5QZZ2xVUsOI+79mnAN56WlG/Bvtt/oY+AqMR4nZSPKejtjnW7Q1Ziy6ZeNKjqhYg8Yk86RC7UXTja7XJ9dhM2s3joecHeL1FRhuWnAXasO8G8GSs5mwrDuM0fTiTTeO+f+6v/cbrwyi99Unj16QL8tqZXFn+TlNj66lqqUdjSN8+msMkBSIqkBTuQLTQzEMr///TrsxyBwD0yQLB7HbgZ7PYdpQdlNhcWqHIcWXudc/yzLFKb7f7UAP4f/g/oYJc4eEmLwV7YXS782mPXB0xxeMoIWsRt0xbT0c6c0JwLBA0AYPEP2ACbFtsWoFMGPzPXsHgc6mpWZdYE3Vr7hbe+7xQIOVtMerifhAtMlrvkrEERUARXnqUgAu+4Hp1F1P+ra5Zp8lxnMwpGPlhtGeeiiNT0czDtuYjH97ENdotDrgQgMUAJ20YLMtVwC/jUrRfyNz9PNtkv31dmUIAcchN+RnMqgSnHltaOMt0Vswg+a7vdAgYEyI6JX2Ed+fjas/bWTEm8v7IC5Ty2p+fQbcFURPdaGI8grYuAKOQw/NnCXt/bn7n5V5YGBeAIptnmO8qmeDPup5W9LRkvCwTNvOSmWcFIa0EatBlgK/S4AtIMZO0wq7NIlQPII5190RHHvzi75LR87wA52TZVqURPZZxrsZkWTC7pb/W8fq4APoIys0DNzaxnD316DpICZ7QXpsOOU0LkS+I5e41ZIuKACEKi2ZZAUnowpAUGQvnvZOvLZKd6YIM71PIzDF2hI/ezLYrEGjC0+tl96RDgpZY6CqKDcc9dfw0mZJa1qszZATPeBF6wSg/Ryi6in5c1fxnJxwzOGsdIJXKztQLQcPeDBUcAACAASURBVH8+Aj+vhlXbBpaYGzD/S8gxahRiDiPhOD01li6eOw8onyTYP8U6QQLAmLEoAahmwWCX8SXvQZ7z0Rt/AqsH4z02m955//10+9b7HGalNIODz/D4GKl73DgI2kscpGXS9q5JGdqwNc3aiAjinG/hLAVTK/OqDOiYg/uYYOuIsdBOdJ/xMDU/2EQOw9+HZMU+BTj0lCl2Xrm5lL71O/803fruuxRvopFV+67NJN/OQ2Urrm87efYCogYpXFxYXUl1QFIHc901HVGu6wnAb5CmE80mALgBC83qSAO81/MUlk7TdXcNUPHB3XtpFclBhWvXZcgDfI+A7NBna9Eo8065j9aYdZnR8M4GHABu15FdfBegWJq5kF6/fC1donpwYeEeAKVCR1E1yxQgI4uqotnWJ7WEnKYHAXOn91OQBcp0evi9CLpiz8rg3eXRB2NYHbCwl+sgkOgApPj81G2rsS/tEYg0qMFASrOtNSPFf7kDrYHWEfUUkHVIUJqQc53sT2XWIuEpAI/MCnvLCOfH6NzZNH7l+TR44UrqHgWo0smzEy/77qaORnQ2PaJYWxlbm9QLOVxeVY9tL4vAM1y7Qm74RBM/i30jgyrAd7oY6uZC+lxvlV8TVrymAAkmAuBjUWsQ7vyvUxey/GAz3bq5ku7A0NbrypmKZoERIWSFgTzEMcFMFXDf3ALMredOuMoxzez4DCy87GD8DrmuIx3ZYMRnL02nC5en0+wZ60WQujDXD8E5TeoXVhnjOwe19AAHrm6A5D469ZtvfBAs8bnnzqezWDcKTJt2S0WWMkzAIFu/10K7T6B15+GDKBAeJUgeosi2v3KYPn/pufTBH7yf3vrd76QjuyVz5zsyzZcoKP3KjdQHm59gg3d+763U+eFKOsPa6KYI94SAjOmWptkTJy2Mh8izieLaBmuMzrT3Ybs/rC2mEj0ozly/DBHBNdy/H4HSBDIyA9X+EXT6SJJcG+5DkjWeo9ug8SOem/apazTJ26Y2oQ/iZBKC8BIWn2cIYppIglz1q0h+1tH/n7/4DAX9Kzj1MDYEHAfMkwZyronJkXC2afAeVZtusa/38O9g4bSOI88h+14//22H72Vsaw92cZ6CCDhBVlVCenVmlnE4N5aWqM+5RQB+AV/+DdbGDLUiRE7RWMpC/nWaax7iVGTgc0zAOjU0io3qBs+O+X7US10JGUKCocMuJDd0nh3juR5Yw0UQt03g5XzVIMLaGPHHPu/peV4nm1cl2zliUKcCgPNAsi8yzZJ57AdV4yP2mMgiYVXaQrLVYl/94tf+w3TlxuvtU+dn/fnpAfz2gpV1a2ssa9zoBgyR3ztUKAcgggXJra5zFP6k5dXPejdPf/+TjcCThUnZci37ow/afhpQP8pGLXPfThHnRiqPoc4n+9D/j1e9/fW/Q9puPvTHVcBAPwUvgmIPY8G92ggbxtgxsVloj03DCvBl2nP2CD1xeFzrmS/4L9h7GV/T3EghdNHJzirZu/sxwBfURlo3/EuiEU6A1ADBBegLIJcZftlida45o8DBLxhRa1M4wATADxCTwUvuSJm7sropGL1HN1ftDdWgEtgMwJDskt6rUcMiGLHDnSAysgXqYpULPAHw2zp+L0lv72hDb8ahYMtludUQlgN4652dC1NlQtsAP7sQZV14BOeP6xxs+pIDobDmk5VGGmGn2Bb6R+U5T673tpVl2GNa2CrIt5C4kDUFox7Fy+ILgwChb5YVBYCPwi+v38PZjEl2z1B+4xlu0GJhpGNpNmkQvWeVOetRr8++zheHBggAs+NCQx8pfX4/WHr0klGkrRQ+lDP6tWe9cr42g6ncDdavLNsKqv7xM4+6CudjsHjtQE7AkefFx/uZEoksPYrggoOoGx2/OnS93A0efV4+YzvAKt9pkZ5WbhOSHll/WUeKtQLgFxIvrycCKHGGlqUeHNGHgLUBa1RTR8/Bucr8uXL12fTcCy/AhnH4ATCcn95OZKtkYHkQe3Rg3IBpt+OtBbYyXiUPuUmaOKFPn4YhL/eg1e4dovslqW/GsES2w8Y2yolGkHp0k/m7850/4SBeolPtTjSGsShynAN1gg6XVZvCkJXrtDkQz6lkYBU1Gy6MIr0S8yAHwv6dsXZ7HYbsi1/1bJQBjvVnnQUg4DiKpCk6VlYSjC3sIQ4it/74rbTw9h3S6NSusEZli3vsgMm4R0aIx9cPMz6KvMde96vrG+G8EgE7RXZKRjplYnmh9qrKNza05DzciXVwGcb60pmzAXYfPXyU3rl3Nz0kyzLoPOSAd9dw7ps5tCYoFCAFKM1hltkBGE7+ocaa/+j0VDrzxa+kX3r153AsQYf9vW8TlB+lKYCUza167Qjq2EV35NyHohzae110zEj694Is5Diy/a55G3why6kC8PX9LsHYn9ga13XM5+/j5w06QyJAFoaMSQ2/74bde0u4fbSQLdXxOwdcLSFlWSIAbLDmKzYa6h9O4+yjFlEOmBntqiOnmExjl66mgXMXUzeAESsUghkcXPZX0CTjHd/aieD38TkfKD0XHLUBvusg//s/D/DdCwTsstiRqDAT5bqJNdcG+HlO/TTAd7GbDdoGdC5oQQnAv/9wk3NEIiFnTNnN+VlIdGBtZfCPqDfYWwF0ww6X+CzlkAae+0HiECCTpTikeLLFPmeDqhdeupJefuFyOjvLnCcw22MvqtHcbRfNv/PpiLF6hMf/MoGBvRHW7wKikXXNzZxK47xmC3C8BOBtwhSfpWbm9BhrjwB1jX3i7fduYev5AIkVHVunh9OVS7Pp177wenrn976X/tHf/e3UwfPZ4h7mDTIpur3485fS9KuXolvxwa3F1MCZp8x9TMPQDyEvoiw3jQDQla/1cN5PUquzybN/d30lffOdH6EJ30mD9HU4e+MSHXPnglBberQQHXF7WTdKbkaxuRyiANcA3H3ESb0XdVWGXrhM0Wl2dXEjNSnkHaY/yNWLZ9MzXLeyMy2KNwx8sIO9euVZskQNXL82Yk54vmzuYLPJZ8xSGLzxgF4evF/FLCdrwIBq372XTaGf993E6ev2cp25iVTJ4t0D6lyorxggmD2D7KmMvHDXmrYGAYVkAYGyja96KGLulGGHtGp6rrHeWqzzU9QpjCGXW6PTcYMg12feyTiVeC467YwSeEmouOfuUAmtlNUamT6+7WWyr6SKzbVBDYbWmWYrS2RDQvPnGmBfd/05l8uMObo3tgz2fs9LpEmdzJ0vwOBffv71T4qxPn2A3160gh89r/XktZjKn/53G+A/WXz3FOR/0uf5s7/uSc1iLtbMRadOVLX2gnyBvUCqXVjbDgh+9k/7l3vF9/7Jf0d3twescTcRroEUmyxG+KIDYjzwtbZz/gh6BGZu9OFxroQk9NrZ3zo6xQouC5DuvdlSul+7Q4saC1bdYKJdU+AB1NZIRxjzEwC/kHwEs5oLGgXFjQDbhc46DqdC3uMxJcsT9G9OGvewQZU5GGUtQ9oSevEM3Pc9pAALV6/eCJvDBw8eomncjsZEAW6UUzAGbYCfg2JTfLnhlD/1Y/Y7GHgbP/E6wb0gvxqe+IXMJgCT4DsHbI/XXRFoGxwpcYlukFyXAUl3+Onn5k9R6AxwioxHgYEj+RFMeE6VR9dfmdWCxW/LhgSjfqkJrjK3wvUnXIxy1iJ0wwClloWkBk0AX648cibWBVgArJdwGcbE5iV9FkoFm4xNpe4dAnuAmd7Wfmt5pwzA00fpREhBikBDpl4tddYtZ0ebYzbtnHnJ4CNLWnLg45fwwW+/8t23v7JrUvzP+aAzkDIWmNeePuQtAPtO0ZYa8JBj2RXYIMYsDffLpu9/C3IcRLMJytD2bQbGdWopaVDmvOs2YLG5loGZFoYeqgAI09ZrMHnrFIrusQZe+dyr6Rwe8l0Av0OkLga/Znq8s4gx+bN78srKMqwtGlAkKge8/yiFtadg/Qd5Rqbw9XX3sZUA+RX01R3c0xHgspu5PIwkoYc58c53vpUe3aP3CYe09R1T0xOABhrjsYdYNNzFuuvoZi0LgJX4BAPq+sgAq50j0SUxxrkYb+V3IjrnYDgmFVIZJ7dtdnojm6GEjWv3GQrV0C+v35pPW7K0WHSu42vttx7oRwb/AHhvaJSswiQg6hD5iZaWBogGz7oqqasNrs3Ow+47+/hc8/k7ZCuc189fvZZGsey0MHCJZlY3lxfSQ0DCFMFQt5IQg0X+55rXVtPPC00566iO1r1EBqJiZ1jWfx2npHUsDF/4638DSdUrafH9t9Ibf/rNNAYzfh6gVwFICiajQV/sXQTdfI/x3kMBsG1ARD0EMoEeQP0AUopesrAOdSegpAfbkm407x2wu2HFyn2aadwnI7FLseA21qA7W+ynsN09QzyzEZop4TTSRH9dW6PJGXapC9Rl1HcOCTqQNNGBeIK9dMiCWeZgZ/dm6h+nQJN76AWsdlKAqmb5mM6uHUcAP+839ta858UjVutezIHHBF8EtrlxXKiyHzP42fLS1wqKMriX9Mi6/By05oxoZEV9+85sW6giWkr+kP4PNQjGhXtYLX7Iz3nWCDIXa3HiNVbVuradm0i/9tlH1wn69hd5c5onlcjchF2v65eZ14f+fhbt/DhsPTk/pK1d6RJe89dmx9Moz8oOvHWe8YEyDbTguwDYcjeBPWBzieBnDaC/h4S5H/31GbJ5wxBaC8y9d2vraZHPukbdzAzytjJ7d4t1+NGd5fT9H7wHc72G/eRESGdfffZGmiHY/sb//n+md//4x+kB8jok7wGEh89OplOfPw9jD0GGjK6yxV6xuJdmGmSDeP7u5/2crQaoXVhMHmN1+g79JH7wgzc5e5bojwAOmMY1j8JYi6IrWi7zvCQBbVA3wDN27U8SzEkeuYdpB1sn+7fZ2EHbPhhuUWuQDUu8XwkyaI7rPntuhgLvQdh6CAfGfmljjb+nuRcB1RpNsIzdvbYtWPcDxuE8RcvHK9TlQAxrpKqsjjxDZMC0xpSs24ZAvk89QwW5TpnnM1GBJKOHR5l9b4ruvt12yLWgHnZ8izG+vbAQdX6DZBKP6pAiXKPdtqsE0+O43BisaCqyC/CusS6OyG7IECh17WNdVVj/nZwr9qcxdrewxGxZP9fG6R5uTe7J+zgDKX/Uca6CM5F1QCEgC+knz0MDBZte2QkZUm+XDFOTvb5EJuFf+63/Oj37C38ObTIfH3cFWAiHjtCz5kJEN9BckFjolZ84PH/ivHz6H5/JCLTBWJZ6ZDmGIF8mP7qdFi4znza492a/+Q/+GwD+/Ujf91LgZ0GeIDCsFi3oZK409OtmDrWbT7ULYQO8WrDKvNtXMyskfMJGUdZTa8g+QEkw18p6PEACgGYwFydCm8EXlxfNZCQNBfNti0oBnEDrgDlsIV2AbI6VbKFZSFLa8M9mRdr4abko4xYAX5CXwX1YFArw4/zDOWR0Eu3hbABsU/97OKfIWrqBHMhGxhr6uHlc1vrLeMo+WiybsxdtgK9ER4AvA2hHVp1qsstOZhh/umD6cXFeFKrmotXQa9sxkzHuCG9s7p1n4O+2pUYC65AbBSDKIF8g9LF9Zs7StR11BP79NtsRuIZjjK9XWqQXP970Yelnpg82VHaf9w/lhKl4mQ826AGAhjId5Rc95eHsm10kUMTJR7Aj2mHq1e99tLQia7PsIb/Jzcxk47LeSKlN3G7Mnyd/ZsJRUGnxpU40bOS+l64f+SURhPhtGlbNtHKULpjrkhp7nn1kDwwqDDQCzCjpYh+U0ZG5B2RE2zPHXuBu3Yfaej5bYOc1uI/KKlso7bw8NIPEQdMKcHpIMeQWDPoGAXI/YPGlaMZiMy2714bLDtcQXZz5JNdQTqVjYYdVW4O5U8GNYgZwPopEp8IHKEba5/BpcFiZ4bABnQXBPIAIWsLLnjVw79aHaLY3YPjxlKdQb4qCwD6IgnADEuTC/GoB2kGlp2A1CIYAeBmU+WfnTcwRr5F55l9470XYnIOAdlbMwDChufd3zLoAcE844E88bLm3Es++g2evgLdG0LOJZeUOP+sc5lvzy2iOtdHkUGcuHQNcN9bogklgrQTMJWWMpsxLWdxByL4oZuYym3RXlfW/duFShJCOvT7+umqsUovT7XxgXA02dln3zOa81rgmHXSs/akDXBjUaK5js+QO9MjNmTPpxr/9N9JzP//zaenme+nb3/g6QLqSLtE8S9ZQy1DjA+VcZqsGCQomkP0MCHABMvv9XDTSjTKFnga90VS4m4CHcelAVtCJttm1a+B0hCzkwCwhIGuJAGhpnsY+ByWaAVEoe+GZNDA1424WdQp2/a3R1XgTR6Zd9NTdjOsg2TkwX+qH8ezhPbv7KE5ETlQdGUrdSKXsCnpMhuEESYtdjQM4F8X4P83gtwmG+Pufkui0z5y8Zj8G+Jl4kL1vyyFFWYKsIsMcmSEBvms1mzQI8HeQCy8/3EoP79Zw0KmFg07mgVx1bfmle4iF0QYg1Fzca6Q9XHT20KA3lXBxNs3gA//clfPMgdOAxkp6xENcKB+lAQDiFEHbAEFzJ/JkiQNnqc5ba+5pvLaH/eCAjNcO2vsDgsVe9p0xgusKxcyrHAI32e8eMI8nnjmXxlmDar61wawBzN9462Z6/6O3AciA1hKBNWvhN772xbR67376v/7BH6Zb782zx9kgj3FA4jP2/FSafWmKoJhmZ+jse1v96WwLuQzP2qJOOyprJ1mBBa9zPryxeCc9Wl6i4LYe+33/JCQfAL8KqB0iaDxDR2m7jT9aXIgaIgmWCZ75CGB/gLnaz9zb5fo3WAs9BibcuRaUNbILukj0MVZ9uPlU0LTXkHz1IMM94NlG/RSWtlusTftOyHg3yMitY605Rt3ANQq3Vx8usIehu0cSts1etm2/D64pd8+mkRQZKM0g3DbGCJaOyEb2MEdGce0psSfssn4F2ErqbhOMWzTcSY3S0SbYFMk4qS3uFcfAGZt6YefKcxQb1LnOKlLKMvVaJTYAa9iED9rd7hO8dZAR6+V+7NxtYN/nGcRzVLojPrBj+77WsGR4+hifbvY+qSEzhU2IBOe4WYdB5twBAY5OXMdkLr7wW387PfPa1z4pBvx0Gfx/Echve4u3gVIUIz6V53zSB/hn9rr2JtqWerSZ/MeOLwWL8mlKc9o3843/47/lEJ6PCN5Ao2LjI73UBcQhQzgkJUZL90Leldnr3P01Orba6KUAkSGlEGy3JSlsWOrvbW0tsA0bNkFGaMAL2lD2KABtlugoVQjJQMEstwF+WBIW1+OGFl1bJee8bi0lwwUlM7+yTIJWgYNjbPOusH/zoLU4Ve08PzlzM+AXtiBNmp6eZjPhgIHhaCKvEOzYDVWAJ8Bvg2hfk2OT3J1Q94R9bf4CfCuF6Qzf+z42v2yrlw/BTDxY7FsENxk+FQXF1gNYGApTH/dgsa6NXrSvywW1piJ9JuEyE5kAg6vcQCXGPgBczi5kW9EM5rzfdtOwHoC5zUJkfKNY1uI7mesI/vUq5xCE7fASDV6aMCknaIArMMmDA2NkmejayIFpgHBIqj2877XuZAx0zYhvAbXuXaI2NcfF/MjBXDsaKCSCcd0C7cKFI8YkX3cGo7mWwA6u4fYh+owgMbvfCHYFwNGcLQJEDi597WV1fNYUemmZWQpLTe6T76hLUBuvhtVATr2+jh/B8sgq8pmFVt39cg/gYCA7QIDjtdiJ1rl1QGC1y2G6DMBfoebpwoVz6drVK8jSLJLDbcdAtNDdh/Ust94AvK1zMG6hu1+CZTziPqeR1MwhF+lnvngWlZi/u/zOthpfWDQdolqAnyNdiwCsujs1YO0MNLSdG0HjO4b+eACWrkt5HfevFrmEHz+ioNBQm77O+D7LNNpMrY8ogqCQYRns+DuFhOJxuiQ/D/+nT3WHDku8cw8sp1ph9as6sFQKKV4otZUmscCOSKfv4g60DSO9QxFyg3vaQyawgRvJFkz1Psx+ZKYAowbKUQfDWFuPsgdY30Uf7cBdPk9BKbadB4zfHuOvo9QWmemGWlquv4muXWB/yHXsA76VHDinyrifVAEKsn6dGgIAgDv5+x6KJXfw+R/55a+k517/Ein77fSn//T30zD7zwUsFHX56Kc4Tw/8CmM2BLAfQWLQC+DpIng7AVx2YW2orWAP7F80Yush4AHYHVngBxA34eN8P+Qad5HdbDMOC0s7uC0hncUhp7s6kuau3MC3/dnQZEcxqQ+EuSIYPKCfwSHfHcyBbthpO6JWB2BM6X7aQ6ahp9fmhDzfGH/BvRnJwj7X4N1nEMC8eJCRvcm1T379ywJ858/HgL9o0har9GMG30xLB+PuvtzBmEfdBQFVA4Z0YwkpyDz9HtaQCnNfXk5WiWXXMRn9A8DmrvfM3O7Zx1mGrsU1Cl+X6BwtF3D93Ln0C9cupvM6EbEnL4AxFysWPpfSABKQPgB+j12Sub8WAW2NSG6BQGuL2+0FVPaxLxyRYWgB8ruYA/3I2noebAAKycDxmodINObJugzQxfkUAHUCW9gS+vkFgPIC7koVnFsaG0fpR2++lW48T40MAcAGwdf9dx+k+TsrFEPzzHGgGpjtSy999QoFvJewXYWVP6Cmo4PA8Jg9gbqKm/cf0mF6EdKLTCi1dit0qjWDNsAZpTRyC0lL4wAHGLaxYWwzr2CV+/yLL6S17Y1089ZCECojFKkP8Oz7Be98+9w7OGPcGnfZF0oA1w6aP+leZaC3j7PSCfOEIcaiFW07MiFBPZFz2gHgG3gqy7Vz8Qp9E3yfX7j+PJr4pbDVNLNZZ4w3ORuA5bzHQKgMFukLonRQS+wRZZCcAzwSrs8O4/QyoMZEq9uzSJRqnNn3uAdyMhSBgx12CdUPczH+2Ajrlz16l0Bei80d5ZFkkHsZc6pgImNAPXH0pzjg35RujRHkdJpRgvQqafnM/WxzH3v8XT0y0hAJBsWQH+Wof4l4h/ll0Tp7FxhjjIC9j4Cz0/2V6732m/8BnWy//Elx3mcD8H8a6LfB15PA/qks55M+wz/b17ULmjIgy8VNT8p4/mw/7V/8bn/6j/77tFdbCiAqMM3FmLmhUHjN2vBJlw217m7ecnUc9gE+LRo1fR3nWOF2oLQlij1ZxPy7QLeqBaKpfnW1/q6gszhggn8N0Fc4ozwG+FlP7XewRwJxC1P1DweIhUzIwxcw5bfeyNEkS5Y+mPXcZVdmsRs2M2v+szTGA0amfJ+FrUOQzNEhAMOGI1OArSOAQJ10ZXQspSCsLXkL6YyBT9SxZEAaIBhg8iTAN6PgvQvwKzZqAUhngG/RbW72FV8F6Dd1731l15t8/eEqJHPIMykB8MVcAjo14BFoOGdiAy+aPRkoyUULLmSkg9F3zNtBQMHGcS19MMayQj5z5QPB8BfNvMKTP3T3/r5Al2AAr+Z+rBp70YLrV6xaJlyO2hkWiQMCqpBIhH1lDtZCNx/FrI65MhgBTHHrhYQnW416bGTwmed/Zo3jpzcSd8Y4OHbBTgtYPRyyZ3ebxTfic27FyxxDayIARgL8jpDm2G8gu+sIvL1Og0QpRQuylCflZ5xtQC0U9j61k/S5DVO45SlxYKGtjY0IrOqA2FWA2yap/5dfeiHNzkzGQWS9ihpagwh91bt5DtqvbqGNXQ/3mN20gGVdhUP8Io47pyYBimavrNvgHpqwXYL8xgYOH6Std/HMtnX8HnOtoU2nel4aVE1Pn0I+AOsH89hN4CZ730VdiUXzNj8yz6WMyoAtQmrH2LUY45QbX2WA79oG4BdBoZZ3LtIgg9vPjN/YhaUNpxvWgXPcXhfOOOejmT/rFtTrRpbS+WjwCygXRBzphV9Hu2/n2vuP0ubqelqjOFnA30RO4d8fEhBYzLzHAW1hrEV9HuZXzl9A/09KHZbOtWtx7mYdnTkXKRtpVq9xwmvZY8jF8PkUbBbPrJ+gdBsbxQZgxjCAnqdRN3AXdm/v+avpxV/6UpohK/XGN7+JBV8HhYIUOOtbD4M/xHMbZj6Ms86H+XyDhE4CoS6aAVXoRNpFE6QSMoQ84ZljFOMaXATgZg7Kpu5wfytYqK4sIgVZoLHXmkwydqQTNEECSJ2+dgXNMoxku0GboEnLUGo7SmR7Oupb/DcBQR/M6yjPl8rqHjI1ne4N2kxGNizLcKLOwmLqKDgnSxUFse1IrQiOI3NTkAI+vVhj7YLZvAYzXlAiaeCXXbOelOjkMDwD/NhXrRVjXCJAE+C7pyBH0kVnZ+2AZy2zqla6HcQZp2c21WWqFGl9dTst0phKB50qRfn9gOgj1w778zUyVM9NDaVhLEUPydrIfu+yv5pp7bLJEWvSiKoFu1yn3mQVQL1OkFUn+DFL1Me5YtCFEJzf4/mxpquLW6mHBmInBICPYMy/fYDwB3eeCSQ9Q4xtH4X5SuKOXe9k27ZX99JHt++SMeH+KM7s5t9byFw2FjbT5iPqSbg/uxPPvDCVXv83v5puf0Q3Yd6/DBHSqVEFa2AVxnj5IRbmBARl1nwHgcUg59Moc3xwdADmmb4BdI/tILNYJXgZhKk/jeSvgeTnw3v2q6ELLyx6H3OzIqjn9w50iyG418TCzFoPwWgvsq5eHcrY8+o4S+0qqZPkYq20zCo7T+AyGkgL6xANnuNVsgqSeXbEvnz2DGCdseUM1MyiyUOqMfe37CdBXc8QdYIby/MEI6oJaZhHYe6wEk7GcoBnoNvTJo3BagTjYyEZJAvAZrKptJFtsavJ+sFDv8KeVy2zPzCLlOJ1AsZbYXRAoHdMozxkoBbNGsgdWpxOBraHfXrc2kXntVJPCQXmXRPXpQbzfddz2Zof/k6CsUJAw5SMDLBnWt3sI0thjLEcM5BA+tPiei/+lX83TT3/hXxA/exfny3Af/L62oD+KbD/2Z/ap/2KJ1n6z4Kx/+n7+eH//XfRrWGTGeC+0LC7wbPhN0MOwwIvFn4xYgAAIABJREFUikgD/AT2ygGJm0IUw/FldOxh7IFr8ZnMuhIeF3DbLtKDJwC2UDwOFUFgG+ALMDjU9I4WlPJZUfwZwDMDfFnB6P4a3UiVFMjgow1XKhQMZZYYBMAHTBmgCFL0WnfzC1DjZwejrae8TF9H3J/AUUwzRMHNJMWOsr2h5cMz94BNzhoEryUD/MIqLj5HgA9LIivs4RaVoDAEAmm1+HbAfILBtxbBwKit4/dQDlDdBviFZjbYvJA82fwq++pbnGrQIcucX5919BkCFxr2kCe1WTsZO1lXAXkWtHhYm1GoyE4C8k0Lx/OLdL5/sumVntj6pmtzCoOC1KMbYG9Le10VWkUzH5kdgXKAhcKnXNmN0qnA5z7bKHgUVMsmCibyRiv864iuomYIAGYCwkChGdiHeV4xz2TnLZY1WPAZWkAbGt5g9HNgGSCfgyZsQcPJg2cVDju5g21o7PlzLiZWiy97byMxVQpZnpMtNXPDn8imFNKiLCVBZ4qbhuB2n7lgkzKzG3UOlVWAqb//6isvpBFAI4JQ2GjALOPUBvjKsJXz6Iyyhlf3OsVgNYDD+NQ4AH+GeYdnN89CoGTB5hHBwbF2dbSHr6NXrwOUtgElWxRl7tqWnUN++jRe9xTkDuPBXYbRi9oWm+Lp728mg+coAI/QMi+3yH5ER2iDw9BOF7arEXzlpl0+AcPlyJzEdA6aP9bHPs2h/Hc7/So5CnmVs4bX5WL2DPZkJc24HMqORQ1I0X/CPhO6EBGk7APm15Dt7DEWWxTord5boMHRamqS3diC+d0EHLjfnJ07TVfN8bQOoxhyApsA8fzWcaA5gjUG5rEukNJx+MdcBvSMUIh4nuDn7PmzdI8dSXfvLqR33/0orWJHOYF0wvlyC3lN6/ln0s+9hq0p4/nWd98ASB8Q5I+GteEQAHKc5z7KOI5wLX0AjDLMfs8w62IK1v40FoK6gETaxfHSlhUpbBgAkA1j76xh47m2XEuLSHJWljdhfQnSwKJdMLgj07M0W3oWq8sLqQyQs3Nni7nluKFWSL1kMCqwuT0U5naXcPGhcLeLZ13yWSsXi+Jn53sG+JFjieDU9WHGqKg3KbL2OYWTiSS/ssyxXYT7/wbwnRM5OxYgP36/rcGPnGueR0EmZHZegJ+LbAnckJnpf76zkW1+D9VWOxv0Ukc2I9lxDADeobh2GcB9/6OFdP/H97HKpPESoLWPonN94F+am0nPjhBQooe3X4MN06L7unsAa7fJ5NwB0G6Q4VoneNqFxe4DqJeZB3XkJWZ4jpi7icLnQ7zTD2GU+7B3PY0hyyB7/COe+/f2a2mefb9snZGdjFkrY0hWp6gZMeDdio7LBJjsnzQU5jkA8gG1zsl9MjL7dJbdXF5Mq3Tqev3f+mpkV7cIWKx/CdLEANFaDIL0OgH+HoGKa6rK5/VyXk4jx9H2U+egLhttcXbYe6LBnrVN1mgei1Hn/gg6+DFkWf0QNQfKcyACtIEuE2D3E2xWobsrZDAGWKNaqmoluaMdK89ql/NKMGvjPHshhByM+9IkYYC6Jc8hZWRddDq+PENGmznc4p73ZfF5ptuSUcyHKnLebiSdS2Ql6pBpFebmEOMxwLnRB8jvZl3uNS1BJtiw7w370Dbvvaktr85WLTKix5U0Zp1QB9lOrm2H92sy/nKGIWskSOs6JqAFhCtV3SMAKCN7G+F5j5IVq7K/2tviiFoMrZ+PSVEY/JOYQJJH5pUtzucT9YzOdbc45kudfcIxGCQjO8K19oR9/FG68qu/laZfIJv3yb7+/wP4n+x6n77qL8MIfPDP/h4AH5tMmRJbP2cEH4C9KYPPwcl+FKA2AGfBRAd/YxOmQoNv8U4Txkj2SulHNGoS3Mv0B9usdAdnFhZebsfQZpCUJGTZRgb4slK5gYxFMZnVtoBOllV2OUfsfgnwu0FoNpY185y74GaGfh/glYGFdbtFV92wqBQEstnaBVePcv7OYsl+iqv2bJbDBnMKCz3Tn7Jvpo7tbGuhuptfZrfy9cf7qMHn0PK6ohNnfD5jYNdMAL7OGoLzOEx5reDNQ60N8L0+nVYe36fMlwFNweLrX23nv9DiK2NQngBAyj71OhllyU+uRcjM6eMi+tC5Aso9bAv3HUfOR6wUq49CqP+HvTftsSy9svPemO+NeR4zcqwcKiuLVWSRzW5qaKm71WpZtgEPXwwL6pb0gwwD8vDBgGEDggD/ARs2ZLQsWD13kyxWsaqyKqfIIeY54sZ0I/w8e58TmUW0BRUBEqCQWQxGDjfuPec977D22muv3afLicyORbJs3D0w9t04HnT1TgcDLMAT/HuN2iPqMnOhFaWHvJ1ZlSV5YAdrnsWRPgd/MLIccYAL7rOba00HC+47DCQCQ8IKB/CssiwOCtckG6w1pzIc/pA1FGYLMhJJoFI5wvg+WcirHAcZhtIg4UjUGCh58vpMPQAuo6BW9p7x4y0MAGTwvRgBkiGKGvCoCeDXyxcv4z4XsMDUQeXEA08XFJ77HozkCsywxfEfPLhH6t1ADHtMg9MoYICJEgcxhvsA2l2KclcpzHuJ08cF6+P6TZo24eZhd007pZ4ovzIgZYw7AWjqe7XhtLD0QICP5t65Ngr4GZ8az+dojYuHKGNlgXEHQDsLZ7MXhBKqDrMxkSV8Lc+JYNcnUgNA52+16aXrT+ZG8n/5jzYgs6A8AuII0i2Ozefvo/D5W0Pg50cfpYg+XZxpzWnxdZAD8bxhYe0+yfraIwuyjYxnm26+m3p1o9lffYakh+LBRYobhxiTrWWICALNJoW2e8zDdbJszh0rAGT5DMiOYRk7AY7vXL1SPrx7B+kTnXcBBU/Qs//fH39WfvToSRmHVRVo7V6fLou/+YPyg+98WMb5uYef/hTQBYhA7D6ATGME8DDJHB3FyaYPBtWkyMAc8oM5CjcnWDPDfLIAwyyVAVF0bsWMAGJAcmDPQI6Omhv4k28g59glUNNtTAvPPos85xbK9I1b2F1eCXB2LphSYyywZ8oPUazbj0d4A3CvVWAfgK4LyUGH9q3WpDDP3a+y+aDPoNo7w/XHztAJxi/3gzcA/psF7Pn7fxfArySGsdAzu/imTaYfbtjXCUOemTPGxBpAHJcOdQkiqNnbyU68Lt2M4bNGwR4pLAT+nXX0CkvLR+vl6V99VY4o2LTniozuNI2ivn/7WvloERvni4OyTpB8Cli2vsIiyzYHwB571gvqKh7BtK9QuN5kL7x/7SZrC0cYegKsIg/ZJlA6RHO1P4QnO1nRJizxO3QxnUOP/4qu0g9ZVz+kn0QXbnZD2Mx2sN4aHH5Xr94osxTEQvOElOSYz2lzljUAwW0CLG0qzQz2sofu0ZH6888elat3r5YbSPbWnjxjj2AvUU7IjTdifbNn26mV+aEv/YmOTayFaTJy43S+HYbV1ynHzLQ69i3A/SYF+6+QCmoOMQAbPkVB7RS1Pu7/NnoT5Nuxehjr7V4ZaaxCm3Z9hbDqAwDrWHPGWXdAMOL+FxJPnxnzZJdgep/5OiCJws8ckGVbPtsq79+8BQgXCBCMsx8d8tnHnpd82XBqiut4pa2rFrV9AHNAPWbbZD9oEEaE2oUkqoNsitI9I5lnSy/KjvbTBkY898luCmwJys7O9qP54iEbxj5nMKieYAPWXgtn0HonFskqAk67eObMmQXW2azdask0dODac4BfPrs6wTDrioy7QeQqz2WN+25DnDQY2wbv0+N5BL44Aukf2QVXGS3BUC/ng4X3D37vn5SFD36z2gG/8be3AP8bD9nbH/iFj8CjP/5fYUtWAiwLlAU9CfAFrrKUuMRogRjsdDKsFbl86cYRjLgAH9BsEZYAX2mO7LrSBEFU/KrkLYLNVF64xaQGOr/b5EmmL1lH31eQ7gEWAF97xSiA9FryWrWui/oufdEjQBFkwEzYUtvX2rnSa9BdJaQxHEZV4y6ZcJkFN5sGB6xNX7Tb8mWDSCf8GXFfOPew6QmuZZDTXSYDCFtrmygQ9ITkXCgUNqI249BFKAG+EEmAL4Nfe/HXhbdZK5MH9WUhcEiNNJ9LgG+DHUGJ+m/tzgw2PNSjENeMib7QZinkz4NG88DNWofUi6f8J7z62YgbAMFBtJRN9fQUb3UL7C3G5KDMwlmKpny9Db9kt03325VVuYsMufcZkpyqG25CwbjPmiEMgM/GbRr5PNjVlE7UQaIoMOYBc0ZWPl4r0GBD1rlByYdF5wLCVjShquQ15pecOwZbMd6CdyUBgnTAp1kEPifqFpQSmf2JZwOogF1XjuIk7lGqIkTVWpPxz+vWvcYgNJlNn+nz5y/QftK0hRoNiyn1wVc7vs8c2wEcrGMZN4Nl4b3bNzhM1PPbLMuxZl4LhkOTTpAIWybj/wJd9XOYa3W8dyjsm8c5ow8rPtmmE9eXB6/jaqbBQFKZmhkni70JNJ1fgzC+NozyV/QYgM3s5pl2e5gygZUX+eyd8/68B3dkSYK55zMuWdzU4MfL/a9eq9XTzOAt2XvHrIl23cJHsyXOTbeEcInJXECAB3W4/grePrIwmSUKi1f+F3U7cW0ylFrvadeqlSp7DuDNAt1t5CzrX7zCJvA5HTUhCsiS7VPIbKBicfM643AE6J6mo+b02ARFh6MR4G3D6tvY5jbM/c2FBa6XwrqdzbIFG/hjgog/fvhV2X30nH5D3WXh2/fL99Dfv3dlARkM7Pom2QOenS6Odq3t5RkMMBcaZGM68OzunkEycAVHo5kGjYW4EUC3OkFvN8gIrv2QhmUWyG7ztYPOe5fCw8ND5BkEam2A75lBtxa4APxB/M2HCRoFk/bNsLFYB+u6l4xWP42aBtGEN/qYP+j6tUWNwnj05BaQEvZF0HwWha86htUBXAXuze4JtiuJTmZMc2/POoysIRKaR1SnE1bMgPwV9prx3j57M6RVMW2sq5QfxVvGT2gq7DyoCtrdE2FY9STfwmlla/0Yu0zd2Ko3d5XrYCjDqg0jDjotrGjWV/bKy4fL5eVnS2hH9ClnDXF9St7enRsvf+PufLk2RbEoe/Qufu9q93shZs5xn9sCKD7dOS6PyJbskAEa59D51sxCeQ+QfcZzWj4ki4IX/CrORtuT+LwPMqfYU67yM5O4uqwQPB4iUfkJ9pptpDfDsNcnzJu9Ry9wfhkt9z64W8ZvjJbTHiQgAMgOgOEwZ8QJwfpDOki/RFYzvkj/CYLPE+Rm/rp+8xpuMctl+dPnBAU8S7rCSqTBPpUhikt7hofK0hP2Fhyo9JwfsscI4HeY4tlJAHw/AZ0A/4IC6g0C3TWC0INw/oLdJ6Cf4OdHuXfPjzXWjM37xpijdg/fICN2RpZgGrZ/SgtVnk2Pzj3WqykvJJg042xxbYt9xfOtSQRrzwUtox9uPyvXJnEO4pq6tQY2YPM5Sx7w5ec1OBd3mddrBLWnSNMMOPvJHIzTS2eCTGY/Y31AUNsDU97L/vTi2Ytg6U8A3hbfzjJWs+xXxzybFl2Lz1ijR7xHiz3a4libyV0ggdI9R2Kgg+CsQV3FHOO3SL3GkFJF7msLrdE++/cggdcwwcA577XGXrTERnRIoW2vFp30WNAcoNsOuoD8PWRaFxozuC8qJ+azvvO7/6RcffArosGvl9Lb729H4N81Ak//9F+gj12LDTz82t3nBST6xAMmo7OoRXUBbEm9y8qFjCSgnB2w4/dHwbBng6Fg8Gv2XtAZ+Na2JRbSWcwpoK8Y5+rzggk0i1AxHLUONN0bUhJT93AIBjfYxDxUgr1X+x/gsSpItWGOPrw6NthoCQYwine9u4rVPas6KsqON9lM7VapDltmPwC5nSqrGoMTDqwWWuhMgavZzwBCvCzIj2sTOweu8gBAxkCA0wTg95JlEEzWDHsQyVWhbq1hNbWfTWkSLESnWdk3GXGCHgGADIRjLHuiLCibScHG8znalXmp3aQc45fjE4WiMviMewRIjgnXCYDQWai/Oc59T/KFNRs6+x7ZFEBSiw27W596pStRNJsNqJS1yHwnW2ugp2VqdeAnUs8B8O/ykUexlMy9bcU8rnNsQgASwVd054RtDwcRnlMnto59HBBNirbCZ9+C6bgWmN7aJID3dq7GvVV1ACH1qh5Ah58Xz8Ni38r1w+DPrEP0VgAwBcCQURZ4ZgCZqnF169wGc+GYeeBYr5F6Nz0/yUE5pJUJn3OM1d6uulydcGChr9+g4Q72fRkRJrj3GjpsDMf1KwnTSnYXcPCYhlgryFIWyBTdxZJuEkmYAD9kZswbp4bzVUCs1ChqBJxrEeBmI7CQLYVVqR1utUa1DgWGt7J0lCWOheE4ezjWwK6eHFVAls8pwd+Fkp6I4QPqByOfgVSy/NEl2CJlA+fIdtS1QznlstDb38Wirt739feYlvHvBt35GZn18VLTXUvg77zWKvN0j0JbdPrH+nrTKXiT7qGb+MNrS7pLwDUxMVS++61r5R5MbR9s3ymAbYUGYga2wwSvDesDCIYP0OrvUkx30RgtS+ja//yzT3ELa8Lcv1/uUJzc5Jl1AKTa2Ex26GPPOF7Q7EiQeor7zgWg7mKa9XUN6cbsaLkYgrnltV1KAmOecZ0GXxbSAlJtNrSF7t6/O49slsEV8iWLfWE3z5jjFwCeTroq9wGgDNYGATxgOzJErGea+zRh7xs4+fQAaGTr05pYRy3lfUrz3CuqYuIIqlMuk9I23X/4qnzsM4BzTVZBn0EJ45x9OJDHqddn/CyMD7eyKJKvGhr6TACTyq/8/Jgn1d4U0jgzrwbaBmy+vySAkkZY9NXl3fLiOV8vzWKQ9ZIJiauAAHFvtVYg+hY717tKCwnK7udPGT/Ye+6nD0vJLpjgHub8LEz+R9Sq3Mfy8ZS+CJu8duuADBp1QQd0fN4Q5DJXjgisern2IfamRcDhXVjxJs408OQFD6eyBjO8iQxmf5T9uOeIxm385f5xWXrxqizefgcZXIuu1OvR0OwM4LhGMfjZk13cbBbK9V+7V/qv4mJFO1nXnMHu3hdb5bM//BF++Q/LySSkxK0ZfOev0otivIwQlBxSvH34p8/K2sOVcgA5MECNTq+6Nlj5HuYS+ZrSt41+nGepPWfDNat8iPPzHYITyaFzSIMtanLWIUkOjQ8iw6ubEhmlqm7unCxIi4Dn6jVkY5wXdrbepKh9EpvQG7jY2PCpMcG1j9IEivPiFKJByaDBulbGHqa9us1h1XoAafFyf5U1cVKu87MDzi32R/cUswA2vdoFF2xvrUf92rpduXkvmfpBzrthiK1p7DyHCB62kKVt8zwauOz0sb8rkTxxThN0jZKpWCQ7w6BjKEB2ginXYh7uWiNFgD2g45vnjHVnLDXX5RBre4ji7Un7XzDXetwbwx3HjBaaezPR7M1mWJ6Tedhl3p6yzhDzhMOS9bZmhbapxTDL3mR/3yMT0wVZ8oPf/oPyzr2/mZvZN//1lsH/5mP29id+0SOw9Of/knQn3egqgJ9pdhllUpGhtbYgJQ8OgbzgI6wcAR/BsId0V4Yqddae37L2UWjLpiGwDTDGQjUI8D1llD2MBFjRtbaS1shom3atwUhdIF6PQf1nizsFCDL4AnwLbGsWXyCa4E7QnRIQDfM8TJSA1Cnr1PWryZMZsxeB0hT1+EdlD3ZwH1Bgd1o9xYftikea9dgOmxyc3n80d5JxD7AuKM/PjPPchiAMhMy7AL9JABFscUQ6jGM1dq/vS3Al+2y2wvHNzIVp3yhsluniPdSb6qiiZMNUv6/zPOjTNoxUpXKlHpilSL+qLfcoFbwaIEVqQxs+aw9gCbVcG5gAsNIgBjePAB+R2ZApJ7Oh5EhA7WbreAaj54BlYVxkH6pOlzXIvwT41Y1FUKYkw+cbriZq4zOTEWAEgB/BGvfg63oo3hqko2EDcO9zM9iSlc9OtX5PaliIkDryCuBXoFfwHtfA60K6oMzGa65TTo5DAH4lJtaQMC99LT/vuCo/EViHzInXtPjsFiz9GvKOVbThMnbjFMIZWNrgag/W8VD5DGvk3t3rAHa61yo5AXzqhBQ1GT4/riPsXbVy4/2+soMkGYCb1+ZxybiOB/5oeKlHcBoMqdIapQvcTjXub0q4HJxalmV2yuctsNdVyPmZRezWEqTO3rGuMx6vKfoE/sHMXz6vinEPpj/ZXB/VZXDNOIVzRRVw1/MgnkkV4MXHVQFFvm3ktPJeItsSEDSYTHsr+CHR/TiekzgjyqlTdgOY7dV6E9DVojhxdQlGHx3+Cu47J4ztAnZ+7+PzrUr3ALbSdbGCC4j3bV3OBXuNfvUjk8Oh0T+msPFQDTAfNIQEYnqIHgNeFf8WC08tvXsWn6sPt+RGB245DbqcdtwA/NwiaCCouGCtXei1aXBpNg25yD7yiR2CD5nlw0Pdpxxb7kPG1JoIHEG6KHxsd2HZyPVGZknQDkBTkjE9KRuLFa1yPCQKZhG7BULM+3OzTmbNYpNTnuMIZU1J2FYGcE+JTT7r7FgcdSchf8znE3734bKTAZjmAZ0GNu5lBlTWLUXtQDYSlHDRvrkHUNivS0ro/usC3Hy/9NDPZxm5DMbshLHYRGLzjKLQJ0huXr6w6SbyRzdKhjjqcWJuGYiYMURmA8A/ItvRXsM1SFcWHI6aaOj7kVgMEfyOMlUWqJNYYK1Y579FwLCKteRLZG+vOKs2tXKGhe5jHY+T6ZhiLKbYr6d4/o1o90wvBObSK9bH+tRI2ZnBFQeGV7b7HHC6RrH3/Owi98G/kyk6UrIC6XPK/Sx9QbEsnzd7Zaxc/a0PytS9OQq4kUwxxmuf0/DpX39WXn32hDiBseMcnae2YwqgP/btxdKYw5hgh0Lcn7woLx8/L6ey8+9dN6QpHWR4BvF+X3UfYr7BlUdh/R5N8ObGJ8rf+P734hw1qD9AorNOoLdJhephZCUhKQD+w5wv7mkSNO5Fg2SWRqnrWTN7wn2Mwl4v4BDnuu1APthBMbEFuv3stdaPbSFN2qexn/PCvY/wkt9jmUmWd2djja7OGCz43P1Ms4iufe5RSZZytE3GaX0HKRo1Qn3MlXEyCkMVyB8leD1AKvTxV19S00IDMRl2sgh9FCjbAK6Xs3uY9x7nuZqZ22LORFNN5tQRn+OeNmBWUjtoxtZzeoAgiJ7EpR8ZZD+1FYNMqS7W9RHz9Qz5jvsFYIQ51U2DLTpCM9e3mQ9HrMFu3ntANzwCnC3sbC2+7Sco2kXi0wHA/9t/75+VO+++BfivT4S3v/uVH4Glv/iXFNFQRGjTqnDXEA8layrID603Cy09zQX+Ce6VeuTvk2F3Yfqa6HAbgD55vPCQropMDwWXesbrTsMBHQ2xAFqeRUpsPCga2vtVB9ClTv+1bqDSVKP301FFiQ4HYXq/e+EptRAcXzo8AGoFMkoT1KiGJluv8wqo+hm6sniQRcEXfx+NQ/Bv3gAsmNpcoBhOP17vXxZLgF8XCkdxscVjwXRX8pRK+yrAt+mVWvy+KsUtDsrgQxa0PnhD9BMASJyRhYnprR+sNf95bRYs+zPHtuy2HoH3EMNZIN0Hg9+0sJlAJjIFQcWmzCcLm5UIIIGQReuk4cggsgYa7DT7hqMozjqDkIKokQzAKzjOTrsRCVUAwe82QhKAhSwjwF6lya2095dFfIIItY4yts4NnUFC9J3ygAiSZPk5CBo2CgrXCo4+PuNMSY5e9VE06/Vkft+5kc8u2eJ6/nldEWB6Db5vZBuyUVsIefgeY8nccL4JqAWZtYPQBRfSbVGx7C3/KdWwKPCYQ3BzHccbUvfOsblZfBcAC3s623iwKAWDTXrwAC01BZf8RTrHWDjNNRhA6CjivG/xGZuwhQ/xlz5mXt69c6Xcfmcx9PSug5S5JAg2wxJSqSgUTlB9qZWvdp06EJa9jzoTA1jBfQ30gvGtHW1qaUbKNJKxr5j7kNFkl+dg5SOcr39lg7CwQmU8zW+kK8trKVZAd8GeqyIY/0qGVWUN3szyxGd6fxbGGsxEAU0Czl4O8gbjIhvfaTE5NoktMidtpE0dHNrnjKtSpKjHAIhBctMpdLusUM+wTBC2x2ts+DOMZ/6ErkJ2ZOY5j5EpGWN9X1i/gv1t3WQwi8a5LwKvc7J5dcOvaEYnedENqzpJsbzFtDcpprzCOGOfeAGrHK5QBHnHgJsDvvYtJiU7cII8ADVwFKl3KD+pbFv9s+DpoqM/snMnFD2enuKMw2dYJD0zM4r3OpI09jI3NQFXdNPG4jDkcaqUI1Up423mKVnc7Dxd16T47GX3LYoFhFXgPwB4rOMoHop902cp2dJBoCmgt/vwMfPzBIAks6stsEG5Fseji+jCkYwMAILq9VcHDDXAb7OHdNuQD/b5CMeiZbToXz18FQB/lY6n+0huetxD2Dti7wuCRzcvmN0+rBvtMQyIU/U0wH4wOT0T9qtNshuzs5No1+lEi2XmGZah6qbbsLQ2zVpFjrOhZSxj4R47AmM7yrgPkq1swno3GOOhkd4yiuvQEQH5V9zXYyQiG7NjZZc6i00CKG1XD19tlVGY3gY69mMDNgLKQQK52RvTEdAv/eWn5RVdbae/d78sfPcOz4ygA7vSredH5emfPC1HD5+XKa5rDoBL94nyGAb8xQwuON+7XabJEo129dMAbqd89tkXZQ2p0C0kZFPUjbw0WJ3Hfphx6GcMN2n+toyV5iiylu/SEXsMtxr7qqzQ2G2b4ttjLuaU+zzQioZQcXaaZ6O0j0ziGgHmzvpyuXH/Nnr1TnT52yFFm0e+NsD50eyn5or5u7m3XsYoWm8I8gmM9pG1WetyYG0DGY2ensFyhsztgLEeIrPkPDhSEgd54a9Bm3IqIeKsfkWviyXW3yv6eqhpH0MyNURgpOXvMM/xlALmP/nRj8o7t26XY2oOhgDsfTQsa+LNP2S6ijOnh9d7v4P8/DpZGBty2XXcYEvCosE86dMBx0wfAc8gNRS92IukcgI8AAAgAElEQVR2kR0ZJjDqp/uzRFCb4EajpE7mchea+xZzYI2zYIlzcJvsyTDB5ATrc4+xW6bjcwP5zjgS1dYIESOZnb/1W79PJ/JfQRedX3kU+vYGfmEj8OTP/gUAfz3YGW3vIh0fAE87s7RktC20ANAIXlAfzL0sttrlYHezXbYAX2Y1pA9BGwkr88/+MrWob7zskFIPwanacSUs6udFFX1oTN+0Da1Z+wQ4WcB6YeGpVokGBgYQYa0pwFdqkZ1Ds/jUrqoA8zSZiHuxcCsBvo44yZaq8+61U2gw52yigAsZuS0arZxzsMxOzUTjJ4F8Wj4KxWR5A+bEn22+IwP+ukOvbgCkcdkoww//ZwB+DdgSoAruE0Qne+84ZdrxRJ27oNouggB4AZuvibEPVo8N2bbtgnwlQTY4MhujNKrSB2vhecLz00PeDXNgaB5JALIcm0E5PvqVq+mv2O4oOo3ivQq0+fk1wDdUiEx/gpyvSXR+FuDzM6ewkPoxe3DbNUvHicAZIcIFiHBPAyNkEjjIveYWh3ULRsngwucrqy2417mndtrJoKViDivm2OvQRtRfMbb8TEhKInjMQMB6AoMXJWSyc04Zmf5TwLfPLlyhBI+8d8t+AGZLiCv2d9vYG65FYfYM3WYHcL041Nsc0NLSh51r/M6H92D0BItcg1ryYO31kNPGkMyQThvMwzUs6b5Ad9uDBvvuu/N4589GB+twVqr0zd5Dj84PUWxe651rYP31rSCkMjaCiaxNgvuQ5MioxgHpINbr8esg36GrgwRZ7+goKuaPMQ3YnuAxlnKVTQppWf3v9bVUr6v+WNsf+scAl1UgWzP4wdRzXSfOn8jwKeRCZkYw1bPP+qWAri2wh8k8IpPGg4iu2g0cNwZhAnuQ34RXPOztNrKdV6ubaIKRCcg8M97zAPo5WHv1us79QzJ5amz7lQ5GoTEXVnnGK33C+RNgQMBRZRIci17T9mOso3lA6BUYxhnIAdQEHYAStbtKv9r6btN181CdPddypng/almSrTe9Zo2BFrxn6u/buYe4r3ZiqdljM6TmBQ5KDcA9DDnNdsJBTBAfgZkbjftZdg8XtDuhIxCLJncy9ClBy7FO69yst2B8qX2JbJf/75pgz4iOz1HblM5gR7jX+D3qRcjqddpplKdxSBbqiD1Qyc0U9z+BE9EIoM5ANAP6JA5yDhlYkj2CYW7D6tql9/mj5fLl56/K0hJZDTTmx/EMs5g+PK/Ym7vZ65v9Y9QCwe5CNDirnDuTyDmGAb+bawB6rubK9St8/igdTjewmFwq3ay7PsZZZ69jMw6sLffahmeCO6kmBMyfHkDnANrwsfkhAC2WlOjLXzD+X3BOvADk78CmC5q3uM/zfVhwALYyEwt/Yx0Mn5bpa4PlOrUSxzznL370GDckukYjs5m/M1uQ8mPpiTPW480yTDB6G+B6Q+ce7vUr+mL8BIlPBy5NhxRJnyK36scNqIn9zhF1Art0bpXx7iCYXdmmcJ5HOExwccGGs06Wqptg67079zh7JqObts/oCzqtHzN5h8hc9ejexBwaYp4uIKN5QXbgycMnPI+TcvO9ewSizfJs+SUuRvtlFoA/yNgMQ6KMUZi7Y7djQnWJgSHccAY4o6wb2uS5vUK7/2IJBTs1AQNkuUYgH04gMKyfMhPd4Fp0xTPwU9sukbFGYLvHmFv8HWvLOjwG0Gxcb9dQ+fjhZ+U2zdx2lT45rpxTA/QzGAFUn6ijZ/+a4LPGCFR0uzmgeHafIOvUADwIOkJju/8G4UGGZpqGgEOcFVvYhqLxHzqGrJGcYjxsYKVMByaF/QFJJO/xmHXwHAzfAMyPA/K3WsjGcPjRWniK7MYpsktlaH/nt3+/3Lv/FuB//YR5+6df6RH46o//F9LMG+FWorWlRaRZ1FrJG8RlHlKC+wCVHhb5FUWPsvgcHq0A/1mwJYuf+MCtPAGDDOBRyCHSCUXgo77QVHoDpttOm8kesrmGBOS1nVvdibXW/oZkJbpnJgjx96Yy64MsQH8lV4gmKlqDGZiEtEjnG1gxmx/ptMJBKmATPAiCZXOsExDk78AQHJAGHKD4agCGQQwuODWjkbIlf9nsKdPdoZnOHY4vgxAZfDYcmAnZ92xO5fmajGyMRc3Shw48i2AFAcfhr692G6BtdkP5kul+swwRCCTgMrAxY9I0C2FPgAjUbAKVgM/3O7LugWtzg7MTbX//HD9r8aV2kbw3z0V9eshx2MxjnBiblFaYcshgza86cEvQlrURl78qVj0feTLRsdmrBzYQqjJAgvueYHIovmJT7+WwzuZIgGqsIc8sLJMhDebdcZF5z2AiHYhy/PJzMggJgK9Ws2LAzUYIZiLgNBiJ556ZI+sZ+knPCgbOmAdhPSpI4L1tCe8zEuDL4ENwUgDYgb5XoLIbNqq6D2nDegDAs1jNXgcffec+n4dcA4bwDCSf/RgycFCyknUQNOeh6PDRs5dlhKDx3v35skhTpSEYMQF9lpwHYgq5jYFxjGNkSRJM5dyqZr5/J4AT2AnQZe4rOV0Wt6arSoCwGJf80exkmyx+/efMACj/yM+KT4gfqD+7mgsCxMtfvvHPgv1M0byeF/V6+NpPBUj2l4c2CfvSTTakE4avDfg51UGFXgGdHPJDpu95nW47OgVpp7cFW37Is+6yZgQt8Tos7i6BlgRCk3FcnBsDMBBUY4uoH/YyHUtfPl8Ob+25yZkyNY5LCs+wG7RxRm2Hbe5V3Kj7jnJVwED/NJ3Fr/LZizDvFC72wGSa6dMS8zwsa1mrWDm2dpknXKeuSQWWtguNfcpO1LVDJtgZmnl9DtOoDKXNHOkkolBfLxM5yHU2cVBSymOwY1Cgl38A9Uh1ZbFrPBODpQiYDLiZve6rlfQtnib/ll1c3cN9CoiRXB+uZ8kC+xBYXGnBpKw1jj0bO0m46FQ1xNgM0lm3G9Ct3GlnHRcjdNbjI0hdpskwAF7NfDkHX/fVyXnUCdjWo/yELuCby1uAzVflq89ho9HhK3Mzo2ZBcNTu+ESVg1iXQDDU1xjnayT2VW1Ib0/OlWEWy+ajpxTqbpUpZFiLFLD38MwO0V9rrBByEqww95CI6ACj1XGLjN8mrP2OvQPIIowxT6bN4FxFh29RK7UPW6zBr5hLTy+QugyyRljva8yfM2VxZHGM6HtwUOthnfdcA4TO9pZJAoMmYPbipLesfr6KM9JGGRrvI0uE9GOF4GBtvyzwPN8hUzAhbxHZVZpnAdL3AOPPT/ZoaAUZ4P7NvtvEPQY4jNPSfvjG4xhJgAqoZq+Q4e7WvtKiV9bkJIGJxbe6rxlcGMzaTXac5nZdA9bAtcr85CS2s+2y8myFfYR+LtcXShfSpsevntFzYbVMQSCMc4Z1c4/XcWxaI6uxw2cfkoUcQSu/QO8XO+M6T9bJhP3k48/LJkH28MQYXXA5F7UORdYzaX8AyTCeoCD/DHb+nHW8a5GuUkqerdIhdfZmiZTd9OFl/5Tsw+LCldKmLsM9ucU86EB2ZZO+E+bgNkH8BMHjoL0HWAPRoMveNFyvtp7Wj+n21uQ57GJoMERAPIlc6uCQvhkE17rn2PzsHNmODc0mrEVaJzjFohZj0vKCtPETalYc/z7G4YSzbafdovYFwE+dh5I9bVd/53d/v7z34G+9sb99o9++1eB/o+F6++Jfygh88W//Z1gXAD4LN0CxIMGDI7TbaXsmC1U3Yao1tOKMS10wG8MhC1xQ7Maf+uiA2wEW3dzVdh7aPS9An6wqmwQHZYMNuGnTDr7sjtvWo7o6zC6lHl5PDXI8HliwISlQ38woyeAHY88fQhakfMfiQ/5kLOFnK5EIXXsEIl4nUME28nymAL8JwDcICHBf+e3vw0bZVU/gNYR8RMre19iqOyU6PiIPU1PuVZOXOO5SGy+zrpxjgC8BeHYqdlxSblGDe79HUy9ZXuUdNs6KYEOJlMyEuM1MgzrrPGBr6Y1tvNX3N9nY7FAbzcq8d8Yn6yW8Rjvi0hwFnWYfgcrFOVpgAzOvWT/4yLQkmEjPeA59wXoN8ioZThzNNagX8AdbXAH5ABj+XwVEMgJAduEsqPTe6oO5th4PCRl0xiUYZO+XQEpv6gwwaplQ3Xk7eyA4ZjqJOL+SQcxxTNcga1sr4F/NTVnf0Ko7V0JnrIQH32ntS2GtvBctJ5WMadUok6y7kCypAL+lNZwOKC08ttGSbiHZsk7DrIwArI3ftj/Xh8vFvbs3eIZ2WVQ+YcGiUrR0XooibA4rO98uLa9ikbleFq5dL7ffnUN+MML8g/Uj3R3Fjs790EnXQW7Fl1+y4G8A5Tq4ioC4BvgJuOoeAinFySxCPKsqeA65h4MRtKlZtpSwxa96/eUfcu1VjK2TKtfla3Bfr9Nw24m1moA03+p1AFC/zs9r62CBfEAP6i5cTDyMzwEXbTqHXqC5B5kH8Bw0CER367PtAoRuYun3iCZZFtoq17Hxz5FzWWmKEg3A2QRM6gBAp7+J8IN5tg8QeUkGZpfC1/5O2GjqavTs7rFDNAxuW9mIWRACvwspxl7cQKbR5wLwOub7yyka/G7Ae3e7SUaK+1ODzHo9Qm51Akt4jMRHTfIFWnLuKsG34wWIOANMWSAe9qA6evPevWF5SRYJmUI/12oX0qhrMvAy63LZuyDH3fUYQZqPK7ZnWfm0sLWeJApd3XNip+J3kTGQVMmGbGaojmHkW2QZWgQj8XvkRRbTb7cM6rAJhqmdolh58gaZqPG5kKZt4+m+s/K8DHetRO2Jwa0dStMKOK/JbEIAfILDDhqN2aBtg6LoJ1+slidfbtC9ljXgvmtxZaw/sxwpNToB2R4Bzs4vyBwA9LsJzsZpZvUtJJGDMPCHPOdT3q9J7cvkFTJdFMzK/uLFGN2rdVNqEWTtCvIJ8PRYX0GrvoUMq4/fXyVjMsde3UNxKZFftAvY4b6f08zp6RldlAcvAK1TdI9FpsSa77X2AsY7XNqoO+i9SvOpWexM3Vt5JmPDE0jIsGv94jEOOxulj3nRJDDt3zkqY4zCrDIYg1ueWT9BnraPB2QJtnhWr9gPnjEXXgBoNxnbi37arRGg2oV1eHJEKwJsh3PvPWdfPrPvAuMxBABVGjOGFv50ryOaZ60hvRmgFmTqyiSZJoJEpDfTQ5M49uzyKI7LqDJCGPLl7RUCgpfcV2cZJztwQsDz3r13y1MyIRuw9TsE0UPIrhbmJwl6kRZxNvSQedqkDuIr5Eh663dx5iir6oPEGAKQ95txY84J8G0Q5vFigXXLLKsyyIpICYJQwuu4MxyADFSGuV+JFy0/oXGyvoO5s0JBsO5kEwQbHWRA7Sw7CBD3Ge8zDgc8y26baBEY7dKTpA/MsHBtmqJiHLfYD07sImw3d15nofcUWZgm67Jzi/nP0bDFOfyc4HPTrB2f2QnWaFFc7t4yAekV8kNe+Dt///fpUvwW4P9SgOfbD/nljMCn/+Z/oshoA9ADONRLO9i9PL8TEAO2Lhm5LJDLIEBCl4PRVDWL+oBipJZFufz5kh3kbZIxT/CvraA/H/7jsveApT4YsaaHHc1bzCCcnKRXfg0MMsUvSEj6Ma7NQ9igw2JbNq8Gm3cGJ8nWpqVbFtiGJIjP9fOzM26y4smwp5NKn4BTP2beP+5Z/TRfLV7nBnPB4jdt63fZdRm2ECp4GdXnqM+/dBeJazDL4IEOUxHSGRt/aXPntaXUKLTuBlIB8NVzp+QjXXJwOODP6uxryVIDTWgUY1qgGHpnJU4ylbCgpiZNcepJGmOmlacHL/pF9J0NUu9dgBQdOE553wTvsvaCfLvPVtaXjr1ylmBxq4nwBntf/1wCPNnhBHUZlAXmr55/8sxcURZRyuGzYQu4dIsw82DHYIvYoECjmFutsZu0h0N0ydVONaALeA9QoruR9xt2p177ZeAnwIc9qrTiqTnOrJG/t+i7Dlot/BbgK2fKTJVNrmxMpB2hz4iCPz7wCIBv0NrCiePoCHDOAbKzCwDlmk1pj5AJafQNxpyyfsTeCd7lIPKCbpjCU9L++xykNo05IA2QjePOytOXNHOCsXrn7t1y6+4sBbYEl9rIBcDXQT6BXCprlNok2558d/6qMfMliA6AVfmYX77q6xmwdKzJjFrYxhoEVutYwF3/fABJA/D4bBFlBvt1xiSixkvW/k2tfQLPyLj8tTKenBexN/jdoFTHC6Q156uA+vU9ZBW75RzA1s3fe30e7F2snxFcUgQbrrWNLSxGqWFYX6frKOsxmG4dpljDfcyNfoE6KXlCr/D/HgK42JTHGLBtUzoLOZlL1u30ImMQCHVSuNmB1rnXgkWYvvY5nYsHmGvjzBsKJk/Yny5gIi8Ao9HKj2t3ftqd9wwtuGC4zT2F+gUWOIrBlc9pLIhWWMcbZRa9AJx+rC97sQ/sBjCpPfa7e4kOV2Z6dL8J603HKLY9A+96fSWDEc9FGUI13q5f0WtmVpWi2VBKlp49RKmNmnqArfaHLRxS7CYbjQDdY87c8ynMBGTO3blbZu5+gOvM1QDP++srWJMulYGTx9HZtx8JUSYvM5tnV9CQg3lRTtg2kh96E2zQsOrZw42y9JjeBtsEFI6Va1tCppLmnWvHiPJjFyec1hHjimtRJ89vbnGqfLh4la7BeJzriARjb61MP0A3PfNTx39BUGS+ro3Wen8X0IyEZVs2mf3xFGZ7lGu9ck5xMM+jRSbV2sszxmAXScgaWZSVwlputvGSn2YMAP7s9f1maQHTx8hnrDMaoPB5GK2+Uo5BwPYYAc4IjHYH4PiYjF6LQtRhntMoAdQAGnj7JXRKJHCmyczrANOiXuPkDN07YP8ZLP4jsjmfrlAzAmHQDWjvp8B6kjlqZ+gMAs3ISX4pg2G/ZN7sIxX1e9/5QFlGPqOf/AW2qZOM1RBSNOuW5gjKTpC3tRkvn2X/+CDdbw9wlVph/4LZBvTuU8D77u275QkZiFUyAQcA/mHuZ5rsjNacNoQaGZ7kc9GlA/4P2Zt9dma1JKsaGmfwpw72wG4JJALsqANjbeo45j7vf869sMwOEomxBdD38+zmhgiDmJ9bBpaQH9pTjxF4WO8W3XgpwB1CSXBBFrSL19njQ4/tPZ6JNX5DBEU+SMlAr7mFln6DrOoO8/rU7Avrz8ZfFu4OMUW7sdI84/WHXPcq17xlgMk+YdCyTxO2fs6hmZEx9P3cC+//O7/3j8v7H/ztnxd4vWXwf96Re/tzv7gR+PgP/0c2yU0mu17aWaApuyeITz06i8c0cJwt6a4RQYB/4eFfBQGHvK6lg4KReyCQ9LEXwMqSqpXcNw3PxiDjrGZcMrqXjaoBK6RNnAtagF/bYb551zWrH8wmG6hsrJaRAoFg+fSRrq5P8Bh6/dCqW+AowFeHTgrZavtwW0kJTXbcTdCYhYavO8seam1oUWqqDtKmUFmLYFVAVWmewza0skXMfgEC75QJyag3teMCqAjwLWZOgJ8sZxbKpSzHQ/iAU+9AkB9furGYjk49fQNgYKo03oPzVLDa8PptCsVfKLPqYEMMXBA6bA6ZXlwL8HHugrk0baxkCduPAAThnx1a+6rVvex8BSayYFg0kUy8bHc2EquEJME0Z8Ou1yx65W5zCUoBLKTRO+yW6+GsBMz55fuYRWEzPpO5P9hKCY72fLL3+vZbuBwuR3IyODBxMHtQXWZnTNVUgUUiYh29ZfprX372exl8A8pgRBMsSQAqderh+UR2xABLxiw0+AZgOGfwPI6QVuhUpKymhYeyXuCHgI4T7O2GYZvmp2EUh8az9oLxG8HT3kZEI6OTXA4HHyB+j/T4CjryLZr9iPnUqT59sRRr5P7775Wb6HiH7UJLdsWOwY5nFFCmUiOBnFce2uoKHMdth5DnNdJ3NVaFqhkB+JWvvwyWA6hn4GyQWTvuVHFzvDYsNqvnHwC/Cq5riVC8cQXwXwd1laNSbAd1ncCb4Uiu4kutf3UfKrb7AMcnNLM6e75eOumIeQGTajbFLI+sve5E1v8M4PftmOlMJEjdo6i1ZdBksM0z7wKY67xi/gFzE/6eZ+Ics/YFpt7ic/eEYdhKi/HsCNyNPd8wHWT7sV7smp0rnTw39eXnsKynB1gEtnHjQUrTZj2d8lwcxzPrMtwLzUC4F7BeLdBVAy5T6FpyDkdyy/0Fpl7GvhtLTWVhZmn62Ou6AX3WnrguUnIjwgco8XNdyrnYM3S9ymJal6Dj6m8up4MLI8B8BKlKDv2KYFViIFl6yOJwezpkT2kh4TiKonDNEpwXKeMhVcf34zICy73w7v0y/+CjMrhwi8+HbNnFonT7Vek7+Gm4dPVSyN9JXUOHeiahXFyDe0S6dl206ZZaAfwXX+3Sw4AM6F66dh2zbiyyV4Zj19szpCp7rKttOjWDM9nzyILy7+OTg+V79+6gZSf4ohAZDVTpY84hfqJwkrFGxnWK1OMYAO6z6LIxE2+wDsA/IBtyQcFqP6z7+BCFtWcEZwftss34mUU7Q5KyB+Jcx0Flt4vMLBKuBl7sF8iLNgG0A0rlmCdnyECajNksRc+DkwOlRRDWDRAf55pGkRDpKHO4y15Nk6c+JtwohNMU1za1x7nCvbbI6EE5UUfQTzdVwCOFnWZktwkUlwhAfkJw+tmXr7CDxAVnfrTMUdfTpobBcdHqVaQ6gnxkiMyFza6ioJp9sfOEuhOen5bNZnLOyVK19GRirQwjq+o8ZQWwhoZH+NkxMrXMv/3jPUgqxpH500LbPkM9wQY1EcsEGe6PowQvFndLdpkV7uLMGBkcp1gYtyjmpvuwDmBOUvdtazLOCCLcmo7CVlm7VmU0XJM7dUV41d3ij3ime3x+gzmyMDwec1yzjW32crOOs9TUmC1dJpiTOJuip0W3mIIsS7cdd3mmBrwH1jspu2QvH6Y4doLA5BTQvk0B/obzgWwQpzlzPX9ukD3OwtzoR8LnbEY2nm7QAPxuyMTtfTKAvO8MbkXDZJN0e/idf/CPy4MP3zL4vzi0+fadf+kj8KN/9c/DJtN0me3nA0BVjhzBvguK7UIa7LiHjudb6nv9fUgRlN/IfOipq71iyDgSf7iJJHPOa6BKDCAsrBX4upl2cWBw1gXA16WhfQo4smuqnswebHH6vWaHZdy1yEx/drR5gNoA+Fp5VehGMBGaT51+ItUvo5XXKbsg+xZWiWYQLBaySFeAH+4/VedXN2qdTwT0VvDXWvbQVOsAodxGTxF1h7WePgGyp3Iv7+372s03MhXKdbhGWX2xmExnYs60spN1E9zrzrLHZmYRpzUBFv5qNCLI72tmaj+u2YyAunvBKtdg5sKg6TwoNguQtf3E95gvAWdIlcKHmswC6ckoXI1GVbLcyRonYKg012Epko4osXHzHEIC9Qbw060jAhSdboLRr7Iszg0BlyiVseqBFe/02gxstMiTSdGuIRpood+ky6RNnERGcYZox6aTkKyrmQiGKgMe5A7+gesIBybZ2igOrQA+P5ysbp1lStlCHbCqsLZbs7KmIPXr+9XVg2eoRMemSyf8XgZfxt0hM6OizMm5fcL1DgLwr84vxGFkh1nvfRCd66DFbBZtwRq1BRwUz71cfoWcZDMChE2A5ePnS9HM7b0P3iu3sNIbAjg4Pt2Av7CE0gLRuoq4RkBYlcXIcY/0yCXAzxqJRPRZ+5EgOwF+/v3r55lF6o5vuldVTksCen9eKRP3/3VJTbUdxVvmm7reY67E+q7WZYD2LKQPhyNlJtX1+MIgBCIYTqeaTj5zeJd1aCOoxy/LGV7ZTbYYU/NRy8JrutWkV4WwbUDkMml8OwH7LPXDdo9yBzLodG4ZtJiJEfRH8KGEQAaBcZPFXt3dgj3H5UPWnCB56lv3y8Svf680kCx0TtC/ADAWrjVHpPy38D7fX6LgMbupRjUIha7nMNQ2QAsQo8QOZlyJluSBhbTRA7ly0HLqy9SzPcGwEuzbOMtmZNoCG4k4Aav9I7ImBqORHOH5CvwjYHudRYumcd5XjCvfYaGTIbW4nL2C/dc1dOp+HRJDg1TcVgCeB7jNHOIgc4zc7AQgfcbPCO7NiHSSobLmZQDwuvjgfrn6ne+Xkev3yCzQWbe1wzi8Kr27H3PdrA/6AdittgMNcwJ815CkiJX+3A/jc6wGHt396hK2jssSFuy/kaFkfWt5GvEAuY0Tur7ul7KxSZHrJpazNJw6gLlt95yU9969Vd69b28D5hrFqiPcyxjPHMdSAD6OPHQH1r9diZH7rZnWU+WL2NQ2rk7jfEQRJmts4BRveCxLN9wXIDbOlShxlq3SHXjzZJdzb5+iYmQ2BHsWaJtBGEbnP2iDKGQ3N5G/DFDMucqZsUeTpSZB0CjjhGIP73fGdEOC5AStfLvMMAZXmffDjFObwLADokEm/EQ5J9fAZoKj2EXZILPwFZPjx1iIvlxaDYnWLWwzV5Wx8mwj88KzHEB2M4Iu3ho195tQNTEn+gHVA+wVTQi5La7/p88eE4QiDaIL7QUsdh+OMkP87CiZwf4R9mcKuY/c660Z0QsfhuPsfKg8erIUa2OM2oRBMlkGFUqBNFzQpPaO3aOxkY2AzOBWowYIGWukTiVleK99JnKTa9smw2AX+5TKSp7k2eR5oyx3z4JixmaG7GYPi9s9+sDmcYzD1Ph4WM6u0qHbAG8AyUzTz7T/Dp/nPjXE+W7NxRqZgE0+2zGZRrMvqXXIuK5b5EstjhnqY1yBJK80tVDi5HHsOWK34T2efwfv0yD429unWJp1Nm4mlh4CGgz87j9EovPBW5vMatd/++0/hBH44f/137Apr4YGvw+gocY50/dKGBK4ntpsJwC+J3uycdFt1gO7CgJkB04AbyGtEPTFAaAuTimNLBOyE4u5DCBCJ56+7Z1siGrqTbuNAJI6LxpsNEom0o4zikn5T9yar9cAI6U0pueVN/TTEEPJT0AVpTtqyMMuE4AMSClNKCkAACAASURBVPewi+ZRfo9gQ203wYbdIQESXlNIfPQj1uWBg1R2N4tu+Zlgii300x9aSYYstB16LXhlU+Z+o/tpdQhHdkB23Y6+HDzsR3GwC/ZN1ae+OkF1prrV/nsY4gpC6nbblvZ8bvjlc//dSEAE712goCYV/2ol+0m59rJZhTWmGmqlrRwgZzD1nd0wUXx1d8DCIC3w3k9sFMUBrMtCd2Qlsug4fLKF8hUgqwFhzbheAr6qgPZrTKyNz0Kzr+QnC4FDUqMeN+ZSVTBtoBDspk2geG00oCIzZAt0QMm+rglIWtKBCPcPg7dAIBKbyebrK97iANrHru0YQGImwIyFNqThPGKGVlZLgBmgXncWM1EJ9v2z42NzouyALOMTiDiDF8dAiMfrLdb0ORtoGrwZGDoXle54PRbEzuOksTjN4UTQ0aN2f2CsjGo7yrMRbJ0C/PeR9LxcflE28JruxpJumbT+sxcvKS7uKe8+uFNuXqeTKSxdF/fRyXip67Lhl8Gmdqdef8S38Xycm8nmV6XO1XznBSEHSUCf32rZVO10IiDMvw9e2MA6bz6Resi9UsX95ly4lNTEj+Z7RrYnX1V9vcnOp4bf64usSbx11RArnpHOLuwMrKNJJBwbWOxtYQvon4cBlNhYU6SchXjdLJoOxqmDDNA+LPCTZ8vBsvaR5RuNLp9k7KqshOtKa8UWrOAxoCBuwzXGelZ2aP+BnxJoWXA+y8/PLEyUm7/9G2Xw13+9dN4EzA6OoSt2GJmXAfDpPLrxFQB3hZvD5cOC8yhmda1UkhTngoFoZAUr5y6hUWyR7C3cTA9sfZ/NqgD3So0iaFOEUY2le2x0cHY/i0L2iL6YnzZ4i0odN7sY0de2uml32z7dRB4EGDwALO/DKGNx6L2rH1eu1MneECy8UhsY5N0tQPQGsrN1MlMUUIZMkc86B3Tb42MAV5ZrH9wrN7///TJ++wESpTGCjn2cgpZKY+9TrgcA3AWLLMA35Al0z80C8E3qtM3S4dd/irXi/uoe+v1DOhJL6mQNl+eBW8UFRaFm0I6PO9BPF/oa4GP/lMZlyLQO9Xrv2EEWM1quPXi3DCEn7H++iZ99m2JIgC0e7jLAB8i4jnGj2len79rEV32agGDm3vXSoFbgmDFQ3jeIBl/51JZ1E857shk+rxUaZT1dXS4bFF43+bex28h0kGJ55syPjZVFFscVfPvnyTqABbG07Q55x8EAz3BxouwTFLzaxoQBd60jmWVSJVI9N6ZGy22A9Wh7H1cXGOrwcEaVjwyqgzl4AfPdYl6uUOT9l/zcEzrcDgKoH3z/fvmTjSW6q8LoD4wS6NmFGPbaonIA9SCBqfO9yXsP8r2h85sFw0hy/vzThzTPO6dvwHjM/8HtLl6DD//cYJleQNZEvcJxkGW4gyEV6+o1eLhZ/upHH6NhPynDBDf91KRIYB17H05z5vWNcQquyWgYaJsxVkJ5AFA/RRZzSnC1AeO+bnfva1eQzW2xxnhfCDobRhpsS245RZSDbfOgJVDGCRia1qeQubMuxP2u6c8QALvXuD6jhi/SQXbw9gy034Agv1nOOPtetQgmAP8zwxQAk3lxn96w7oP99gzZV5SmE3C7Ew3Ru0FCIBsEtgmITpAGUT+Ac9UZAd4MhMxwL9lB5qh1Nb/3H/9++dZbBr/a399++w9iBBLgr4QG3a+QKVQFd5dOL0TYUcTnyRmsXVWUZ2mmEhzTwjJIMpzqp5U+1NrRCqTqM67OLiQ6cdjpnCNrKCslsw+rx4bSS7GVmlE32/CXl10NgC8jzuthw13E0QxIgAugMjgJTXelaw99bAXwtWWs/fqjk6ugX728QAXKLGQ0dZHupUwnD1RlRUf6ZCs14pxVE38ICO+hGZcAPwqJPehNActyBJOfzHwP92M3X63bbF7j/Qoy1TKmzCSL1YIJdAxjAxXcvwb4gkodNGSdBfgdgIYBfIxHSd82ZaxC+gO4BHAadASY6p1gjNnV4fUvOOCykaobnM1yotk4qdwsnn6z1uHNyRxFfG9IPgL71/KcYGsTHKrnD0kCAaAAP0BysPds8sFKy8TIqAhe9ITXqkS3gwT3JzBwdvvcZ0z3AAYGNEY+gvtkLDNtnM+Pwlde6+vsTKrsy3loVkT5gyxuW9RaMcbBUldSIZ+TYLkOgmSXIrCTFQ/5VWqKE1Rp51qNWRSWatXsHEh1iuCqg3GfxDbwKrr7hkED9zw4Mgm7h90fge8JoP8Y2cAubh7LAAm7UHZRxL2JVngF674uHTcoyr0BWBi2JbvyJSPYqlOpgVFosQPvpb+9gDVYcplwwbVzr5LFRIojwGedbUlgHUXIkU0TvWbAFBm40NdXUNxn4zuK1eL3/soDN78SdyYo9b0yIMzXVPUBl6+tAT7XXZEACU+TxedOokfAKYW05YePaVZEQyHGyY6zwxTVSQS0SM37GQ2YwW7meAeyg32KWbdIwx86L7x1notOHmF5yXWZ0dKDew971WiCJ0FhwyqAtQGUdT6bNrNiv9CytmusUca++6A0H3yI/eVNNFsU9FFsG4WxSBpk8FvrDwk8VgFpFMhKQugtbwmf4xBa90qyp8OTQaXPKkZFUK5to8w9Ab39FpTUGVCaIayCngysIyWWREmMZ7K0hJDxjM1OAMHjusxORA8Pe2AoN2S/bVGcfAiTfAAh4N6ko0mTeoWxmTkA+zh7EDINnvUh62YDScYK2ZLVr5iPL7axJ1SqBZlCsOz8GR4fKNe+davc+v53AcrfKs2hKQJx6xVeIKX6ivtFOoLto/UE+q9nUBz5sSBETvl3Gy4dEazvrPG1jksPbPKZEh4D/8gQMn5kHvp4PhbYbu60qafYwyt/rawh0xJAbvegK6L4+DoSuCu4a/VRM9HLs+9nz2o4tDH2SEfYKw+5dlnvXopKb/7a++XKg3dKN/vjIQ40J0i+EOkXiN3SNsDiOvr42QNA+8vjnfLs5Yuy/uVzgDfWiteHSoui6kGCmnco5l3E3WgYFr93A8cW1vsEYFoG3pqQY+xMtwHZq+xJLe7nFUTMCwKNM/azOWR6d5AIzQ7CHvN8e8ga9ACsLUI91zKTzKlWpbt0wF3CIvTHP31SegH69+/cKH+0g90r++IQVpoCbomgYeb08d5WGeP6+9nfdolCta4cZi/p4eeXce/5s48fIoE5x2t/NmRavRutIJYmpvrLjduTfCeLIJGjTatN0zoPkAS9Wz7Bj1/HoQszrVoD66wESG6wd49QszKDjW8/Wf14dpVGVXc8jxkzJ69evSpP6ZQ7TaMuJXT7rNvw2UcuZM2da8I9WDpgF2clsxKz4+yREFMXSsZ4Rp6ZukfZ82MQ/b1nowROC7LHMNpAMMA++0KvmS3qQE4hAs0+D3O+NJXOMXd3mDcrpIP27H0AWWK/DLNbg9RtdHNWxznHM9gHU6wxP49xNdJBa55eADMjM1wbWR3qpX7vP/2D8tGv/dbPi+veavB/3pF7+3O/uBEQ4B/tLgdzn+Be6YkCYDZjteUCA7BGOHvEhp4HfwYBalEFYKSpOURkXmXpX+vwxQ4cVdX71BpdD+SUWPA+yn5hgLWtHMABY4B28tEMS0cZkJbv6QYTenm0jQGQg4FVO2+qEpZC7bkMrqw7m4vdWPUhD4Y6il/zPqJjo38OwKhiWxYfsB2abO/9NYOv9MQUo/raAOCRpkQvykbi52rvl2r0BEDZuMmxSLYv/f1ThiTDGM2/eK3yEDX/ceiHZCUlLhaQKsvZZcOXwT9k0zGtLMDvJgDK94PJQco0RGOOAez1Gmo9LdxFN9mjHIcDsXSM8flugoB6nYOsOQgLz8rnXuhg4FCxiAHVa5q4hm6y3rWOXmBfyXLynxMQ+kvgbROngCdV4GcGpCu07MpdmB+HWxFMWKDsvUYnWa/NlK+NhzgYtymG2oHlcexCasV7pNuRel9Bu+x9dtfUD1om30PGoCg05SF3SIAvY6++vDeAcY55MPox3wwuszaiYTAbkqyUW9R1CMGmgpe9t4CxvE/MBTNAwTClbMzmVNcXZ6J+xMD16vV3ysTEDPdLCptDSo/2HZswrS3HAWRGYw82Kzy30f5eu7lQri+MR7t2XZlCUhJuRx6SKI6RWUXVi/cf6Z6qiDasVrnmYPMTUAt44x4CiSfQz9IJr7VytKkAfwB8fzSYZsFSOlEJw6Mo+Y05kAWxFbi/zE7lCxLcvwb4OV/yejpZq1pPhizH58L79PD7JtrvTpjRQ+z8jj9/EQHQIQeuz0yZXTg/CYyUsvFlQNfBGlBHfuS9MKdkKfXG72ccxgVCZiNkGPn3XR2vArA4dummNQrrN45UoZfDfABPcejAsnIBE7kwU5o378OK3sKhY4hrTpB+AQA82X5eWmsPkae85NrQjuvoaMAVhjZv1KlE8bGynKoOIXpZEMjyuIKQULsd+n/laTkPBR51wbLjm1nDeh/JdXmmD74ZQgMja3U0CIi1gozFL4DYwTb1CMpE2C+0tBRI9eFCMnH1Wpm/fb+MTi9Q5KmO2s7X2zDqL8ryw0fl+Y+/KkufvihbLy1sx5efAKa/2VPGpgD47y+WWwQ+s3cfECDM8NnWyayWrtMXSQ6wD4W1sJ8mQeJUi7VihharSe5tD333OiBzm4zB8ZH7RErN4h4Bux3s8306UCGL2MB7/hXBwAtY+o2Xm5HJ2+5iv6Lz7B0KUB/QAKuTNb/POrqgGLuD9zaQoVoj5KLWUrVd00hn5t/hvq8tUANDISaXto/E5oAHumPGDWa3D1kSpkpl/5zMAp+xQ3On9YdLZfcl0i3sUE/5ajTHy70r0+X2NXsosJ8zV4f4uTn23T6yR8fL9EXhHlqcN1s830PW/qb6fWRI+v8PcZ5NMZZD7jE2cbIxGBIQJUlt9EVdPUhHDNBg/p/CYn++wb5A8HprdLz8xf5aWeczDdCUaKltHyIYHWTcrgDq5ygCf8weuUY2UOA9OjpNcWkboP6MGp8j/g4/e5j+DorQzxmzkbG+8uFHtyASFuP8O6S42vdsHW2UublbBDgEFNigbkmWhBxT61ecbaD8J3C8GeBZDpAZt9OyZ1ME3YB36+Q8jz0Hn+C976/ZufmY31HDx1hlNpp1akAEAXJK9tZmWvOT2J2ieW/K1jNeR0p+4rwkuGItS9S4v0vgOF8McpTa6qg1QuBxbP05hIjZhH6e/3B1jh4xp5aRCa0SNCjxcdcXl9i7xloTMUn0n2AhnxjwkimKTtc8t1sLN6P4/dMvPyn/0X/+z8oPfvMfVjvgN/72FuB/4yF7+wO/8BH48b/6b0nZvgpgrwbZ7/XhnSCQg4nNLAF+wPv49wBV7u8VwLc4Tl1kNmdKBl8gIZMn+PONgu3m35Jx9z3S//4MVueY9KUbiFZk6SjDZuThpb8u//WiHexT7qL7hewYi7KX4kTBvZpcWU5BWjj2CPC1Vaxo1ywCTUef8PIXrAVo10c+HUVCohOBTVUczPXHawSioQnn4GZs9mAclcbY7VIW361RYJX3ltIgAa+OHn0AndDcVqgpAD6fYYCji0dwmxVgsGCoxRjuCXZh8Q9IS3ud0fCJE0uJa8qRcLMYoiiZQ7Af5wMBYRedaXu7xriuEcbRlKRBA/p2dORq3GV2eLNIk/pLzWw8zfrC4u8StNfMbQZwCe5f/72ve+1wZACRUqOg5yLcSRemDAKjW/ExeXjvlI08aiBgH6M9PIeOwdshutsdnvU21m9mRwR7PcwD51jdpVZm91jZlpIZxsk55O+PLermWUevAO9BltQsSWRNtDZ0Lr9moGO+sbHHawSCUQOSUh2BbmaA1PHnfDVQ6IFdikDW4DAOI68bG0XYqhs3FsookoBd2Kv5K1fLxPgUVnQ7AMSt0gGzZ2HwBszQrrUDFtEBBpi0aIYPysh4P4W6A4BP5jB6WrWudiG1yLcbrXanjYOUalRBZ+1UEi4koXH3ewbZtXVpAMfqOeSzzSLuGO/U6MRXFG4GnV8x8hVzr3tRHby9OTdyziT4rLtP1HuE/3bp4FPp8LWfjSZjavrNrDhHYM861wl8HuHM8uULXEiQMbjmhIv6ZkchuevPN7QnGgwpz3wbIGC3UtfeGB1q9cwX8Fq0PgEYarKOWsxv+1eoxe6QOmd+R7dsdfG0u+0dBmtRMzGIB3gvQHb7ApM+WMfRG++V0fl3YaunGfN00RLgn8LgH659ARBDp9wm+6KdJsDWe6oDqByTtLCs53snAFjw67oRGBmkKG+w70MqWlwTMdku2fraIcuHUhertyuZYIdMJGvjlMJiJTh7fN8hcAyQv8MYQVK3zVCakWMchmamy8JdCmXvfVhGZq4TVA2zLlxz23QERuL01ePy7C8+KQ//9JOyRJHnMUWhTZjrCXTYU/OA5DsT5cr962Xy6g0kZ+NCPggSPugCxyL26ChotieHQaMkiWvaDrhq/5GSuGdtIF1Z2yDjonuOzzxqJqxvsnCYwJqATS09twbAJ1sJyDrAgaaFBv8Q1nyTc6AD+8l3psbKfayJu1jfW4DrPWxUjwDcW7Dl25ACDdcL67CHMyEkUMy5Jut5hsDAws1Oimc3KQx+wfw54z57tvkZrh1jnTJKc7n+iWZ5+tMvyyd/9AmafbJ5N5DGlKFye2qo3L01wmbLNbc5jwi2R9Hh97GGL55slJ7n9GM47imnZGUPqYk6JEPUYi8xI9wjKOf5jJA2kDAyCFgnCDhAKnIO89+cbEaXV51lnrPHLzNPj7ZxsiEQWsZxadM+GgJl5GYSJLv2AMC5Z35suMzYJAsp2eNnT8or7Ev7qfUZJghboR7hi88fhXf8FDaifczJXdxyGkQz3/nenfLht+9G4LyObMqltX+wXm7euhNSwSVY+B0AtfuOBMY2vQN8XnNkTxo8W13ZJN0MpJTFtK0/kUThfkPSy25wENJK68Jgzt02xQQEvPvIfQy4j7WAZR49x1xAF55rePZfwV/fcVAyGWcyLkr+oOexAH+PfdPdyoJY5ZDdrLFezg2L5pvI8ywo69RRjXWkG5qORzucdVsW6HP9DfbPLjJu4RRlbRvzUzcz12EXe+2Bc0Libh+Wn74VgwRMZx1H5Xf/y39aPvje343z6uf49Rbg/xyD9vZHfsEj8Mkf/vMA+HVTnLCdi4P6kssjjeeBlPx9aJqV6wSzWhfRWtQl4IJRsuCrAkKe1zLX3UGNpaZeZjZca/jHtJG06MeCKarfee0Yh7ZOL0cwHHukZmVsQlfK60LPDgOn847OIzan0plCSUMC/JS6BIuvFCcY45TMRKFQ6PDTOcX0oCBCkFSD/KwASzVD3TVX9kLw4Pu52VhQF4lpxkntdWhuZRcDqCSI9YA3vdgQ4JtZqNjV1wx+lSUJsJWFZ163qfc9mHtlOgewllkUyb2b8mcs1Zs3YYia2P81KdZq0vCkH81msw9m8nyEw5aNGlBkNkSAf86BccH3YNusWfCBWTCsDrIK0n5Wa18DOxuHXQYmMRUyAIhgxgEyOAmnnUrKUb0k6l0FlmZIBFww+NmUK51Aotg5GolVxdk2FPO+YYQOYL7V4gusG2EdmT0RTO+GTWYEW5yOBhn8V1uMmo3xYsMFxqDSYLXqO1A/+9rCNI0ik8FOqZTSnezOWfd68Pa8L/9dnb/vVztC+ffOHQOfGTT4V6/Nh5XqKeN5ZY7CW+RTPYz5CXKcPXTCaxtrpNJXyjp+zTLFMwtXCERYA8h0psZx5uDgt+FLd1X70m1BMhKNdhRykwUxE/I1Bl8HJf9O2Uey5gHWnYMB8KMK4vLZBeOse05wvHnvWYibmRf/rg7aIhPwRman3nreBPsZ5McIxlf9b1/bMwCAUfgsey9z68mPbrq9RCHdl3TXxOpvmz8P4f+vHeAxh7qBoc1slLHo3CVAOOHn1pEVrAD6LFBdJPifRJrQy9tZx9NDuv4MlGtaXy1u1BCYTXN2Wott8AaDf04g1TGFhzr2gWUQ9vCUNvWArgUsIadufxvWdI51ylyTBOCzTpAsHq9/ic77KVkw3D2QpQgianAfczy1NjF2rl8Z5c5wl+E6BPgSGFHXY5Cp21TVYTiTIpe/LounY49Ki9E243fGujgm4D3S2pKM3gEM7A6SnD0KZm2C16aAlqgRkGt3aEgA9seR+dly9b0Pytz9j/BJX0TiNBTyqAubecFw7j19Vpb+6kfl8V/+sGwiUVF01DvRUyanJ8oEYzQ23ygjc0gzKB7vISrKvgZ0EgZ8qrsWxEYwqTOJ7ira+hp4yLwDoHcA6ZsUT2+RWdjhmm0waIa0ATPrekRoWfpZvl3cwwn7+4H7gn0naHhlXcD+BnapZl77adZ0DScXrRsN7Pm8XWoFtuiPsL2CXp+1pGf8Ae5UDfbDYRjuhgCfn50CrC1w/X0831c43jznM/p7kLUcsj9AJuyive5fGC3T782WTcDuH//vfxzSyl6yaY3u4XIfMH1nARBJcHBE7YJn0sAsHuww4n0ECh2PtktjnbPADCN1CdxiOWKeHWPNeYEFquKqUfbXQWqfDji/tsno7ZBZPcX1pUwiMaEZ1iEBSScSqhPJA6LfHsbi+eY6dpJcHyYLPl+JBW2ntYBuwMxPUozazRJ+8QLGfn+Lf6fZ0yQ2u6Mz2F/u0oH2RZnDzx5IHLahBppXb0zQTG8x6lNWl+nsiySrbWOs+TkK/7fKOhk0i13NyRwxh3T7Mns+yNiNarrBnNJj3+DzGAAtMNZm1K71WpZOUiBs993MYCUx6NrTXniXObHHut6A6OiGlFqniNZs1Awy3Plx+gtwTybalLHySfxU1l5t45C1ynXpjmN32SGCljGuv8l7NgnKG1yX5FqfATEZAO/T4Fsf/gPr7azzY71JVkbmvqpvUaYW/BY/63WJLdrI1Arzwvk5zvz/rf/sD8qdD952sn1je3r721/1Efjs//nvabX+KgF8Be7fPKxj0apPDTY+O2MKiEI3qjZdnXy43qRm3ar2GuCHJMICUw5HD4uImll0r1nzBPjn+FZro+aBOWyqHmZASzcX4aE+9MGmAgBIe/r6HgKOJvq6/iapVEC+FfYChFrLHkxvgH0LO9MLPVLfppLNLgjwgzEQnSfaC8AUaeRsYCUGioBBZt1iUN5LRi6Kj2UnPRyVonhgx3to/WbjpGTw1Jn2RL1AFv2q4w/5SDikZAZEkFnLJWSlWwJdGPxtumNqlekvJT19pG59rz5Sv90wRwLffjbhwUEKpGDaZO5PYe73SHlfAHguBPhhf8l78D0sLrnGKJIO+CfrkUFaAPT4uwR/NXQL6UAELwkC/VWDvyw4dEvOn0/yPzjmsFLrCj965gQH1JEMNl7FBlf6Hju+dug1WxHPg3HZ5XBZXV0F4B/ib74eet1+N3UPf95Xfai7swx7yHzcp9+IQYP05S8iyBM0cEECxbA9jXlaOTLVQV3FZNfzMNxqDMJCtmUMVEl7+NmQ+sg+hvY3bUDV1J5yWOmUNEmRmh7Nm7CPY7Bs8zCPwwBP/TX3Oaxk8Fe5pzXAi+z87MJCGcbCbnJ6rMzQ5GoCv2oBvnIhwYRsPqg++gYE2Jexj8CzAvOy9zFXOR1rBv+NZ3MJ8KtnmV1/E8TnRK0mdy3lCYBfA/583qnFj0kdcyBBfMLSDBLzeb/++3xt/RqlJWeu95gYzFfWvH73J0/XSuvJcjmikc4GYKaftdsroOcwN5BtKgEgiPanPOw7CZIPKKxcPtMBA99sgGE/ri/krCrdvY3SKFDnvaT8vB6ldGYMOnkvOyV3wU6fzgKmAEq71LActOly2toqE+iMbz74bpl9/3uA4TnmrE320lHmDLnE2fYTHFsewy6uBcBP17DMuoVzT9SkcKV8vtrkkKEIiAUchvshVXPueI3Kr2J1XAanIc+JeaZEzNrzLNYNBymlCwJ85pDymxZA8xAnll0ApmtclyazE8rhO9hTO9g79PCfWJwvVz/4sCy8/xFs8ZXSaRMfH5UWWozf8TIs/peflhXkCMfIMpu4/JzDQo8iERnGHaY5zD5Dd9cugScuXCkd0lK36iMS16chAESOjl8AyR2yKzsGsusU8MLEH2IxoyFWy3MgyA5rjrLztw5E3VsUQBIEGJw0eDYjaN572Ms3ljfLs58+InuyzefjI38HP3YY7yYyzS7cYU4YxyMerJ2jrRs4s+CeGg6L9gcgfa6MjZTryFiuYtQwxbxy//8Ei81PAKV25h2Cdb9gDW5trKLjRlbya4ulsdhfPvm3n5Wnn6+XE9DmNB2QP0LL/gCGuYn8scW8NAvXScZ0mMBnGGDaDcXea/2CXVLxk2/hAHTGvXQC7juGWbc473SYQaRKpJuAp4szzGLbNvv2DqmL9bGeckiW4IDn1w847gGwKnNsE+Qw+owtDjM8503G9QUF6HucPUMEHRoVCboNIA9P9kPaOEjh/s2rt4Jx38EVZmXjZRnvpp+DRgts+I1+3H3IzIyOjZL5aIWzmo3KLLJ339W8wO6/YUnMn7O5ollRfP3Zq61ZGrC+SZmN8h7mpAB/m33anx/obZNFGyMLORZne3TT5sCXDNuBqNkgk7Bh5gQ5oz/n2TvIXBgH8AvwdRCzg25UjHGWmiBz3mwTNK4TbOzyeRwaZO6GywJjb0NAz65+CD2bOp5Hx3MCFEgAz2ixgo5SdqyOM9ozLrKC2XU+CUbvmUBZt7oN9hQaaw4QLPXx/P7Of/FPy72PfrPaOb/xt7cM/jcesrc/8Asfgc//zf+AnlOA74GT7H2CtupAZ5FYfZ8Av7KHrIBFpNfCbUQNuU4nbhB2gk05gBr7APgAVJsBaekWbyTY1ClEDR0bn4e0afo2XwMwMjINJ2x0+yxCC0/Dn9eiOYtV9Zen1F/t/eAAFlfYg/V4gJhQropV1e2ph1ezXQP8DEiyXiAZfA4NHSAEjOEZXxUvWsxTgRUbF50B8JUJKT/y6gdIG8sSlgyaTAAAIABJREFUeLZbxNktcyzYESRyDSlNYqtW+hPpbBm5/Aog6jGvNKS2ePQvq+BDvf+elf7ctxp8Aag+yMo5Bc4yHo5bX+8A7Oc47ApMW1cztPrqHpU12U0yigUDkFaSjQgksshXgBr3W8kp/jqZTgC5kBa9Znf9uzeLLEOu4XsEXqxkW4wFcRgFbWRPlM6w6e5v7JTVtVVACvIbu9CGrtKC6wTiHhSbBAArtDMXjKyurAa4k3VqoAGtHRWCOY4Ey2vQ+QbuzKK/eL5VB2aZ6IoqjaZB1hFEQWAW4gbPW9UWZCBT3avBTkQPCVcNwJTzBDaOZ8d7qKnVjcf6CJ7oGQBkh+fl5+mY1CDDZPGuhYAHZKbMAB0SuF3I1pF2HsKxZHZuAoZtoVwB4NjoRvs6pS32c+iwMEw9fpU9SHvMKiiz2FNwb4DozPPwCoAeXHzOXMFntXMI8LO3QfxDrMvUiySID5BaZ2Vibny9PiMtLjMIjNdH19SYITFCOXb1NpX/oiMNfBnEAOAe4NxLRup0ab3sUeS5T0fZQzqPbnKIjwBwxmDlIngThDJfXRceytZvqMs/RyKwdLBdnm/w86TZzxnHPjoI9yNfapj1UOpGtN7N4EsC2PQK8TIyD6z18PimyKEcwvCa9t+muc3+ySYk/lGZRcpxHSnL1LvfLoMzC7wX6ygs/Ngz6AvS3n1WjnDSOTlY5i4BagJ1alu0I3LMBD02fHLvMmiPjFe1/jOYyrVqFiHIg1hvIQarnpcDZ3aDd1eOyHgoUXPu69meGZrM5EQvBqQsO2jbN9CBGzhGps45RdDTJdiyYdHNxXLto29jdfndMnzlGm4hoymT956UmGyvl+OVJ2V/5Ss00Kvsp7xxA104TfDCwhc5Uxe1CEo2BJt635zibX8uqGZ+WyNkJkGWeQcSYhvWfVeLQoJbZYVtnHE6AEwWt57aP8VnGuCKNc9v7fTcu9UuA0fmDuhLQDfSsVvzpYes1zoA//O/+qQcPMV3n0faew1no8XRyD621d+zrfVR7Nprs61+pRVkMN17lTCSqZxBm30NIDgLCB5g3u2zR/8Y2d+f7e2WbZxSOvbZ/59t4CJERhGCaOzDmTL54RwZgf3y//4fn+LCUsq1e0Plu1cXy4dD/BvjwEYfnXLNIOpeNkZjqUEcmDoJFo+8f655+QXa/K0WnvsnFMMSeHJ9beZbtww452Af+7nz4YgzaQ0i63CRfZsC+88ffklhKY0HycZKRozhTz9ikT5ZF5s2rdP07dmz5+WrR4/i3HJ+DVN/NcZeMUYXW+uYWtjMDvUNl3duvUONTykvN1+Wboievp7hqEvhBCWAoIEXn3NMs74zCtaVudbN8zLXV2VWuVYJOntPhI00gYzyUJeXdRdn/F43Hm0vd83cRBBgyErdARkTyRzfq1vffj77iNdvEKy1GKcGAcAqe7ySuy6CU6VUI3YnxqhgkntpMNb2fzBI79R2lTl7xDrYs7cO361jmZ6YJCggwAIbNAD41iFovXpGt+Y2CgAz4Ga/lFoeIqM90keftRfZ2Wozb/PZZiiOIb0k0M4InPU8bRBcDCOV/P5/8o/K9fd/o97Mvun3twD/m47Y29f/4kfgMwD+4fbLOKwF+MEYuvAlp0J+IZipAL6ANrT6+nV7GJoSS9YpOq8aHQdzI8sqwBccCfAFvea/k2UVhCl7sKgmrC/VsbC6XbAyJw3kN2cc4gcVwA9WXOBoLSXooZdcpcz9AAu+iewhGCI2iJBYWMAp827BLaBX3+5a56oOORl8D65w66pkGd5sHsA1WE1QJfuZcp/DYPFPaNk+GcWhFg57SMlWCuYTlCQIk9VnP/a4D0Dg9QjwQ/tjAGABEUhQDXJ4FERxLvp9NqB9GDsPUN17UiJiwajBgbagHHI4fgwNsNkNTIdLRvr7c7jStruNNAQOM2sedKwQzMqyyyb6JavNxYVkogJl/3/Ftp12C67AyGsHlQoUxoaZtRVKIRwJnWSigFjGl8OuTTGkLjm7MEfLyyuAgR3sVrl/H6KaZKUu3HewQujWHe+p6any+PHj8orXOz+0aRN4BMjnV10EnSA2AX8Wbmfxbkfl3pAuPFl0GqDXe49CZ9/LJHoy+vm6yvGpfk+Z2ErLn+EE863ShouFIyvgnCXqos8MIEvJUC/uHBziXMMJIOacZ2Fxdwa/HEAxL3mvcwCbdQn4ZlssPTU/VW7dvl7eodnSuICUMbcwsxOmX5Alg+8ciPsPgF9r7yv2Xka4BvixIhPDJ8yun3HV1yCCsATpAUArgF+VWKS8J6RKFQCtxyP2gDpc8ADOzFKd5av/7RLkO0bMCTg+GHg6ceqGBXO/i2PIHsW1p0qteF5bGzQW4pAeh3U1gDLgCnCr77yFq3zkNHaCNh9aB5y+BJxvIl3ZB1y0cUjp2jrGFQXVNEWVvY6NBdqQAwPITbqxWTxF/nSMzeY+Q7RpJ8w1fM9h/NrdR9j1dZVpLPsWbr1XppDpjMxeBzCMEtiBWBQsnOCKgjznYO1zgBxdQynMjKxl5O1k53MN6wdvUJb7Uu4GdneNegeDajaBlOhUxEnsrUrLbJpV9eZgvesSJGgX4JsRbQyyvsem8DEHqJHROAXwaw2p08yzz56UlaVl9mxIADTpJxRYdjH4wwC/uTvXy/Vf/3a5+YPfKDN37iDdQ5bEdZy5NxyxxpCkXOwtl/YevQdOcHPC9pIHxCXZIdZeIDpCZb2SINN6osNjALEZRa5xB4nMBmB2A/Z6m0ZP+9HFN4GhQUTnGXsazl1slHwe7jzMM920EE+HXOfsaL9MtAfKbM9o7KXnSFY65ti/eYYtguHHH39ZVj9+xBzj5/CnbN6fL2dYUx4RHPavtspUP9KaeaQ7k10h2xglAGwipWnj9mPDqWE2n2H2oAbz1f4lX3LNf4T07xGg8OyQwv3PkF69WGeHBMBeaZSJD+epP5gu/+f/9pflOa4/cx/2lPeuzJVfH7xabqAD6xaQY9F6JtNroSf++oPXmVs0v9rgoW8qG1ojyCJImKQAdoa5bQnqGeC1k06rHcjwLE42A7PJuD1HStamuPvaB++Xz374Y8aevWnc7rHo7OdnkEnN8MyxJ0WOdsIz32PP3Hi1XPboBWBW1LoTGz+Nosu3UPmE95TPGScDc0425ginHnugnCMPcg9rd8D0t2kiyDzt6qKzLUW5nfrDk72q+9hEY0uzK+xdWYzKfDATRp8CM0kdjIFzwj3jmGtCcUOjKopslc5qcsC6G7LLsIvAvcWlTFRgFu2Y9+vnHBLgf/VyhawEtUjgAzvWjBPUTSFxHIbssE7mQmtLpVISZ3x+mFKwpsJDzzqOJmc9AV4/AY37uARfm2tzv9UC2n08zl/mzhHZgxYBhdejBNB5GM4++kywPlsVaacF7wWBHRUY0RzsO//gvyqL733/5wVdbwH+zztyb3/uFzcCP0Gi09pFg1/ZPiaYSnYpDnKPtKqxif8U3uIeVGrbWNwCfIutBKRq86JBE2lcoaCykl7S4t0eiDowREsm27zbMc8iNEFuym40qTizWQbRvMWkbQC+DhFu/NF51lQ44FTf/G4AUoM0sjIVGXwXvMA8AJtg2QOUBR/FlwI//+PaU4Yh2BJ0k5KE+TaNLKOsLMK7rfXX0RwpdLfpoWvbbov5BmAdAz4R1HTKHLIRCVC8D9lHwWQ4e4hQTL0acFSaf9koGb9g/Tj8LQQVNEavgXDSoWkLWQ6L1Y74LpjUPcf7VWuow9BAAxs1pEm9NPVQWm9BcXjR28cV8BU64CBl2SBhTwNcVLKq9N8X4FdaazdPNbWXrG0CZn/lfl2B5+rvsv4iA4S6ANuxFhg2BHNuyl6Lftx8HXGgreOm8QpWfhOdaLY+57MrVljgG04L3MgcBYLTM1NoTJfKY1gr5VkNwMEAz9iCNZ9FBGqVG9HrIlKzP9qiyeSlNt//eV/ZJM14wp+raiZk4M2o+GxirqTNoYjS10SheUgrXhchh4wqj698P63dSBH38Q+6xTjWWmt6KKtVPbFJi7aGPBubiUUAohwMQBrNy9QZcw0y9POLs+U+Ht43b87B4Fk0bW2AvSjU/qerVbLo+RzDqaZ6psHeRwiS15fNpd6QzgSzX7H2EZD6x3QB8vnF84xMTS1Lew3uY+0HuH9j73GZCHDj76rPinGJFRExQyZHSIUr1ZKxXtkrW588LiufPir769vRTG+YhjctGhY5b9RmR5DrIcyzsBHRPvPYIOwKzOAMIF+gvM++sME+sg5Yj4LLVdhJJCGzyhy002MPaU6Rxl+YKt0zY2UPXLkBs7u6v4t8hCJRGGZtNQeRUUyMwthRvzK9cKMs3Hu/TC5SaDs4HaZEEfyY6t95CcD/pBxufcmc3svuy3HLBowGaTl2Ed7Gn7MDuGtDDb3jHF2bnbuVI5IyHdde9H4AsO8Dkve4LtlwddPunYOAr9kbN8r09TtlaHIB8ANkhKW0Q+zyk+fo5z8tS598SXElbDrj0ILp7WCfGxXg374Gg/9euf23fgPLSHzkGxSbCmfPAOkA+ovWBveGNaKFs+d0NyUz0cMcti2Gc9eMJVAPIARIYkLvaU8KcD3elrWnKRkyn41tZHRkErYopm3ZqyTqUZDUcY99FJH3IzU5JxuhH34/1z4yMREWsbwlm0q7TENMzI/Ms14AsOxV21xHi+d0cIAk5YtHZZm5osaf+ILC17EyghZ/kPeb2joqV2G3r5n5QubS1A/epmVITk61f/R8MUCOde5dl/KKNfkT1ttP3O8JMo6X0O9jE7oPs7zHHBu8PlWuPrhb/uKPHpUvPn1ZFr81WBavzZS7Y3M0uaKBonsj3Wppk4u0CJccnvcQ4P50olF2ANoHfH7LLBLXOwJrPMycbnBmWUh/NjFcTgkw2Q3KGiDyOevgFQXCXUhart26VdZfviSrxHpA2z87M8lcHCuDSHH6yBD3Iq3qAzT3eM5aj4LE75x9pU+g7fpjn8OQp/Tq/Kp7KSvoRDIKwuwUu0ltGdxuTi9wW8IS1KZ9XWR6JZDkdqx9yf3TszRNJly3IREL57LMdB6RfdTSWICf0kTHGoDPhDkA4O+QiZPo0pHMomezjz3si+7nGgv45ykylgMjo+XFKtkOrFpPCGi1Ch1y/XHf/WToQBFIoQjSxBee1wQz/UjsBiBB4j2VKpKFsXC22waOZDCtuxMTmGHXoOOE7x1mxSWOon7FQlp6N7hHcqtKj2pXtnrPt/7hjCC1z6JcSJvv/f1/VG48+MEbG943+u1bgP+Nhuvti38pI/DDf/3fAcSWA9ikHMIzjMMrisLyxDZdboTs5lJ3MvV1WbSa9pPge1huDh097LVPZEPQRSaaPIW7hKltN5LsNuoGY9pRYGzxrKnDbKIDi18BfBte2XJdWywP1h7kOW7iagNldo3iGzDa4dYh9NABJbTaqRlMa0ydLl4X2ibAB2T5GnZBMw/KdXwPU+N1o43otCtLx/WGDSgb3YG6dj68n82pzXV1WQwluI829IIyVenKDLivKPq1qDQzGr6HfvGyt4JxQaOgOLIGan/Z1NRB8nIOToG7DLMmKtYeaIepLeA8LEYGGOnnn+Ax5CuCWg9b+wokwg9wF025DMoEc7VEQAZLABzA6rUkI9K1NcA3xvPfQsKU4NripmCww1GGjZrnKRvrfdt50adwRlHZBbaQdqm1CO4lBXcvZfA5ANVRmxqNegTBuhIgPueEjXlqEu0oO7yayi284leX0bcCMDrJPdt3oB+NZLgdBSNaSWi8RiFWpRnvrtjsn/X3vywcDp17avKVffmzxnZxzzEfE+BHR1tBPf8XdpR+Rh0w8EcdnGwKpyRExjdqA7gXWXobuwSIt8ZA5wnqIWo/eotHTRFXiZwI6KzrWLgyWd5971p5584VmCR1sjB1BLD57Kz7kMHPbFq46Ph7PdnjuhJcvi52DhFYBcArwG1YrU2qzzOea8DSkJVFMFPJ09JFJ3/VmYCU4CSETzCbFpQ/+6sOEmNsI6DnMKYRT+vzl2X9JwD8Z68onKUZDjZ8s0M05UHacW6waEbJNVvVzRzwswI/A4RJAOMEgGUEMNXB3Nhl/Wh7iColWtef4ZE+yu/7YDSbgPrBxWnoTLzfkSRs0pDnFYWLKzQX2wVMq/EVVEwxvkM4jLiXjE1Plxv33oPJ/w6FtlcYj9QJtw8ACWiaDzc+xrnlE6wat8LJyuUTsjWzia4HNjeL+Ax2zCIK+qPmQVmUe2Vk9mTH2VuUrbBfWCx+AJjfQpu8BWjdBkBqjRudmtmLFhcXy+3v3ClzyIcGxm9Fw6pOAoxz7A03cD558aOflmd//nH58oV+4YwBEpROskSjMJAz12bLzN1r5fpHD8qVd99hTc4QnMCanq0wvgB8CkwvAEIhM6Ku6hxf9gZMrR2bD6OHCWuTPUV3rEN04GsA+VXQ6f4O7K3OQ2Rydyn6XVmhEJJGVgbh9hIZwrJ3um80GhWOogs/V67D1+ToZJnlfrpgqM8BbN1kqUZHlKLMIykZACSe0uhqqbx69EV58fCn5elnn5YddOcCrxPA2wni7HcfLJZ3p4fKdSbiAmM8wzPEDj1cijyXTmFxrYfx5NBpyYyJAWEbcmkX1ugpU/ev2I+OsGG8QKKy92KrbC2xH62Q0eCcGbt3rawBzD/9o5+WGwD+8bvUyMyN4tmOsxBBy4AZktWd0os0ahi/+WHqZS6oC2kRQJ6SPdgjC3FGX4V+PmuQfx9B2qLko8X1ua+ZYV1mjJf4jB0KT/u4/ompqTjPtjdWOGfPsKWEnZ5kP0Gb3u3ewhjaRXaQLIUB4QnXb30QwqBo3HjMc+8AmPbb+TVkSgaVnLDMtX1kaRfMS5tTHrPmJVDUnHsuZqfqnLvu3wamkmwhO/SssrbDvgUh0bL+gzycLD2/t6hdSa0HlxbUBgK77HVaa7o/x3eA/igB3RnX9Dway51i7zkYtUkGt5sE+Orgldq5X4xTOKw9puTWDnIqm3lZs3bBOSvAH9Q2m4Ahet300pE9bC/TIjv2qDAQ4B5xcNLl58L9zKBbooevI0C9dQU6Hvv9xF4OqgmU8wUBxjhUctATPvN7f/e/Lu+89zf/2v3t3+Mv3wL8f49BevuSX/II/AiAf7iHTaaaT0+wAPgungQ20bCCjSoAfnS0TeDj68TOWgq6eRyxilxEFtnKiCf7DDhVLsxmLfANjZwAn++1ltqN2oWtZCGcN9jE+gAB6prVpurUIMA3HR5NrsAueuFngyO771oQ5sZl0610ygl2VjlOuLekLi/4Cn6fbK/MLUwa124wIluhTjS8cnmNIFLLTtN7aujDs53Db5+D9Ij3HbAQWFcaNlvlSr1uQlpfeugYELFxCobjXit3oZALWfAqw+69MIY2XIoiu8DiekObFmdjDcmTQYGbMSwY9mi6FcCR8Grft2rYpSVnSD7kSmXWbQSU8qh4hpG5SGYxALUQLQC9zalCqPI1gB8QrgZ0VVAUch9+GSD4PsH2On4CoejkS1qVjX9A2zPlSDIn6B9P+RLgv9prw9ysRdGYOmi1915T3WXWB3MSTKgFeaTB0a86NtuwbGsrmzhm2DnxAvBgkKM1ajZii4AjrC5rcJuccjrhZEAX9xNZiJx3ZlXMuOTp4Fe6PvhvUYNiACBQ04KvAv2+zvihfs8MTAw0ZJe0sqyKeCOY1F3EjA3PB7BmwVcARg4ha0ys3cgMUVRtMPfICsEWKz1aQN/74P175QY66rEJ3ZHMCJlJESBmQXvY0wr4rAFQ8WZ0wq+Q8cR15eFco3jBZzoeMTv05qvvO+aFUiQ/owL41TjFSyrWPr5fgvsEtx0hcfLvqwF2P6heFnOL/wQXvaxJPe93Pn5atr54TkEbzW4YG9k3i+RW1yEVABc29ZHpdffxg09Z4y3mwaFAExmKdRXqgH3u3RYjk9q/YK0d8F47sL7HduOki+f/x96bx1iaXud9by333lpu7Wvvy0xPT8/GmeEMh0NqSIqUREmWZCCSpchQFMNJADubEf8RJEAQA06QRLYhO5CzAjHsAIkTxLYUw5JiMZa4SBSXITnULD1b72vtVXerure2/H7n/b7uliw7JAESlGdqWOzt1r3f937v8pznPOc5EzC7g5N0syXA3ScgbsJaLkVxM/0V8HsfwzZxEp/4caQMg+gaDCTHceh46LEn0snzL2CbeIbx0HmKPQBd7kFniyzDa6m7ThfX7dWobXHtllJ6x8/sQ+4NLAuatc1FeF24TcktsKYpDN5GL7+NnKuBfWQD0Chz3yQAUtPe0VGqkBaeOnUyPf3iswD0p9PQFOBY29RoIgXTjcf56tvvpqtfezm9S5OmLpaMFdYy2yegeRipEYWgaMSnTx9J0/i5VyoAK9jxg32KUQ+QLPB7u/8qyRC07fpnCiZ17mqx35iF7QIcDRwaWzT/WScDAnvdZDxGaN5UHaXpGIHIzZsbZNmW0yqyJx29TqOXf4Smb0cXFxhf2FbeC34dffXxNLlwKh2yfx2Smagw/qO6ftVn6Hw7BLu8nVauX0u3Xvl6evvzn0tvffkrweQ7GwR6oxSsfuCJ4+mJM3PpFOfDNPOjZtANSRJSQ2sEeI5ma13xORDO68D9Fx1dusw8+goSpTWA9aAs8C4N88gIbDEvdGjrQwLW5fncffca2VmCyYeRyRyfhKmvpxkK3iexsBy+vZlGb66lcXz4R8wO8NktrqFLkLhGML7FGFS5vhnqPbTprDM/WenhIoZ2j/2cJlXWV2lVDGitz82kIXXxNGbbQUoyaEDIe2mVFnkvGziSuRxjbXjeaXfsOq4xD7o2iSJg5cBN2lGMuWe5FlmXZkp6ZAHsB9JlXKDGQhapnt36OPcGM4LWFGgxrDxW5yp/XHc4z3JJOPeNAQME7WchJaIGrgD42c42Y4BdOyXz7567sv8dG2XxnOsw9utkfi5fvYK953ia4M/TZOOijwtnu2YKLTI87lnDnJ2y5+73ZqtHIMvcos3CDHGuqLU3Wz+AfC5c0uIsgygs9PZmr3e04zQQsQ6GsXRFeoZLrtlEMcC9JiDW+UmyOVysc88gLaslayzOf+YHfpaA/8P3zo5v8zfvA/xvc8Def/n3YAS+8dlfAYjdzTKAYIIzIxWoppTqhl+2WmVZ+KxDzpr3QoPN720Z7gEeETMbRejMWbDB4keRrSnA3JjoftFfLjgd4oSqo1tUqnOI9ViVgjfBrWznXkiAlOgI8GMPDGvD7HUO2wnoE+Ab2ecGVjKqtkeXUc1WmQFaAtgWwDg07yx4sw9K46M4Tnu+/HqdPGRPdO1RByPA1yKuAaPRYLOtA0Jrgl11g/w6PIrbAyBFNiTGTRbfGy6uQa9o2QQdefw3DyYxbWjwC2DWp02fQQafE3IgC2Y5JkeGpmm5je3boJIcxs8shxITDwvuM+BFAPwCzIZqsQD4gtYCkEbmJYj9oqlTXEUWnTxYWFnaSPoAovdBgfacG+XvQ9pi/QVjpopJv+TwI9Y5B+3tLhrITmML5s8OgxSXrdLIBomOPRK0ffSZubkGeNQFhSuxWKrH+ObCbOs0ZDtN3Vrgx5xQolMA+9LrPvT53F8ptXFsS+2913rv3jKqzkFKjEkxLgHIxKpZvhJjFR1lPQLyl2OjnaoAO6wPI4OQ56CFwKaKc+OuDOSjxoIft6FRdBCO4i8CqgiQfe7FAeX7oh2NZj2AwD4OsDqs3YlTR9K5R0/gfjEJIMk+4iXAV4YWjlFcY2QB4s85Kxb3ZAFuZDEKOVq8Jmdy9C4P3F5mAoJdzgd+ANPiZ3KG7t7Nl7+JUcqOS0rZCtwf4P7+60vZ1j4TTb/zAzqmrv3B5bRx+TbzAcmWhdXMVNm5HbpJ+jVsej+a7OUU/wDfPfYZg8EWbistumAaUFa4Bxn4cRxO+nHfaLEftBDs7i9QoKxbDvr7FoBkq9NIVQKBqvIJZAIb601Yz8Fw4HCeCpb7dtFC48xTx5L3oQuPpVMXXkS7fz4aWkVfCmuF6Gi7s/4mhbav45d9i/HD7xudt7KiyG7wq9mVkEsx7mYA/Tfnk1lNszg7gHeLU7cB8kpyrCnSPrJDwawe8WbplE3YV8F1r6b4+PFj6YMvvpBOXngKl5mjuQ6DeeOoHwISWzevpmvf/HK68tobMLtt9qkKLjhDaPZhkZEe1SZZW2M1/MLJMvZBgUfNBLaJBCj9FvqXhb3h2NWmT0UP+RwAmLHWglN74i5M9A5AuIF2fA350PYu4877Do1QFwVguk4twDvv3CLLtoHrWTU99cTR9KkPn08PPXQiTQJgHaYqmu/RsWNo6U+mTmUaMAwctZ4I0D1IjdUB62bbbB0NuG68/NX02m/8Znrts59HpkQ/FObwIuP59Mm59My5OSQsNPfDQIaPD793AXasWgkFHcOix0M2D1Bh5f5vBnoMN5ll9qovYw35hkWi7LGDnC11GjnJYjfpVLtJRmKQvVXuSlnV0CyF/dOcW8hwxuwKzPVO0L9h3DqApY00xBkhmYQIMZomLXHu3FFeSUHOJDasRxZmaDIF24whRI+M5SFZjuoec4NAbRfmf49s1KG9LzhDJHj27ZEh4LZuTZJKMiEynNZfyegzp3SDU5pj4zFJtcI9qeJZxV9UXP9I+uyJcmhhusoebmhXSU/o4fP57FxzL+jy3K3bskBdIst1qwmC519OhgK82Zf9mS2ybv7qAV6zo65e9PxcdI73vGPcc4+QA7JSBMW8b5gjsJ7X1rHF5d7U9c9SJHvi6PGwEh5hTu8wj7YdH+6rgmuSEhobXCn3mSIg8AyQQfR8lcgb4Iy3p0SY+wa5ARaRmJE4NICxOFh84v7rScq+6DiG6YdrUQOQ6AYtySDxZkd6Cpepc4msJHLWpz/yM+nUIx+6t/d/m795H+B/mwP2/su/ByPw1d8G4NPYJQBOgHyj4MzQZ4AP11PIDPxu3xRYAAAgAElEQVTLIEYeAPhG/W4K3VL7Hix4wfiqT7/X7EkLOpgoCcXAGRlFSLooSdAqUEDd14ePrSm/cF1w8ZpKln1QCuLCtWA0p8RtcCXACs0gG62BRdbXy+wUMhJZ7hKxCG4LcB9NrIK9Z4NiQwsdqo1l+DnBeoB4rsd0oZpBB2hru0njHQ5VWMQ6TBU/EGyYkh1/RvCV3VYygPe6BXgyCXahVC8fribBiqrDlwGG/Qt9NaDNBj26GZhTpHCzRkFRneI/6C7YYDMRsIjInWLcCpQVzkaC2YzQsi1kANasGS6tMONXHlRuppMDtfIxlyz3H9KtK/0JMBMQ7t5n5gxMZsm7Akz+ZQyWxSzNvpIU9cscFk02e/2xt3ZIzcI8aplmhkQXmSoHl4hSnbqB4z4brsFdW8/oTaQRZAH8TBuWOEY+03439OI+Q4okWC/Y+xLgCyyjkJjrLpsGeeGhjy6KyawdvtdciM8t5SfZRYpPteDT7IvrIVK+dtWVJeTao626Bz+HEAzf+BiyEFq6R8o4wAZsF9IQMyTWjXsAKdERPShHiqZvAugsqoqD1BG0oFwdtg19LGwcAwDoaT1DoV6NhjulLClLiWALGRfnfM6U5YA8j8cDAD+6N9+/PwvbfOgl8W4Qo31frOV7iN6xy2uzlOeVzkn3JECm7wtW/94avvfzRbCo5A32fffqctp66wbOOesh59jkuQoWRmEmF2H29vm9zL3rte3cYYxsdW+mxnVpEXyLgNF/PyDIqzDXx2gsVpvHNpBGRQdz42lvcSaIhSZs6DJe2zLAs1iVHsPrW4KhTZDZAbyGH7a1DxR6DmHJMggbP4qs5fS5c+k4DH594fFgYcO9RkYexry7fgnXldewer0EaodpNfaLtapUysDI8ZPFdxUw5xhi54nSwhbyoc0Nmj/B1HfbAGaAvgCq677Ec9FaURLDYn+LVHsEJzuAjjm67T77oefSmSef5pqO4jxFZoztQH27nTn3IGOWL72SVi5idYl0YwzJ0dQMEiVkMhWkR/ZXUGUh49pT+hQdrM0cmbl0Pirvs75JO0IccLB5vAuAXeV5tQD4YWNsZkwtNZ+3YXHtBl7zMviAWBvT3UGucgW7000A3PR4NT3x6PH0yY+eT49eOEvzNuuDmI8HMPmVubQ/dCy1BmdTk0JeZR419rI+LtCuxPR8JstyO136+tfSq5/5THr797+MfWcDN5rh9Djg+ocJGB47igyzDjFSw6ZYckdbA7NI6uOVxhm4Wu8Q2ecMNmOMDQitB2D8XidT8CV836/ZOI2AZopi/uPHj8YZtwST39LQAHBsDdEsa89sxTgN0Sro6O0yPUYwVAPcD+LwM4wWf3TPoA6dPTOlxdpf57Bqs+4lOXSHGaUW5JAsXFuZqExxT/kfwStORwcEp9ucYZD6kb2qKnkB3PYTVOrf7po126uRg+yTwZ0FDBE68mz7uB4G1omGNGuXbMcBgY97F2cmyD72Fe6DHSt1NWcwswoBtcuabfLsdrWqZq3lzLzyT6WlWFvyXg1klMoIlQbiDMqaxK6T57+KnM6ssn1YJrm/EeRyYnubfQm8Y29gL4l17BonM2Ixr5KdJj+7tr6CtLSSFufm0wLdbOcIsMaQIXlWRuNCgm7P8g1kOp5h42TbtKD2jHCvNPgPEov3NGkpWy/x55dOdu6zYarBWW2AnmufeDqRVcPulHWnnau9ZVy7NQKKA4hE3YG0EBXcVwnynn7xZ9KJhz74naKu9wH+dzpy7//cd28EvvL//re0jL8ZG2TJ4gewL8C9oDCD0qLAJ3BCdtnJjHl2XTgomMRgCwu2NwBTKCIyoJV1znKJzPoFNNH+UskN3uHhcx+e+Rmw+/6yd4LAkOiwr5nG8+Jy91mZ4BLgZ8mCXR1lXLsyzGE5R0quALoBZL2GkO7wWj/D/VN/XA7b3KnUz1DznbXQ4d0VTAKMFiCi0YNhYsMcg6Xwh9xg6iMEA+F4kjtzhg1mAHwObj2t7awbNpayuRZZZqCdJSal04a6SPd0C4hoNkMx7SCFtNFnQH1hSGYE95ltjm+ZG8daVFYC90jzFk45D9RMhLyiAHxlJiYDPp9lznyEfjoYftLBpayn0LWX0oMyGAhLUgDqEPcwxsbPYKcegH5X3SNgTDanCfvT1O6UX21gYqo4wEMAcDMQOZ16qISLW7AYrAP773PznqJLsRu9QaFAxV8ekOCUQN7X2xhpk8+vUxwns35PtlIEKcFy81nWRgQeVUvtfDDY8SAp5mqop/m9qVuvSeClRO0Y7hqnz5wJp58JWL7hCbX6zj9Tyj4zDTPNbABIlUVQ+LVPb4dg7yNAlqlX42yxuUEHryeIE2wZ1DlPlbetImVZBkzYxXZyaha//DHkF9yPbF8ErQa5st2FR763oizB7EPcq3UMeX1mIJ6DtLCh836LrE0GqRGtR5AQEKkYq6zJF0AV3/cAfYRL9zajEvQ/uDtFPQQSjdal26nxBk4013FuQebg+7esyyCoqyJ9GCP7sotUwkfRU49MBqfN+JhVqHNvQ4A4mfBtrU95VQAPrnNiEbnaaWQUp9AxEySsEAWsAexXCCIbFKLa9Ebr0YceOo2OeZiCXDqfLm8A/O0tgSc5nzMNgBtDVjGKneaR4yfS0YefS5MnP4BsAmAmKNDBiOfY27ieti20XbsIKNoKeVcuwC6LnS3gs0FWJheUiwg+ZOobaq5hxncoBNYwwP3M1x1Ab7vGZFO1+VbFIbHgHO6wV0zAKD6Ohv6RZ5+l8dSZkGu4/9RggCMg6+ICs3Y5tW+9nXYjWwGjCmMfpRHWKXGNAW5cK+w/ubEcgLHw1d/mWbRh6LW13KBg9g4ymw0kQw189nvox82sSVjUkKt0GYd11tQeJTWDfRbkWodFzzLW9IYuPgQIyp2mkZM9/9QpmiqdTccpFrURYUQZg1OkaI6lvaEFGG9rStCNA7oRyCMjGaR5VTfduHktvfXyy+nN3/1iWnrzbbKikCbMuzOwxX/qkVPpubNzFBDzXsPW/LBWAcIHB9l1ycA5Cpyd31E/ls8Mu7LumHHjr4YAkpv7A+kVMkivAibf3MAqkz1qhsZnMzjX7JFJ2aJQWfvVCUbtpI2VmBejBC4D2qxS3xHWYDybwZXNNElNwhTjUfWZGjTyGfLrSkJ1M4rMISz9Op3GN/i5Gt2X63wLdk0/E9eF/EwJTz9kh4Whdlg1APfbs6kHSO7Z6AkQWwkgb1YJYG5HeX+GAN8l2c/42bl2LLqmk+IAqEZDQT5jm/1mBwYfliQDfP7ODsgGl7uuA9aSTnTDnGPuLZ5RLRh015lDOWpNHZ/fYHxuo51XYmnWUvebejjdEWjxq3vSgGYRQYrk88TtOs55AbhyW/ZB6wjcVXTbmWKdzbO3jdcn4izYB2wL4INgi07iBEUElyMUGrsXeaYbjEStAM/ba9TxJzpLF0qDME5gLMQSzn+b38U6YH/W3axFRtCg1nk5RO3EoDaoPDkBPqEVZz4A/8M/nU6cfR/gf/fQ5vvv/D0fgS8L8NdvBiiXuY/kp5tEWNnnlJ7sbBSORSr0PsAPmYC7iaDCluyB+k0DZwAako6wIMkMsDaO2XfeDSAzzLnQNn+bAhRTZ42y9mfuFPlz2ZaCwZdF9e9yF1JBlkWIWTdomlCWWFtNHX2UBLnIs348s5IPMruCHwsdPRD81c/zNTLq6qvDstBbEIzzG9nENuneAf5eiz/PMS0y3Yh0B1EnmJtZyQjIEsjeq3e0I68gX0bfRjEWKVlwm/XxUTCGwn4AFqFWw9u/hgyhD9cDDtIujCNokc/J3GtgrYzeMsPhWMs+C8j8MwdnsPhGLsHiP/DNv8eP+eAC5OZnUxYjB3guUixDusmEdCMDYTfyLOjJm3fJ4I9ZDCXrzaGpa84OQEq7vw2LatlUNzio3Li30F1631mipauMm7je5dnVRhmUG3cEPswlWdyQMEWAYXraOVnUVRSA02uI1uZY4bVItfscR8njB0BRW1l8lzIWb34wXGhyUCP7F1rOmNcxsAGAdXMRmI9wMB47tpjOPHQqnTxJ8R2Mb0iKnMchhcopdeerOtFhgkJdIdSVHsLo9bbJWvDs7bbKaR0svsGp965UJwCf9yX4L8BYG0C4uU5HUBoHtVu8jkSRDinTAI9RAkmfm8/Iw1apk3PI9ec1lAD//jzJgD+YdueD81+gH8FM8ff+e5H1yH7tpeQmS9pKx6Q8l2RmixqGYh+I94mRy9K7qHNBq9x8/Wraungdz/UN/l69OsWIYn8L7Hm+Flwf6kXtcwe47FI5qW99dDwFIO/TPEnP7G1A/66HuzI+CrEnjs2nQRjSXaQpLYKlVdx0NtHz2kFbvZjF+gsL0+nESYIAft+gYHsF7/2W/TT4fH4McDEEE8mhjlZ/anY2HaOb7fy5D2FROE82yR4EjLuyvC1sFdfeBOAj09kh6FLDbCG9dRfKQcrsH3uOPSgs9BMoqbdXY++v6u+9/+jF4J7GNQqytI1UCqN/wE50dbbQtg2xMJwee+5ceux5rC5PXyAYQn7EXBzw5+xK3V1PA3jz77bosrurbCibFUT8prTDPU2gZNBo0MD6a+BX39S1hzHooN1u4tK1gYPPGha2qzT10g1nV1ZaS0OkHjr5DMGi7tE1uIkv4gHBTT9WoaMAuokpmkCNLwJOCYYY0O4WjeyWb9KEbC0dP72YZhbQjRPEWNRcxfWrgqd8pXi90M8eJ5ob6LS2ubGR7l66mm5+/dV055XXUnt5KSR6usTMMQ+eO76QnkV/v0ghqwlTwbxbl6KjaDRWZill8KPmiTEwc+X9WE8wCPPOWhzCLvQVshS/C8h8kyZRS1yzkqiJ6RmKrifSJPe9QNAxRmA6Gk5oPB+CtT72+QEAfs+qXph3vfdnt6kHwlWoitRq0OZOEkCeWexjcQ2cRU2W5DuM1yrvU6fodJqAc4R+D64U63CUw/S42BZztsU5NYJuf0KjBpey78dz67NoledZkQySGNJwwv3RvRbQ7JnRb0DM+aJd7zAAv8JmsRcOQgQJylAIMA5YA3uwTW316Nb7RH0RxBS/jmNfOUZtl2u3Tc3UNhJJ98TILvPcexJf3Nxdshy37tIgjOsaJ/Abg0TRvlmiS9a+3wYt3LsBtHuxz0Fyxl/r7JkG2ntRsEt9HXN1Ernc9DifPUI2jn1Tht69RYKtzGAYqLn/RwDgwey2Zd0Fz9raALPh8Xo3lTz5OR94Lvpyc/2eC0rf9tnfutYIMN8MvDt82yyyRi2OkrgZ5kB0Kyc4evbFP0NG732JzvcchL7/gd+9Efj93/pbAfADuIdWV/ycD2qpgGD/BPgifldsbKYB3/PCCoaQgwuAHmBJbXgB8jPAzyyhoGIPz9oSm5baeCU30Xaen9dNZ8hmNRZJaX0ZaMbupRbHZAvIaNTBm8iAKomJ4mA+wyY1gmcXvQu7LSvGgeumFAA4ZEVZopOZzRyYyLzZmEv2PB/aGTR7aFoEKGsnkJe3bMNEHPAHNY523bRbbY3NyVbXVRk22ami6LVm0RSM1b5MIMy04FY3HUG7mnIDkNDfm04HpA1XBXC0GscCUz22aX67KMpSVaKhTnHNAtGIkPw1g/3MmRTAX4B/D+E59A8C/Kwlz51KM8D3dyVgD9Ylx2Jkg2Wks9wn69p13ckBUFnn0OPFk9YfeDkcEB3cEVpYpwm2G8oUOMi2KICy8LQVWszCmlItJPUEWg/GZ0TWIN9f1lwC7tXXC1yKjIIBi9MpYkjmmIddh/fcZiM3M+I/VnkmWpBm+0cAMAfyEMhA2Uc+RIoi8ngf78uHXmSnlDCEzMwW9Lkz6FkkAk8//USaw6HFo06mKWxO478MkK31CCeicLjRUcnMDwWPAKRhDsF9WMOe8wZWP+5XKVM4IOVgWWtCvbL3+fdwRbK4nKLGTQD++loL+QSsNJNklsK8BWxEx2wMFY1nCJBYK1l+ZGCZ5TkB8l2bOU1RrNOIS4qvDO7j2QeYN72egwPlP+WPxa+xWPNV3vsq6pdzbFhIuO6Npxk3DtMVajAu3khdJDrWYVjMHk4WoYfVe11Ncl90pNXSrqWUAO/6McB7lee0bXH1TQCFemcDW9j2YTr/jp9cTFWa49BdPi2Rzl+ik2gDZlagra3gSF1XLeV+WGHipmPH6+b6ZtpYbgCmAHtkDibozjODnKUOKhpgHOsUfh575Kl07DF0+BS17qG51tFqwH1ni4ZXynTWX8NObyUyL7lDcg6yImbib13bbdaqxZtda0YA0Tusc291F8o2spyOYgSWFkhbeGtQILtedIkt5skwkorHnjmZLjzzQlo8+ST3Asup2flhE6kBlpi9zTRIJ959/uycLCVUYc/p/qv+3/fWrQft/zpNolZXkRYC8pVcaIbQQfu/ThC2gr/7Br747qM6lYwxby2SHWOcavQX6cd7/BCQ3+vrUBh9QP+AkTQ9t0jn35N4my9GBqu7tZHWrr6bupdeA1AitUO+BlcRzmIVgpNB3qdCQ8IKYK6PjJXNzwxoujTHat9dTXt36CJ7C+vKG7dw8NygzqKW5vkMXaR6zbU0y3M6gd3kLDUWSmj2mMjUTAc7bw8CQ/K8leU16Zzv12OTcejQ80D71PHaXPrmjY30GVyIrlLX0qCPiiSEspg5uumeB4Q/MzaDC04OtDoRpLEmdRUCDHYFqMh1BpAN1dmXJni2kwRvY2SPBh1zzgNBdO67QUEt6/xtMr0bSmAA0BPsH2NTgFl+VpZ5RzctnsMy9q3LNAIcH59Ox5Dj1bnHsFDmu8L9aMNbkQRA3mXTPCeUvSL32dcG2FsqEl7Mm0H2V1vV6PO+p3NPIGz2BfX+nJe2oGqwVzbIjkahLf/mXjkxwT0DtjPjDXsPKWFw4zUMICuK85A1vgVpo9XxJvt7ZN9wS3K0axbzKkPiNVUILwPoTYwVtvmsGtfoawTTM4zxKGvSHi0jnKkTSJME9yPYgQ7hplSR2FKWFwSO5Ip1IDbcymd3FPRay5Rd8ZnDNlGzNs+9NNc1RVF14RTmvq4Hfzik8bM25ZJYcD/RgciSbHmenW4HSdwMiUDuh/Xz/Ed+Lp09/36jq/ub/fu/+xM/Ar/7m7+Mo8D1DII9sN1QQnYjE1+k/guJjsg3MLsnnOAhAHEG5GoKBdAulP5gkjJT6O/EBJbXKVmweChH6xYrZU19AHx+tdh2SCtMGXQYiSw3YFkTsev4oLWbzIFsvO8TBYeFJ3gJ8KPVOyC/7WK2sFUv3CgcLKP8PwzwPaSN7pXoCBQC5PKX/owsiYFENG/i3tTIyiTuG2hwgI0ARK30F5RUlQrZ/TG6UNpgQ6mO7LBZBK4/GlJZWAeTAAD2APGUClzFZ02PP8ThthjD2tNdBTbPolrfO+wffSbRQCePbeDwgg2X1sqaaf4HWBPy39fgO1aZ7VInnjMYBZMfgCMDeBn6AHRFAWo19OG5YC1sIEOiZVwhk5iZ9EPGf0p3Cp5PD0lOCzC1STGtjbranEQtDrImGQhBnXakpd3jvg1VYLZ3+TnrG0zH+r460wRrE42P3JzLmg9Z/hxYeAD77bNVN+r1C3Lzz2XtfVmEW0pOspxLHafBj/NVsldgbhBbFi0j5xJg8984INoGVI88+hDMOb7SsHEgq5CIGbQNMn4auoknwmw0ojQ1qByuSggsUhsBkHJw69ctqJdtVaojyPd5hVQsfmtgoSbWfgY2Y7FpF+lxGEIdhG6v7NDVEps8/nIKO72FI3No2JWlcZ+RtvYbuY6FnhEwFr0P4undl+roS5JtNvP3veDOucKfHcMIUgItlYAphwj5r5xB/Geg5X9lcBAgPweJ8W0NzN12alBc27uBHMJglrE2iO6i5xUMDxA8jUCl17lmtbTbjKsAfwgQ38epvH17NbVh/nuAiTq65ZrWoYsIKGDut1n/68yvuwDDFQC+doqygOOwoEO8XhJggGc1zc+oFRZ0b+IGY1Mmm2aNj+CBT2OdKpITsyqjBAVHzz2Gb/yLNIs6G6z1Hs9Ib/NDwMrB1lW85nHTad9mb0M6FjKdPBYmLx1vi/jaSFlaNB7axl5SByxuMzTREox21eYpx9q1gFdnnWCYzeSZKQhpknMdf3Du9/TZcbTAj6dp6gKG8X4fAMzv7a3wnhuwtRQH4k/ejaJeggfXUsgVNCSwSBb5AuCoRQZtfeMwWPoN7r8NI+u17PAsNsgu3MIm8ubtrWhGN0s9yQnkKifIfCzIVAsOWdsVGwlOzKYdGP0xxnLcLMoE3VYJhKoTR9ij6VcCMNy4eintvPKFdGXlDvIU5js6bfdJO5Da7MziWiuY93dpPmZBpNk87Et7N++mUfbBUebNNvKqTnM9LQI8ZxdOIC8ZTK9fupiGyVqcg0Q4zTWM2+WZzRhL+5xJYX/N9s1GXvnciHWgKxrzdKefWh62kqH+iXTt9k76wqVb6RbxR28e6SP70y42pZWJgXQeB6DnJgF6PKJtzw67UrfMgjC2fMYO97AJMF1F2mGh7AxZgZMw24tkZ/rc0z1D1IATNNhDQIB/m2CnS/A4iFxwbIIAisCyT/tK1u1O9MEYYF4ydgRfk9TyHJlnrMmQeFIqR7UQ1ICmYtCtSpTPseZL8dWeYwpwVwdfk4xQWkpw0iXo2CPrtce+FuOP1EiLJV11lNtYc+FevMdcG2bfHhtjzbF23Fe3Abu9APhFjxZbdgWXpPyInhJI3ZYpSu7Tbpax6jF3R/n9Js9/2zSUeyzBYTiJ2RvEX7neftyGaoD8Bdc39zeKFHeCoEKd/RCZiOog8tYBAsmQXGUuMEsvbZpJ5juIIV3IJF5CDBXOWdE3Rscy5Tv2YPDz+Vcls/6sfRvarIUe92YDTnMtdQMK3ZvIJnQ4m9bW19jfp8L9yODgIx//hfTIYy99p5jufQ3+dzpy7//cd28EvvAbv5w2V67FgS1wlsUX4GeHlnywe5wFGHIf9TWCCBV1QSRn5lU/64DzRdFnQAXZBpkldbQFUCwhQwQQ8h3saVmiY0U/Bz8MlsmCOhG+fuQGDTKg23SyVDOnrZed7tSjRgOk8OzNHvgWHepmIoPfCUCt9lTwlHX9WYNfsMVB4BtAFFaZZi24Xi0Owx3IuyqAj3BTYKbFVoXPP9BLl1SgWm9dQKocRmrFo7FUyJbQTkbhqGNiTYCdaQX5Soj08LboVp/i+BTS3pNppn6CzRzrtGD7sZr00OcaLbDkuI3rDDDKlWW2ys/J9RFZjpO/7Pon4opnF0AtM/j52WZgLuvsV97ACxlG8RYPOufEWBUBQMnil3IdAzQdGCZgTg+V51Ag2uZ7Az3rKiB/U6mOdQccGgYEYY9ZaJjVk4a7Aj/nRVTY6MMVyCeZ48IYl/gORhpAJPuoQ09YSMSFx/Mx1ZzdiHy9oFd5lQV9WpBaJ8Lhx+eFQCIYbvWX6N51NHLymY4JyYTXgic1gP7cuRPpoYdPwZqPM5cagCuasABw/LnoO8Dro7gr5Gdci5kBDxZ9lYt5eMABWQGcyXZZTBf60dDjZ6cHF8eBDiBRiOe3+nwBgoejdRcANbIgzQZM3woFpKs4VNjmHUZwxkMJ2c4IBbg2JopaDt19fPaZZy5WbQbfOXg3AChtMQu70xjGPOAGCha5ZuBe/JyrvATyMd8YX6Vs/l2xV8Q8suDED7IYUDvIS2vpzqvvoBXXnxp2Ozzus/+0fk9mxvYMlAC7AhfZyBodLfsAANvWYQAA9cjfh9WcoKPrIICxC5PbpdDygEJDAdjqHbT1sNL7yqJgD4eZh5E9YE5pDTlPkeMCBZ+OyBYgtwnQj+Z4+n5bYEfB+gCEwSiSqsUzZ+lg+XyaOnKBokyK7rxviQVAwn7zOk46F2GqrzBP0GHLnhqAqsN3H3TP0KqPTFIDtrwFM26mLgiDKAg1u5g12u4qB7jTHMIwB2Dhudu3QhcRi2NrfNdhiydmYInpsFpX3mJXYzq17u9vMfeQB5pdEPC4JsxWQmSEU4/jbuaA3+szriRwsz2Avh7JF0z+PnvTIOOs/GiJQPydq3fS25c3SKv0oZsfS89/4FR6+sKxdGoBlpo9OAqHsZUcIkjdp7PusCSG622IMR2dgZXH2Yt/7+NeN2/eSqtf/I305Ve/yTNi/eEhXwGUO0ZRJildynO3brRFd9a9DQInAH4HVlgpissoCu4J+EdojDjC+7aZZ1dWlxI7Q3ocmcfTBLfHeE/HqW9ESRzEh3PEANmHoNzPb0VKOu3wuT2es7KtAbIyDex6r7OG7GzcPzUS58EORMsOQZXgex49ep06qj6IGpVQh3R9tRbggDW/xdy+xXp8e6eZloYO8cifTI9i/bmosYK1DWSpttnz9igoHeH5qq2/TSflFgXhFuFX6JysFaSM+BbrewtyIwrsiRC7BIbHYdKnZgW8nh8y02TzbFfFXFX6WbHelqCsJaNttpdr1SVK5sku8zp09QFidS8yiotkKEFoP0FAxf4kAm/GuGlH52j4ZLEpK5H39hzNpI2BpmQYOnabNhK8ZfJMFn+Amo02gBjLWcZkmGZc/luVcVGW03b/l2yJfSNnkJ3znhFa3NbINMxSCD5K8DdMYG+jrXGyOsM03+qnR8SgQbV7YKyR7Jxj9tVtUolZm8yDHva7XPcu4+NZGkYaZsQJXAX42lQbFGUDDvYIfmadxmLZntlAo8Z+MMs3dSF8iuvjLl79nh11nYf4sI/90J+j78LH7p2l3+Zv3gf43+aAvf/y78EIfP7XfzmtL18TrmfQEkR3ZnPDSyT+l1nejOUzSPLXAPiFNjunrq2qV16TGyu505S66ejmys8FeywgDQ2lcgoLw3TSydKMcQCROvpJDpYoLONtdkh3tttuLlbbs/kYRCjB0CKT35eykwD5IdExFZ2je+0pLWJUZOP1Rro8Otd6C95sqTXOxcJ2XLToVkmBG2UURPJ/FugzNRwAACAASURBVK/JLmgtZgXtgRID9Igjui9weFZ0MOE/lTlaAEVBGWyFaeQuG5N+wmH7CUjraEenVMfeOchxFo8cRRsMGybotxDK4qAA5fk+8xfBU0ifMhIvtfGlx3vJqArwi5ArgzuzKhFI5QAsOuvKJMZ9R4QW72e2JiC14E3W0YCmkDOVEp4y6xI6a8Z4CjAyEm3gYWZxSdmGWd3c4BBcW8d5ocHmbwaFVDj3IIMZZnYx5jJSHujWUsCsA7xkqA1sumhKZeWy5IRiPH5Im9G2UgyO7QpA20yPtRhRqPoAY23WZNCOuhx+Fq/5bON+ZTj1gea6fZZmWGyQs09f9QE7XOrUBJs7NT2SHn3kRDp/Hv9umvIM9Kt7pclNSAIKL3rGKdhDtbo5EinWRgmO89/tKcWwroL5MYLetM532CrGmsgFxof4c+vHHgV0ukkA8A+1Qg02Nh/EuwCNBqzwXeQUd/Akb2CxKGM9j/f7PABCXXT/IL7jZrbisM4SuxycOoZFUXGAew/T7EhRFuOWAbf3Ej1uigxOORciq1cElL75gDIAp2Rk+7LB6KEL2L0DcImoO61/82a6fekagR9AlzmtPOuA+acud8jO1Xx+x661SiJ4TY1DFiwCeGGtKGEiiK7Qxr6LnruvAthjDmwoS6m0KY7EeQQWrrGG/IsmarvWIUSfDphXGkhtw6IKko7RrOjsGUAyc6EZBa/IW1g6kgNMvgiMIISRDlTSHNaUJx97Ns2cehq2eRYQzb1ILCCJOYC57668lbp0tD3cb0ZXTWjpKN7Lxe1mXOzXQRCBc04H0JilaI5RDqpcYZGpcb0pH3FPVUpm51WCtBGAT4VfYw+0KFJJmZlBxipnRwRxWY7jnmbXZh3JOtQxbKOnb1KrsUFg0bCxGH/uABq1HN3ZryGvoCCWv1caM4IExH1pmbqEt67cTm+9ixYdOdixxaH0iY+cTT/w/Nn0CDp62dV9gFeP1koDBN8JDXuVLFEUb7snE7hWkO8M6SvPZFi/uZTe/O1fTV98+ctka3ieMteAysj1WH9hoAPwbIdrz3ragwkeBDB6/U3GrhOBo0y7Fpg4w7AuDUj8N/3YH2F8nkea9Qg1GuOA+37qbOpka6pKLLUXNUOpsQHjTHyQAb6OQxIidhxmvfbsQ2E9FhuA9rrhNMN4WsTd5PM1MNbK0joqg7BdMj4alvV4BivMzVs4fF1qbaVbSHxm0O0/RGbDglNGKlUt6ITc6EN2NIm0pY7s5A4Af4sGX9O4oPVRBO2asTPwLebhBjp1LZZ9RoNc8EO4y8yQPalZf6DOnr3gQGmaDSCtRaIAegdL0nX2MJ2kpnkmdeRSB8heWgQobYJVNabWCNSjaFY7yZhmOUiwXoz5tM/8U9piF/awjvSsDMInN+vTSnfQOcl63ieDHlkctfSMp5m4hrUuSNGc95I70d8jeqKYWc11b9p92rBREsB9xgzvFBnHUbIfw9S9DBFMDVNLVCdQHIbQcoxtHKebjqRL1+CGw7fGuTKEnSoPN2rYOjR724asi8ZdjJEYQZJsl/3DuTnEPWo3FQ3BkOmZGdQ5ZwXTgjUC7z3eZ3KSJnv0ipiy6Jnn39hkT+GzlBf1uOaP/9Avpsee/D4H+FsUgVxdw7+2TZRyvzHh9wAq/sn5CDOGc/W+dGKqP03RIfO9/PW5f/w30roMfgHws9e5QobYG+9LOAo2Nw72eE32ow2gWAC3kEqoWZdRDL1zod8WwAgKI30mwI8jL9hnD1ILyMqmG1MUcfmaKVgNF7lgyoZAnTYtt4PFR59Y2PvJ4AtUcgMtD8LM0EdTCzceNjIbCcmoxbXKKsjQR1Ais5TFLKE4yqRwLoCzuCg8/gsAzOs8bPXmlX30JBEMVQAPdcBWtcgO2PRK4wI3SPWGw1brs2EK6rc5MMILn43JlvRadvWziY4i5TBV6gG3ZzFVSJfsOpjBfbTaLhhfXRpKOU4prQlwXrCskdrkk9VnxzOUAA9i24Cq0LA7BrL+xbPJ5FdmvUqf+wD0DwDXcMyRhQ05Qc4C+L2ArhQ4QsEfWQe+ZcQaHHJ63q97mKuPR2okWJFBUqogUxIrThkUlxXMM89RBn8H5xlZetnNCAIYf325DYgMjsZxpgjJhsyU4CdmqV/atiG90DLVRiwCvugqmvXu4UUviA+WSHkQ0ideu0ORo5xfhwzRBL7XF544Bbg/RWdJdKHh0maTIAIU+0A4hgAcmSUP0PKjy5qEUip0z1o0AAYsIgMpSBqloK1OKt7GbIJRrVOpnOM9BfSydrkuQSZfwKgszf4Pu9y7jXgaoNwVmOg7dNXcgDEUOC7QEVMN6dAwkiDGRKlbFKSHxWluviS8ihEyIApwr7StAPhRcJH3v3DGCimbcyEz95m9z3+O1zjiofPNVR8y8lFYGIVt/D1OSW109ytfu0yn0DV07MxHi9gNFIuMh+DUDtH9AJfw2NYClRS+couKOmuC5hqdLwfYB9ZHYTwpOl6C8d2iYBlMQF3E0TQ7PRvWkxt0Wm3yLDuk3JvMt22ArWvWOp4TR6fSmdM6dcCkArzX0TtrPWjfhgqTfojPHII5HyJgnKZB08kLFNpikVepU0BaAPxdZVWdpdRbfRcW/22AH4W2dgMNZjMXBip7E+QbyOp731UKE1nCMhNiwF1k2mKvM6jNxeVhG0kwU1NOEQEaa95gyVoeV7BF4K7EkHGZkeT9LbZUJ46EpEFQvcW62yD43cRmVY/9FvuKQHya4kEE8LC2FLMCLN0TvN8BEFWD+XON5k1X0aW7L02Poz9++lj68LMPpUepO5manOT1AGAecth04mNfYa9S5nAImBpAujMEgz1M8CXTfffy9fS1z/xqev11pEzMYRnjss7JoK7CXFVT3QLYb1Or04NZHYnkZV+A647RkPac7tn8dRA3fG7LGireb5Fn9BQA/zG+F3HsGa0BZgm01KjL5EaP9djomFdyN2ah3TcljyBkzLwZ0Psc3IvCYcv5zk/s8nNAJthxgDKfv8NebcMvM08GoJvM27tghGWuo8l1bnEtFpXOIvcYpxnVNEHZNGfUCJ9X4+dHGM+a69U9z8ZqBEFmfdo8wxv0Brls3QhZzn72SrMcdTKGp/GInz8yHYHpHszzoBIxgDCTNAD2AAqYlp29yVj1kakZZc3ZE2JgHHICa1T47cguj/La2ekppGiw79xj7jirkwzXJvGhz6vrlntyL7YvifUGMuICfPe5SvQh0cY0Z0H9/D7mvK/XicZaE6183QsMWs2Sx9lhAy1rrQiwO1olSwawLyxQt3CE4vhhs1RkHKp0663p3oM0Z5g+BVqD9pTjYEGtBLYDyaOTmjJFAf5IjcJ7McAha5wga0c5KJ+zY3YYQmGf5+Xr7J+xY6darqmqFMo1EuesQJ99hte6/8d6Jxtk53XXrYSGhcau2Y998hc4A36gOFO+7V+++wx+EwusL17eT3/vS7vp1Vv7aRWQ//7XPz8CgvoPnhxIP/fBSvrYOYpwqKh+r34J8NeWrxYAPwtyIrkcbHwGvcocshY7c8MBBgrsm/9G6k//5ALgW/gXrN99hlxAuevPBQgvWfN8OEbLbDaWGpviFPIDQciEDH40RJIBYwPAEk4WX922zjW5m2mh1S4DjYK9DEmIIF2AHxZxAlPZfTvZFnpzt/cAwGxoRfZBHC3LIdlbvjaKjQUF0cnP9Ly2ZrIONhexaQ91A6aiBX+ye+qvBaBulND5AwD8XU6Q7RYbEkyEG6kWX00kLCMjkwQy84wnABeGJNqCF4y7WZBgWmMJZ7Y9uPyy6NTrijMyFxCXwNLQRZYmilKtI4jgxQAn+8hH/YOaep9DAbYtUiq71EaxXrx3ZqxLcG9RawnwY0z4OsaBKxu0q7YaoLHNoeUG39CyEtZ2i8N8x2Y6wSh5XTbzydKvTGtGGTUkDenyyLQAeONeNZKwM6JOMtYwKF1A7z85BvuTOx5nqViWoggylUqNAp4FDX6GqdwciOTi2Wz5qE0pzLja2QMaKvGr9pqVof302NMn0zO4lxxB621RuZ0+D6JJkDarTqwsNdCateyimR9HlqD5VXbYLZ9JZIS0fbPLZI0U9TiFpID8AR1lWFPQ8xxkzImQ7sjq23Mhg/w95rmp9z0YWWs3vNYGAG5ptZFuw+ZtAO4qvKfvd/QounxS3wP2iWC+GTBHB+Jo6w6AVHoAEInGVjL5rh0mxv0AqZhHIaV4YE4J7vPfFPNM9ht2Tys6ZUoWt9l9ToDPvfa0+Hztcrr7tXfo0NlB0sF6MWVvlo1vLUdtZhOdqVlLDZ8LWaAh0vcDMLPDpMqrWOcdkM1qce03OusAWHzYddVBVz+J9/3586fpmLqIxOsg3cVff3mF1zQ3WE+4dzDn7YpbR2c/j5Xp0UUkEhRtdmC313idenzrWYbJrI3z94J8nbnGkZScePSpdBQ//OHJE9yzEXxuogSyD4C/vXqRdbzCWAgcGbvIgoRQMfZOgzMtF5UjR5bQ+a1pQQRNRtFZfjZIgWcVsBPyQp+HbmAAqWiwFseQIBUWWY1xMTds5LNt0bq1LdbvoJtvtpCOwMyvwByvKxGJJn12JDUrSkMiJBCDAKltsglNCxa5lwqfrRuXKrctfn5tw72IYPFgKx2fq6WHTkyn0ycWwrEpekEINHUTq8wE69onkEJyUhufQW4Bq48MrUPAefXVN9M3fvs30y2kOrr6yKa6B8kQ6UTlWFkzs0MBvnPADuBzQwRyjIF9RTYAjV2BIc5JAvwun73HvLEx0QFrcRYnm/P0O3gEacwJhmkRbb3677q1O9y0PVjUwWtAa2BVni9mLa31GOJ5s4riWdiMMLT6PpJ4RNgzMu4dntk2+0abddOM2iH2MZyGlvj7G5CB67GuCNp5jzavq7L2xhmLETJoY+zzk6yBcc6vSZ5jzfXKs6gwZkD0VNshkGF/vwqIvUIGY315HXka7linyNxS83AaR6LqJG439isg6JWmsWtzPyy92Rwlmm0yownHqB0sXw8hUbSbHIKRHqSYnOIEZFPIJakxmeD9dBEzoLcA1rMmrHkF3DEN2ROsC1IyyFyzdkBrV6VO7muehWFJGdlxD8jsAKXEzvoJz1MtqJ3jHk4SFZ4d1sPJh0moyeT7en+8zvl46sg8mW73EtlyAj4IjwrynCGc4iTxzO62qSvpQPA0aWy3SQG98sRBtfXYVyrbHUHm1GauGIyYoReLSM4oz9GxaZt7Xetshg2y56/nSYv1HiSLdrRMrB0yzUr4lEtpp+u6rBmEQJSMslY+/qlfSOcptv8Ov777AP+zb++nv/25bvq9S4XVwXd4pe+VH/vI2YH0F16qph++kIHie/Hr8/83DD4A3xO6TMW7MJWHyGwHQx8uGNlJpeDxAp9lKXeRwhfwKs/x5wJIZllD/D5OLg4/QWMws7mQNYOavNBktYy87QJYIQU/MQHAhx0PFpJNvreDvpWD3Mr38D0uAH5msovrFKALqPiLHgvbQyacO6KYTc1rBvgZ3OYD1/u0mMlNzQM5N6EpGfxcOOh9Wg+gXs9NLWs+lUFwmMFK6Ak80M/GZUdEmC+B/jSgweK5jswEDJtt5fe0OTCrz8/rJDEqwB+fA3CqGpB9yGn4rJkuvJ1jpPPZH81OCmlNuP0U4L781depUZf5za4zOYgphBRZUsBXKb2J9y1Y2mxHmQOJDODJjABCBdqCe5mae175HKiyYCcA+Hswhj02UsG9FmQCfO3fGmykW2ondZCRSS/kPplZLuVSuQNsJxpeFa4yfL6bcxvgra2o2QXtJ2dm0f2GbWa+Pm9FkGogFJkT5ShRfpALhwVFEZBopVYAfEGbgc4OJ3oL8qMD29ZASvTUU0fTxz52Ad09RbF6zsW1ZJDvz/gVwJjDJB6g2ZCoU83EQGYrMzPm9Trm0TI99KuwXwxnFzZbkD9By/ZhQKyOO4ccaHvIz3xeoaMN2Y6BXnbwCPmH85j529VJA3a4BUu8DHN9p2xORBZiHl2pmvwJdOy6VeiuYVDCyIQtYViDhpQnB4IhoSuyQw+C/MFsph73FetfIOv9eW/FXAuvbRky5pcFgK5Pm4Mpf+kB9m5//WJae/16BHzWpJSBtdkB00nKJkyzGwD2ABpjZ4+kOSRRwxR69iPR06N9CSnSHfTSdzfuhhOND1ZXo0lkD2eQkCxgbSkgvHblTrp5i8ZorDHnzwjyhEnYuFEyAWOw/1OTuO9w2NtJdp1uygJ8O2XajGiMIMBknAWNowCpow+fR4f/ERocnY3nHN05LeDEHrO7ejn88Hfbd7JszzEMP/zAP1HxoH44+lsgwfFnI0vo8uM5ZCvL/G12L0Cm0rswKXBwczDvjIsOnXYB1goQ1zE7fLb0rCd7s7VJgARQ1OO7tYO+nuzGmq5VjIVZzQkCpCFlJkhcZPL3+f0Bz7QXARYFwtpGAkYrVca6Ms/sxm50hwBp6Ubaay4hNdxGmlZHBjULoAKEEYgodxDMj9NdtAZrX2NfHplEk49EB1Sclt+9nt744tfSG7/1z4INHsdfvo58bN9AghSdhZF2pw0PdDNG3Lsa7LlRpCv8+RaFjssw29vUXbSxY1RascnYcbUqHaM+Y4YA9sSxuXQM1vU4c+fsdoMCbbLvZox5DwsmW0o27ClhAXPs8dwr7P00IHgciYz1W1arymZHHxauJ/cqsR6CueveJ+vO9zaT2Z4MW3j9X2Pfvji0lzasEbM5Gc9jw8wz4H5ibJaiY9Ycy2aE51Lj/mfZ9yWplDNWIG4sxldi0yHgvQu4XyKz1SHTVaXfwQDzfmRmLJ0eGMUZigJ81mcf7JISKyUuFTIAFsnqBBPNFpdaqXHjTmrfwdGJPXYUCdDEMTrnMjYTSHymWRfDZPOUK5kxjfyP81C7SK7vwAJ3JjC0QmQydCpzPMIowHOHn8v1PDmjG3utuyD7UBQRy/pHdjyfpaNmEQpSIEgZ+w9YK2UjKt+P9a7t9enFI2S67edABsusAGBagF9FHume47V2Ye93OCs2W5AXGwJ8zkuzhURuHs1TrH3PbAtktyHKhpkLU85D3ss9UnZ/vbMVWTCJwi5gfh0b1rZudBpuEHT1U4vhfthjTuoYtKczH9c0zbOYpUj/0z/+b6ULT34fM/h/54u99F/+JhHU+9KcOHD//74mSW/9hZcq6S99MqdE34tfn/u1v46N3NV7MpAM+DJ4kgERiHtIZ/CXD3u/cuOWAiDKgAsoBFuFjj/7wZdAQaBjKlVNtYCrKHaVchLgq8XntXYzHQag2JzESn1dL7Q39HDYA9i3G5uwV+gXi8/KDbEelOcI/rLPdFeQbhEO4NEufLrY3GvKJesap6+ZCq9TkF9kAwxA4j1yAJPBW4iTI2MQxaCCt+JwV8oxQjq1RnOqAzSv++g3dzj4ZmDBGrhCrK6uYNbRCesz32bAFDFAxiyFAH9MP2lxpIAupClloWnWwt8Hj0Kv+w+gDAJKP/MSnIeW25S+4NAC2gJ8xrOxfbfj/wD777PMoDgD43sgX4IZgJwLldmwlbcEo58bllkvcZxUfo8DsCd7D3hqoqtt8Ge9nRuk17Vm08FH1iT6ERTAKBxbzOjwd6Z7ZY/sButrBNx6Kft7/eR1tNHpRHmJrHc45IS2PMj6LEEyhBF0Q4tF4bFAi2ce87PIGIVOVB0wHV/WAUxbpN+XABVH5yrpz/zUS+mDjx2hYY9panTw4WQh+1rUnjDXc6AJYLVoV4YtfK9zcPsgwC//bJfEXG5gOhwA4bXQuGwIFn/YTo2AfdAMCh306QZkAJI+NcMW24ZcJ3dwjm64FlX6DMJa0SZF6Kg3ezQp2qbeAVkM/t4j2gsC9Odn8dRGxjTsPItMmmPN9SstUI/8wDMoOwGX+55se2l9mXs0FMW6XEOsZ2tolPyocZXBl1vUTtUAi1O6hzPL7W9cpMnVamRfXOf6w/s8fc41AMEQz1J52446daRQE3RBnTt/gp5IuFtwnzduraZ3L92BmQdY75P9IXAeBUzVcQQZY53NUYwoS9lmnly+fBurTNh9DuxhWOMxiplH1GZzn0NVakSmAJNkCLoEcgL8DlkPmbpxWUQBN3IZIBuBQTUtnDqTTpGenz7+SPZq195SUmNnE0nJtbSz8ga2jdeDWc/ZPJn3PAece7FuYq65pWUCIZMIyg8ZKfY2AX6uGbk/b8JswOCJ8S5dova11DXI5bluws6vUm+wsozcgKDUNdikW2+TCbUEUFy10JjPm4YpP6OVKrrwCs/85q07MOEUYyoLQ3M8QK1Bf9VaDTT/4wD4qTM09jpOIfFWWnr37XTnrddSc+U2oK2Wjpw6jmwJieSo14oTOkFBneZENaQ5NTOrNiji6beX6Wj79dfTq1/4Ump/8x0kVnweloi66GArHwX26zSW6iLVO30CgD63kNo8e60czarq7LIkgx9FpcwxFsqwPQEAg8Nct8uh6x7tPJmupynZVvaXs0h8hgH1i8zXSfY0SYIWP9fSuYv10VbqyJyoM18WKdSeAxzmXi7mB/L+nmvLPd/4s65Hng8Ga2QIKyGP4f74+7dhy19BHrKk7JIAe1+XMO5tnyBlYnQujXO/U4zZCNmr7SvXmRf96dgTD4dTVFXdNwy0BeUHyquWNlMXZ6nxHrJANoev1Jpp5JmH0on5IzgvbKcR90AA6eoyY8Y+PUzGoo99dj8c2Zg/ZPN2kJp1kTr1A2BHWOMT2HdOLiJFY+1r1mB9khLHDvuvzLxHhtmKQ6U6HGqD3Hg3gu2iTsegImpqCoJC+V6QZ5ms86yTqLKGIfzkQ8JKABYEUl8YTUS/FDMo7I0W8Vp06/kaXakZx2PIxabJZgSpJ6HG+V6ziBeDA4NibT1l1HtkVxtNJIiN9ZB0eRzu8gzc/0btScAa2mS+yvZPMKcXFhZ5xlpcOnwW+0L+ce3uAWZsV6kFW1ldI1O1GU0XByu46IwhhWI+D7Hmoa9Si2yBlqR1JGg/9dN/MT39wU9+pzDwu8/g/49f6KW/+uu6nr7/9a2MgABBBv8///H3LsD/7D/6pWDwM3OcR831r6xCdqoE5Kb7s0d6Zp3KYlX/Luu3SUmyALM+PktD4hB1AwmgygZLJbv6+2Bz/TXYVTddgVt+/aBNUmDiJqbmYexmQvPs7rHLQdDBSk1Nd/j0yoAJ/YNxzt/lNSmLUEsZdopsbAJ9JTeZ6VcZUshQAuDLaAIaI5WewZqpy0ix+wmysPp1mx2wYY2HNgeFHx8sKVNniA1+lM6ztQpdHPvrsDR07+Qet3fQWnKtGHWEFMC0JZcV7G0FfWyNbzXsAlJppFKek/XPZhT8zPuuK6XEJoP77OLi70uLwqwHt0jV47IMotxUZQ5zcWXIVnS0KYC97+G9xnfUJuSvfX28BZWOHxus7xluC5EJQQ/PAXeUbw9v7Q/bMIkNWKoGzIsp7k209GpoLRzcho2XRQ8XG8fYa/O94tll60+9k+026jM0ENG/Xk/wamjHpeY9QJA3wEqa2jfICHtApRHhf0zQQcFazAMRNYer+nPlFLI3po63AJtgYq6NWgGzELCMf/onnk8/9JEL6dgEzM8BTCPOGwdYuwmK4xwsXInC4jPPiMzaFmPv35RBUQn4Y5XobRce9z5wD0yu2QBBVg/AapOZOEANnGTwlelEd197J+imU/yZ+wywb1pca0UCkzaMYLuDxILi2xWs9u6Qtm/A+jmukwC8Ixz4c7CodVguGeNg67VhVHZXSL/MomSpU3lfDnFudV++LtdmFIx+KRkzeOKZOoMsRhXoRSGvReNIZlZevZQ2r9kt1N4EyuvQOAP21cwesr5ZaCqGKSwlcKM7cOXYbDoE3O/is64/9TpShGvXl9MyOuUBpJOjBEOTHMqycqxoGLt+AD6vR/N+69YKFqIG2xS867CCHCka3zCGtcouwc4wY8GBzjNUg7+Flr/Gc6gKYgCA6tGdAxbaLpw4AYP/0TR3+jFIBrJvOiK5X2DzurdxCwb/NZxSLkUxtGOq375DJzhyzURWr2BA7gl3wkeT/2kFHODePTTXx+SMWSl/zJJF19m2tqIw89roNmDq17HeXF9HC77pisUxiIBlp7eVrt+5m15/dyndWM5dSc9RVPzhC6fT4zT40gr09t27SEmQQWBrOTa7iJMLTKcBMNdboe5nZOp0Gp0+nXaxYr375hvpyte+nFavvIujCDadF86lxYeOE4zaPZngHHZ5mIB0EP29sjD3rx6ymvUbt9OVb76W3n35m2ma+WjHVkaVQvB2NCPqAMR2kFYemZ9JL/7AC2m1RmaP3XWZYs0lrFDN0KEqRv8uIMd3ym7oFCNV8OSfnlmIzNcawUxXhpygboL9YJrjYo7uuxUKhY8zgGfQwXt6a4W4Rb2K/v422ZPkmJ2kUd0CAJ+shE4uUZNjKY17Oc8rzjMDORsKAqz9c4W5UEMOaD2Ihcl3Af5/ADN/mXXQsb6BwLLDe3UJQgYY30HW2zRB9Zw0NMXGvdZmqh6hropga8K1HssAaQqZ3gFuaJCahck9GrBBLvzOxtXUOreQ5s+cSmcsxGe9KCW7SV8A6wBq3Ju1RDq2KeVSvz7I2VZjjte4EVuyadM8zLOtccjYByL2Sr6CnImC3dwt3MkW+zvfAwS5nivuNdF1PfaIXFdj4O4poBRRialLNnIBAn0GaNcAQTkT50CTPUcSwT1Dtzez3NaJNJGQWedlk7EKAH8OED5PZs1Mol17KwbhyinDRSs3V2Q3572RoSHR2aAfgr0CLHi2oN4u3LoE9XExBrfq9Ktk5sYJOnXbs7YgnKw4c9zrNOfwugw2LAzewt3IwtwuAUVPYwXeZ4L6MffAbYLobEU9kH7wh9Xgf7TY57/tX777AP9/+DwA/zeiHvxb+pqAwf7k+YH0iUdIt1NwKihbbh6ml6/tp995ey+9vZS1tv8qfwnw/8qfeg8DzZsZpwAAIABJREFU/H/434SLjsu65OcF+k7+0NgZ+Ye9Rj7os2tNBvhq3QMIRbSfC8fUx7tZmFazWMcCmXubCxtAgGw/yl8LNjiKAg0qOGz7Bkjts0DrMPizC0dCPyz70FN/B8DvsbhlVgWBnp4lgx/XY61A6OwBjBZLBQNdNMSILITgMmvLlRwJiKpcn7pDZTr3JRdeniez3tQe3xQQqa9lEw9g5AbI38etsdmrd6zTtXEcRqcKS7uK/dv6+l2unfQfTidVPZEBJHpRi3v0Sx8hxV1Hh9pvfjjS8pkBvAe8HWu55KLoVhD5oNa+BPuli0756yFWepm9LzMuuQi6dE4xddofRc7FVwDuzGplWUE+CHSRUF/pe+UOg1mulB1++mhGM5emCeZ2YLiCvYdNVPNox8QmwHsdTXSbg1FpgMWNMull4XV8Og/cMERmVxmPMiotK7U7tH161DsEs6SmOLNLnsDhrqMcJDIL2GbCgMt4e1iptA1pEfNV14RdQFoXkNVg0LcAmVuwQa2Ye2ZT+tJzTyymn/mpF9PpIxS74d4xgDwmgsfw089jlBnXrOt3fZQ6+wcBfjn2DwL8DORyQXF2llKjii+7vs0Ujo0hdfBe/fdwWBHkh1Qna/AF+GGrGbKdXEdgYOY46ZSy2wVIKT2BObyNn/cqwHgLPbYBmFKV+fm5dARpg/PPQzy0tQHwlaMpa8pdWXNzrCITF4FIZu398v/D9raQQTn3B3T4sZjXnwMt+p8Ng3btlHrlbtp4k+61a0gmrKmwcBJ9rGs9ZHl+HgdzD8A2jJSjhqSgDQBY2wUIAiRHYenNSC2tbHI/LcZoCkbSQjxS7gSOSnEqrKUjR6exH62FJevSkkGhXa55+kg0dnnWdp6uVvbQ1tbTyVN0tAX8y+CvkRVwimQ7Rd17rPtxLdJIbHE+HX30BcDWk7DV08xbrtNiG+bXYYOOtgD89tpbsf+E/zgZkXuSj8ggZa19WZhsLY6AyEG8V/PgHw0elT5EhgygBJDfJrC1ODcsL1krzXDZ4jkzx4mNWVeDPGv311qaWQT09TfSdWwuv/LKlfTWtQbzvS9dQD//w8+fTy88fgzWmhoGgMtuH+wqxEMVm8tD9lFZWKUWh7CntfoRQP5J1g+B4psX05Xf+0K6c/H1YPhPPPZwOvLo2TSGzajX20NqMwST0U/9xaEuYGbqANjtFbrgutfduEk32ybAqsq+QaBHoG+nUYvXB5D5nHvsofTEh59JF6s0bcPychsZ08bN9dQCqO/Yp4B+A22+XdhtJHJVQNji/FGcXCppQ8tgJpAZqjEkKaPWZUEo9N++nR5inTxFFnGSObPH2G0hXzOjsQnZYLx1BJvbRSQwE5gdaFusJCgkY0qgQqap60pukOi5YbG3zG6F+dAPKB+AMNgB/F2is9Y3zfgJmAGYbWxzOzzvHpm0UdbyNL0ppmHSxz3PYIRbjNkwkrkxiqX3qJsZQFJUFfBSQD5qJ2A70bJ23mmvp8sQMtajfODhE3R4HYFx3qS/wybX6bpk3jOO0cSJrz1giufpqG45jM0wf688NCxDWUdDAGobKSqGjwwme01U2rDm3b/a0Wk5mzt4vHs+Vwm4LUKWBMoGE9o6C7ghPPj3YRtQ2vk1ggALYu3oTvaFeaqMyL1d0kjtu2tXvKDuX5/6UAGQDRkHpC8SwFgfE1LKwtLXQNiCdp9D114xkCvbyNK2mo04t9XWD9ssDUenA9ZEsPx2/I5aKoMTMnR2XRYjBILhHI0mcvYDyH1XvG/Xkdr9jpka1p0BvuSR+nsbaJkdtnj+pR/8eXzwv481+N8qwNfp78LiQPpZikw/+tAAg08xChGmB6nMp8W5r94+SL/+6l76zEUs6qw1+1f0670O8D/3j/5aSHRKHV4w1KZLlVHYNZCFoia11OXKhgmUs1/8HwH4JSsosy3Ad/MIBj8XInpoxokXLhX8Gqx71uHLI0bjEhSCWgyqU144dgImF+ZJEIieu0t0r31gvx381MM/APDDris60rpBcQiBF3WbcKPInXmzXMLPz/rafNAK7Gt6p3vtRQrD13lgxwEetgwVrP4Eu9qDwUoImAwyGJ+uhZBsbGPIbepYovU4CPZ1AmitAq7YiLEGc+uxTbyArIN2tkdXsLHRKbR/NPYxjcr9ZeeOnCEIYCmcDO26Uo24+AeAQgZgD2rm77HIGL6FBt/n6II2ICulNw69bEuRHSgtTksGP5yO1FcyNvuCyAD4+TmXGnp/DXnOsWNpmM29owYYcN9ESqBTwQ5j22QzXfUg5EC0+2sUYnn9kf3JAUdgJzWdgHTdQqy3qGEvp+uGUqgMOtW1FJkNfsgN34NY20yB7L5Wkmg3BXihmZcJYoPvAJY2ORAa9hzgLVrcg0V0Zk+s3yCBm07OjqZ/7dMfTM89CeM5TAEih3KAdg/ECK7UpjrGBrBO1RwQCpBLcF8GWeXYl1tkPEOZN2VcxazL4J8DJTJhyrRw1kGGULGDYwB8Qb2OOgYrGeDnWoqC3S8CL+3oukjA1HrrMKQt6Z0t9uxNupLSEKsJ0DYIUPc9SQHe8RPzaZYmOnWkAmaqslSrYPLvsfhZlpcbRRX9Igq2T4AfjcI8BLkHG+vsGtlyuA4QkPmfpQqdNXogvHU9Nd++zbVXWX+kv2XthRjeM4Nj4WAdR43+ydHUpONpg2eypKYZlrwPBn8Btn2CpjPaq27ALPcdUCzIk9gxOKOR2jZ1OBZbn334OA2/JgG+7bR0S0kXDZvse4E8wwZGMsFDvN/c3GgAfAOHTTy8V+mQu6/VIGMgcLFrqhp9A/FxPnf+3HMB8Mfx3jfTsnsAkgfgpzYdV9ff4Jc3GftmZBmtvYloQRljjuIYn6zr9p7tiZCVcEqjclYzCtzJHFgbJJi3gHxzA+0w9RQd9oZdmy/ZNMv1Fjyqc3AI9pHrb8hgprRwnPUx1EgrN1rpZexIL15FZ8yecwYw/ukXzqWXnj2ZTp2ZtK8UY2JXU9jafqyHAUkGDZIy/UgVqqOMy9RxbCIpdH377XTtdz+brr/yda65l+boATEPwJ8+Oc8+TBGkHbttI6QFJxmjldt30joe4v2MzawNl9gvrlD43byLtIJaAdxlYx9uErT1TQ+lBSRY4ydn0tYcO8DMJGB0jMwBbO0dCJuo3QHUra5Sa0CQqpSLzzm+SF8QWNZmWDFiKWnxLtcyQICwa6B643p6FLD3IXuIsI8rbWkA/DdwE2oyrvYmOW5tCvr7Ku4qA1Hc77llbZa1EmpKJIM4J+xyajAKkNWnvYoJh00KD+i7cEhwuNw/mX6fwOF6aEasM1pPCvm2ya7MbJJRArQPnCZjBpgdssBUuTkMfz9yQNfHGPN5hL0yglAlY44ZkpUOoJm4Lfba+UllUFr2IiMUzGoVCqm0icREyVYEsWQkKoD5Ed67DpgfJTAYsYeEDkySawJ9rCeVTXbZl60stdO6GYAOe8s6AbL1ChIpY9zXOAGFzbU8DpyqQbjwGx1wjBOsI0Lww+cQVPB57g+HTMKOzRqta5OAEh9YtMzYmlEV2GftJGCffc3wjHAmAP44mRkdznbdp52HfPCQLk2sR/X3nNYB3nXT8SyK3h1KAu2q23H3Jeta1BIZwLqrCPDN8ntm9RmQgBfMxjTYL3T+8VrsQeG/xzNmYYxBgEiaGGW3dXrjmQ0SSHzyR/XB/1eAwX/y2ED6N1+opE8/NphmqRD36/LqQfqti3v4tB5gHdkfLjPig7//1d30q9/8F4v6P3R6IP34E+j6wgD8D3+9fsdMAA0m1v/4TMAj8/3pT3+gkq5h6/nuykE6x58XCDZ+5619AozvTaHwex3gf/5XfwmAD4MvgCnScyWXH6kzFoGazlzMmNNxIYMoJBsB1vhWx+YGJogQw4dkJ8CErGAGowcs2Aw2M4DK335uZrFdwAdYE8ogDLKJTSHRGQIUeFJG51NScL5O2YY2h36QgDRAKNdkIW3YOfLztmT30NeWUpYm2m5rnxZyngzWZOiDvZfJMPNQaGPdFHKY473J9MAKmCJ0Q7I4ycBFyYPSElLRFh7Vack+WZ/MDKKSI9L/dVqsy0JHISmbjo4gTUEIh3Z9eCbNYQUqgOhDkiGWFSnkgtTCSpLPLhnzkO2YtXCZGXN4ZZFytntoGMXF4lMlLdsbntsBKjOoDmcc8b6MbDBC/n1ZcJw/M3oVFJKccLyxuFqLUbt6Bgub5VQzc1PoH3H/gUFtw+A3ASkNDsAdQRaf0wSIrZJtsWmRGYgoHPQ6gjXLY+pB0OPfnB/j2LpZmDxI5kYQ7FeAewEUgDK0yRx8HtpaItggy4PFsTIV7IFhkZyWi5t4gq9wwDcAS9vOCcfITwwyFaDKXJ4eOgAMnU6f/tjjaXHWuhGt3rJcKzTVRYLDX8qsTr6o+9Kc3FgrA+MA9LkgJVjceKkytShWK/ZFn5kpalklpzsvH7bTLXNGZj0akIUFi4BeT3wyMWGZybONOZ6faTwTaKjo2GxGSNlR8yCtUxC4AeDYRKKg33aLgFiwNg2YXkBPvYD+2ZqGbPea62v8DtBfgM8hi+Zc48beBcAvs3nRcI1/G8LQ+5AD314KkbnzAEZn0b6Lg87F62n98hLXXkH2AtDQOtICbScsgGKQoux+NMsHgiae/xqAblNHGAqNqzCQp8+eSMeOLcQcXKYYcWNVxxj93u3srMMSZaFINc6ePZqOHsMnn3lw4ypFmsgaBMz7BD3uUHWLbMlOT0/CHNq4iaCgqX2r3VMJOkaYa2PsK37LYFp3oSRj9tTj6eSjz6XJeaQrdqUOg25YWyw6exuXkOlcRIJxl3losa4kAPuZtpkmOyUd7NIdK7Ng6WOvcS7wGl4UXuGAtzY1II1NGwd1KJhWR28dhUXV5grdawQ6zFnXQ22MglVAiwXnuODMzsg+Utx6t5def/NGunZzLYD7HODvmQvH09OPnUwPn1kIaZx9FPYPazD5uNoc6NLCELL2q8PUNEweI5A5QuMl1ssbb6Wrn/3dtPQ694eOuQb7PH36aJqheHNhgc61ozQOon5BG9A2QeQqHWg3l5bCo36BZ3rk2Hxa55qXby2njTvryLXc/8nu8e/bbNMVAsyhY5Np/xSNs2Cxbd61R3Bq3av9Rw+Yxw2e953rt9PtzTW6CCdqmOYousYdhTkkoTKBBGUIYLyHRGuH6xlYWU5PMR8/hvxoTLcYNNZbjOE6N0lOD4edvnTKHhRuJ/q7s4+RTMzZPfYStzIzLNEYkeeiXLBC9qKKm9MgWQfJpn72iT7m6ibNz77Bz7/JBW9qGsBcPLSglHU2sdSEqWfWHZ1JgxTFKtXq431s2jhIYKLD2oj1F8paWJtbFn2a2aZepIY7UGSTZNrJTFW0S7VonfezGFwL5pW7yNWQ7IScLiQvBKUAc+1VrQMZIeixds1vM1UDg/Uo+NnDGnaXOXbI57lvuV5b7Cs77CkN1tw49W2TSHuGlZoZZLBEVbfp/uO47Js5ldCwhsQeFvrp20yK6/O10UzSWhGzju4D9hYI+Wo+U8UD2hG3mYP9BPjhOIS1qFPQIMOfU3akb/8w2FGy7ZAz0wLYbdh8992o8dHRjv1Oq2v3U1UCkixtu9waNLH+BPUSfhFg82d3AT+7yf7Ss/u8x6ZrlHVYlUQqJJ6ekx0AfotvrUw/8aN/Pp1/8qV/Dsd+i3/x/SHREUD/7LOV9O98lIKlsfug/K9/ppt+9ZUM8E/N9Kd/92PV9BNPDqYvvLuf/ut/2k3vLP/xIP0pgoWPYzVpoODvBfy/9cZeukTA8Dog/ctX99NtGKY/7us0n/Op84P8Owwb8/CnnxlMgv5f+Wwv/fpruSDmu/31PsD/pehkm20EcxSfNersvwGgoqwuNHZVU2vulyHXyDpvgZMFNfAVschM/wf5zSOPoCCAQcE4W6RagHGhaDQqEhTp3V0ylmrxlFyw60QazaZFprQFOab9eF9Tcnol+3UP4MvQxmYti8CGoKY1tPcG6rmLoEFAdOkVkAnWlNm4GcniR2FRZtky75pBvptZzgCY1SA1L0CKzIQbhp7JNN6AAfCa5qfQ+wpm+Uk3xOh8qnZRX2WA/ya61U0OSXoBAkJm0+zYTBTgDsAw9QXdZ3YhO9eU7LD3V8pCBOwRmIR8JDPWwfAHwC9cgSKQySA6HkTxlTsOZ8Ca5QT5daXsJgCm7H0B8E3lK3Viv40ASV27LNIIh9DRoxTpwVbt43TShDm2e2d05wWEbMPeb2l1hhuCLcUNDqI4Vm9676+QAimRcq7Y2GwMHWsw5vGMvLWCT9IH3HQs19Qlje4hacZj31Q5vw+bN+6hw2ds8dnLgIYt2LANAbDuDDFGuVA1uhHz3yhz9Pzx8fSzP/ZEeuKcrjkGHzYQMyNT1lwUoN2Z8IBGvRy/KGwOgF9+5WLKmDkxhxxo54sBQw6mcjflHHCFTEDrOpu9wOIrQ/HfTCsHsyTA32txj9wn4OMgglQAbOhmM8g3DW063vfSI39LNnirh341s5gNMytouPuKZzZNF8dZCr+n8KV2XQUJz3e4uoQWivsXlERAHvmjmF/eivrxcg4OHSKj0VdcnxPlbfYOxQZw504LLTcdTa+vMt/xloZZ83DV4/oQprxCkHEIe7/JmltnjqwTiG21SMVbQ8EzEqicOXsqAL76+uvXbqTbNzc5gMkA8awdR+U0EzCyxwD3Fk8K8C+9ezctUYOgpGEQGYmShTEkGQL8CTzTZ2leNg7Qd/2tMV+136sz3jKgw7rZOEvoFNsPyJg+9lA6++SH08zxCwHwg4DQlYogfHfrauqsvp56jeuw2U1ACfOZAuB9G0DpWhTORdprOmKgJPYG15JrYhfpUJfA3uzKKkHYBo13NgH26us3eW5Ni6fN4jHv3dUOuEYLwg/J8gzaI8MuvZY304SAnkFkKAjo7nbTtWu3o1una7hOM6jFRcA2QPPoEXsjsHdqx4m1ZR/Zm6D0AT86FTnnpmdO0lMCYI7TyO1XXk+Xf+dLaeOdq2jrO3wuRAZFrWNT47zXYprGQnOFDIhuPm0yKx2sWrs2a7K+CJeauZOLaRS23BqaNWodWthddjnQW3rfm53ioodxe6k9iusMLHCNZ+mZYR3GGDUWNsvaurOWLl18N715mYJmxqMKkHUknec6Hh1B0jUOyN9DStetM18A2U/Ccn90EgtG937tGdkHmjzHDs9+CHnNcZjqoSgGBXS6UfC9L4PvugmAzzzWoYqfdS+sCrBDimIdEKCWIuMDdO+3+JxX2OcvMZ4tEsf9omCyJu6PtburqULw2G8h88wM9QIEITz7UeZqnTkxyc9bo+WZtMlzXyMDokWyRgvzC7PwO63ILgwQ+FiAPqztMiTSKJniCYKAPdb/nZt3QnbnfhmBCK8RHEtuuBZ91iOMjW5jA/zcKLVdVebbDs+phSXnDjovXY0Y+Ag+tliX9nQZKuSpntPuUWY2Yt6xT1Z5bdkzIM4avsveLO4N+awgsDeIl40H4Gv3KlE2wnv79A60Vjb5bK0OMh0lR9sh77EIV6MCLEzJOoxR92Ahupl5dgOK7S2IVYLEfOVZSZqpEraZX0moGGA43yTezOzq8y/MkLyyfsD9tINMVJLEwmefqZn4Ptx7Hsy4eu7p2ubXi5/6N9LDj38fu+h8KxKdTwKodY556eE/bA35yb/VDhD/LMz9c3z/CNaRL5yhGn/jIP2d399Nvve/7MvA4RdfqKb/8Aer6S//g530/wDy9eXXc/6xI/3p1HQu5jKglJ2/BGOvNOi5UwMwbrkpz7/+XOUewP+n/Pyxyf70Ya7Bg8gvG3i9RV1AC09og4MPHKfbXfEZ/rtNvr5CQOH7fatf73WA/4Vf+2v3AH4w8wHusxPNrvpr/tzvpuKiLRqEuBtmqQULXwaTVVeT5Q/ruAwOAhgUlohuDPFlkWcAvPhDSDFyeo/3kumNYk4XLRG+LdndgMK3OPNigrCQWBRMQgZOevRnwKQcx3RutLHmtVlbKV5Uly0DnXWXJfa1TbxOP25KSnVKiYY5y/sAP4Oz+Bk3Gb3+Q7cYBHk01RLg68IzS6q2KnNbyJOsRYhupB4iHPS6ymxwSO7tDyPPOUrKEqs55DyDFBdliJUDFoOUwIh8gId3bnhl8xaDqwy88iaVLSDDBrIIWmQwS2D/IPv84IqIMfD9YkxyQJE37Azywx4zLDLNonGoqBdWE8n9zAPS5tB1yw530YoqEdlGMqK8ILIUbKqbALcWbd31os8BhGDegtfsUW2RXhUpzggODLowcH5mFwZlX0XhtdIU3RssarSzozKm6PgatRZZR2sn4BZgoIk0aJNDd8UiVANTB8+Cy2j6xGc7FxkXIE46CtP5yRceST/20vk0M84cs4tMoZ3OAq5sP/qgM46ztfxzdte5X+Dsv0VA+8B3zPVguLOGP8/ToE/vZQgMUHaRgVTI/OhQYsAadQ48C05G1gIMHN8B8OOZZFedWKNFZmUXps637RDUbEczLFhxizIBYU0tS20kBcjvAVD7AS7TyBkWybwI9G30Irh3/kcDN6V0MmAPSNXKdRyBSgQnzH/G1eD7EAca16c+35UuhbO42Sy/jXQD20qDworsqzMa0FGhCHHoyGzaBZzfJvC7BvvbwIfduhQHSd23+uoj+GXPwPBvI++6cuUKPvdbMfeUMVmLMwJYGoVhnQG0T0+RIYClu3RlCYeZTXYimTwYYsER8plhCkpHAWQC/LkFWHDGbU2nE0CBwbiBuiFnmMKz5+iMM3mEYscnPpQWzjyOF7/1ERbjMofUB7cE+K+mzsZ1GNctCAGtJ2GibUqlJBHQHYXYLtLI6kBakX3YIgC2E3GDwMuGO3fsZErwtY02W7etXQsNvRKDKZ51v65SaGK9b4F9DY35AM/KPJSvHLQDM/743bvIllbILDBfooiXMVROUyVrOD47luaPLqYZQPfIKE5kMNl9bFiHUbCJrIPM0dT0ScZ0Mq0RSF39yivpyhe+mprXbzHfAFPsiweMoVlU58wkvSFkazsEKG2ydbuMoXaL0aAMvfoQWaIZPN3tCKr7yypym1sU4N5FttWSISE7UuOaps4TCADc6xZEA6ZHCSDC+QXXojYF0JcuXk6vv3I13bq9EgBQwqjH+lb/PcNrx2xOVEViNXOQTqIjf5ykzgdoJDUsmxTSEM4sxqIFw38wNpimySKM6szDterF5rMJS0w7oPK+0YTN+0IC5kE2bFMpJrlAUeA5xFi2kYRcZEx+DzvPWyzlqROL4foV+4HnG9KkAwLHfRseUlNySBZsO/6dDC7PZJ75XFfGxfrdNsNI/cIyQcEBc/fI7ALrlvHkDBui+dI48iU9382yRcd21obSOOWsowRDI4BuQavLyrNTC1XdcnSnkiix8WLN5w+jTas+/PLJ5JG12sRNpsU500+35GHWWb+BkvMMAN4v0FY/7+xin/ac7GeNe//DBAtKf4JIch1EdjIbI+T9DG96a8s8P/yT2nbWqi5VI/avkbRjn85EkmchajdBOb8p9xRlwOP0N3EfGmTO7fLnBhk95UajPGMB/j4A32yF1pg+Y8/HqKMrbDkF+5JeknWy89kQwbMzm2HY98Iz2+zNLodDSQqWeCXknszb5z7x8+nshY98q9Dxj77u+4PB/7dh7v/9T2AL9gB775U+81/BwDQO09/8maH0U0+h8/I05KvDwS2L/+f+V1Ok/+KvPw7gq3mSoTcTcBSXikhL875furKffvmf9SKQ+C9+shZFvXr3v0QmQAb/v//cbvrajb0IGF56mGIyQPw0i9Zg4//82m565eZ++kne8z/5dC1dvEvUDrA/PSsDmNJf+Sfd9Pl3WMDfosLnvQ7wf+8fo8FfuR6agRLYy7LLmsm+haWYMh11mGw6yhhKgB9YMiogM8CP9H4wm/cBfnbtKJhxFqD/IjgzqjeNG7IeF2QwvTK+OjDAinOoysCGI08AjMyOhn5WB4OQEtyX3AjuS9cXtyEfvxuAaXs3lyyLyMA4gG9cewb4Hta5CDFrsJVRBCgrvrMCQ8CWbT/dLCDDYvOwwE0bTjvyTsFE1w0+YrPK16ybxI6e32xSbUE+xQH7eyM4S5ylNTvt3EmJC/D9tChuLawpXWnZKeg+ixy8fchqMnufsy7ln73IfG+ly06OEjLyzE8lA4/oJhwb9f2AIrvjFEXKEWzlgEhLtNiQuRn9go8gz6lRdLfLdW/BnG5yMHdlzNkn2hyUdq9tUhDdouuw7GwoiYvMjTUSgzA541hFTuA7HFkYxto25QJeD5iwjDRIs3U5h0cU0cL4VpRecQNyLW0LvTictwS1sPYtgC45kETdaXY+KdG2oImfEdxXkEiMw+49dWoi/dSPPJeevbAAc7bJ4OZMlF76MVx5lO7Nkwd19j6LPwrw80cVBehFHBtv5H0X/+af8jPLBeml85GuDgMwrAL8YRwz9P3xvs1aHCLbsqAzZ7Y8gHIGq7StjbltAMu8tsGSzdlaAMZ1Gfwtm43pSJGZfNvLb/NeDsYYXukL8/Mw4Fj8YUEqsBXgGzSrrXiweDiABPf2YPFwsPvR5C3Le4ZgxarY/u0sAVxg05srFHdyUcMA012Ctx4Af5dszwBWh30w6mvNtXT5+nVAb+4oWi3cktQRj6NPnkA2sEtW6/q168h0cNKx4B4XDl8n6LBWQpA/CSvvON9Ex72Etn4PCcoQcpYI1qnbABoC8g/TLA2vjlOA6rzbhFlu8G2xd3iGFL0HKrx+BPnH2OzRdPKxZ/DEf4JmQOMhPTCotD5it3UDNvT11LReiSDF/XIP5tlnKDgYDNYXMGYNA89aSYGuUquwqEqnGmjOm/TD2GI+q/k9ALgc8vN9gCmL/GLfRKt9aKdQ5rQES58yDJsdhRd6LuD1WrZpFnZAtmYX/bruH+7NEcDzTPrQkE8jrbnwgSfS4iOncN0Zi+AMjEpuAAAgAElEQVTMHhw95xX3NIRLUH0EoEq188qb76S3v/iVdOvrb6Rd7BcHJA34LC0jZXADaNozgGxClznVodZGX/Ww/uTvSeiEjeMhmvLxOSxgcaxpc483KLy9dhuZlXpynokuPsO4GvkMp7U6JeirUwA7bjEqTLWH9+otWPxv3EqvvvYGLHeP18J8FzLLkJK5Ow+BBY7V0rOA42eRgp1T5MOcsIeIQYfxVZt5toP2X1e2cfbcaTYO78Xr0BZzlz9ri5k92/kmELMGapjnUOFXM9WjBCsGxSvsda9CNHxxbRlScj2df+Ic9wtpAEiWta4gs+qZGWI6VciO1egXsM96sqOvWReDmXHW7ZBnIM8zOsJubAXwHiH7M0jAoysNH47lJcEOr/H4UYLjubNB0e7cHLUQgHazUoc2ieM+lStKdnSYMwfWyHC9wzxrYty4jxHIg2Hm5qEEyJbWk2RUef6DzPMRZFVRtG8HKPYR3y+shfk2q+5neVKrbY+mfrExOrZZmhv7JfcY7DdBS5trksV3DgrwJ1j3Y6xX+3rsa3tq3RBBlZlgf+8+X7p4mYWoItFUD18hgFH+t0GtgIz9MEx8lX1b56A6Y10ny+HY7BDUxBnHGEhC6ZAWGdEiYx2ObcU61C7VMbXzb8jGWFv2dXE/1sjBPSh6vHAfH/zkn01nH/sTDvD/o0/VgmUnqAkQvE5B7RrfP/e/sBnBfP/Vn6ilTz06mGZoFKLLjnPvD24dpB//7yja+DYBvkHEf/ZjPCQO3v8DYM5+RPAwmH4E7f8v/l2aavD+Otj8UYD/d8kYdFiEv/Kzw0npkAGBNQE//3wlfv+/f7UXUqD/+Edq6bff2kt/8e/vpL/EPf35F6s0+uqlf/AN3CW+xS6+73WA/8V/8jcocEKiw+J2w1D7KdCzaUVX9jWidRahh7FNKgTBcZpkTjicXezaWjpwyF4VAN+DNJw32JxjQVqtzzYtKDayV29dsYGU2mo/y8h8H4BgcQ6gLnx8fS/1hzIrAnzez8P4vgd5Bk+C+y7fuauo7FpmiwPYh6d1vr94Pw/46CyZNxrlOaGFtHwg2PsciOS7LBmIggMPFxLrDWQsRHDo/Szu5XrtoDkJgJINLTMPVvB3AbwWIHU59Nv2RT+k+HHhHOl/rlOveOCpjHVZQyC7InrJwVFGjcHYB7MsY1+A+iJgiX8vfl8GMPc8zkvAbzaAuyl98EuXnSxrsmi1lOhklhx1SHyegN1Dyfbex48usHHXsAtcQxeJzAJnkiYWZDZhausGQhDjgblNClgdvm3FfQ+ZIDdhH80k7jGzs/nAEqSa3TjUbUfmXuAjs1QAfBlev01TW2jV4Fo3OSwt6dnivex2qmcY4VU886jk9QTwj4VUSig3oI89v56iE+qPPn80ffzDT6SjeKRDccWcVHsajawEWQYF/PJgr4CS0b8XPBWBbD5PsiRHVl9EX2ZNordDLJSy1kGAn+dX2CXyex0pDklDD6NNrVNUnll8WXo7vNjN1loDg14BvmxYBvh5XstgZRZSGZSgZdvDHBZ/E3ZYmc4mQH9Lxkz3IIrSTEWr8zfVPU1L+8VFLPpgHe0zYIAz0E8Be2QoYhFnprCo2fCa870asAkEcjZtBFlMhWLOxu1Guov+fpfPF9CP8Ix7yHRWeeirAPY+QTms++FBh46nN8nwYJMJuyxLHLIlrqsCSJ4BIFr4urq8nO7CjgrMRwGkAudQDsG2QxCGH76Ndu7AEt+m8c8262qQ9Hs8bw51uHXqwtRyY5V4EiYbDfCWgBtgFTaqXJcMvvUIYCsCHGQddGhdOH0OgH8BJnwq65JjbQCmt5ZT887ltHbzKsW2y1HI2MExZlvZB3OeacS42jhI7Xt2O1K3vokOuqN8jeuz6Z7dcQ2yBZRWMOjeYRFkaITZvw4AbPuwjBIsNorqU1ah3j900EgPeA66VqlN30UGU7Wxno49yrh4zSjSpWMUyD794vNpHj/2EUGRkkXmUtfOuGYCAJb9e6Npcxl/d8D0xS99NW1euZkGeL/BeP6sBws5AeWCHwsRRyiQ3CVDt8u6d65UeAiH6uGRDW0R7K9RBGln1cnjOBzhXmPtxR2eyx2yK23GyHqCtk0KAc1zi2SS8MWf4VptbKhloXPQYtM7ry+ll1/+OoEbwUZsbDpiGYzltXXA3KvVB9KHkSF9nAzoWeZMHzU07vsDSKEsIO3qYU+Ts13wxTh70ixBRr8gBJCv9/oeiLXDedBhPe0IxM1Qs/6ZVshC1M8rb7JQHNUAz+wtPuNdXvfGm1fS+Yd092HecM01Oy8TXO8A2GXmld3M0NRpcnYuPP5XNzfCVWaM512VWNHUwUCSebtLANMl4Kvok8+za5Gtq9upOzr/Il8C9A7zOu1O3Tetv5oieJuBZKkxDmr7x+wuzMRpUp/WYA+t8vraiOCfIJe5pbd7nayEwZPrv4F00iZR+9RnhLOXDdYsBjeI0iaUbXaYTESddWsQF/729niI7TUoqGDyfYYjsOmeOQYngnvvV1MLXzrCfj9GwGGwrahfT3vJH0M06x92CGLdXJQUqd030+f5aa+OGlmoFuRGJ4gOVUV4/ZOBmiGbZbZX2asS3gzw7YMj4M8Z6Kg1i1+RukW3cM4i5qZ7lwSGdXuOpQDf15ohcp+3vsc58OIP/2J6+E+6Bv/f+3iW0YzjMSxj/z/hna9//oNfT5/IGvyffBKbJh76y9f308/8zzBA/5KvP47B/+jZgcgWPH7UKulcYOeXWYG/DUu/imfdfwoL/0cB/j/8BsVEaPr/A65TCU4UBxU/+7l39tOvUfR7cpp//0Qt/b0v9dLfJBvwZwH/f/mHaun/+vpu+t++QsMU2P5v5eu9DvB//9cF+DZwETj8f+y9WWxteXbetzkfnkMezvMl73yrqqsHtWRJ3S21u2GpISdGDMkZ7diW8hDnOchbAiOInTmAXpLYSQxFiGHkwUgMKzHsRDAcC7BjSZYjqVtd3XWr6tYdOc88POThmN9vrb3JW9WlTrUAN1qpy8Ip8pJn2MN/+Na3vvUtgIKNJ9jZlGh09BpXs24BosWoMjEhqQnEGRtBAPwSIEcEbbGMsh6meljxldKXeJ67YEzKZPHtdGlRjMGBg0NwR1VQ6P4PWYiOiNSTMUgmMfV1LC427SntCz0UGWnBfabuZP0FswL8dMxRopMdbEMQmAGDYIwNNKzCOE5Z/ArAJY9bynRML/IaXxosbFhnpndwFipqz2eAcRS2e2O4cUSmw8WNY7S995mLKouSAN9awd7uYYo7bwOied/ozMvGaedKXWdkDPmcXMDS7SQKlGVISoa4uldXIDRuRxYPV69VEnNlqxnnmnKf0Nqbzo60aYLE6PILG5xORNml8NRj4/kWM1lctUDKf5ZusqZ1d9h02shwdvfo0qtvt4WQuhHorCCrBPg4ANS5KfSx2LvqWxBlIfI0xZ51wT2bmuyc4PQEGYmfe8EiXznHuGB77SzGYn8utmAbdziWHX6v47ulzPpUB03uB1i4HfnlyHMEUI+iRyU6/Ky13B95fab41772WnF/aQqGt8U9UjtKp1k3UMdphnOxbFQ6zZdlTlf3xOLZqIeovgTqApBSuiNL706iRjaCskxrX3UpLll8IaY64B4Al37vdZhMx7nBoLKQc6IsC8vzmlQSnZynIWmKugiZ4JQ2qZ/VJEObxS3kIFvYZwr21TSbzs8OwchD+O74HwVQzM/PweYTuJF96oeZdJ5fef47V5x7zuOYb1xpjkNP+ihOlXXzHPDl3wbgH2weRgObk/kxbAS7i3XGwzJabQHg0Aj+6oC6ERIF6ysruKMQ0LDhWjxtQfAxAMQOvIsUbM7PjQOOW8Xystp6JWqpoTf4uaQZTh0TiAUkP5N4/e8gQ3r2jKJPgplLwJu12X1qw0n3N0H442ODFBnTAItgYhu5zAryD5uGhYOHRYqw42ar+/Bfv2SMNNB0j88vMW4bUfdxYqdmQPcR9oW7T1cA+M+LXQofDy2MJbCVCTY4VZonGxhF1DKXlfQNAGjmJjoAB1OajlJ6b8vcE9XAWgKYLfBU8qE0kiBJD/MTazBskiTQ53mDADrnk3P1kMLgNteoG+q4D/vKkL7pE49//fxn7xc3P/N6MXl7AcKBolZJDtcfpT1RwA3I2cfB6H2kNL/128XTt75dnGCx2iuDG8EqcjZA7jAgU/DTQkZSA2SdqVU3GwZ4uxREwwjvsX55Dw6wkjwhGzY4US9mb81EAOna8IyC3GcU3pplBzISXgB4R1AQ6E9PkDYJkz85jWQIVlnd+cVWq3j77YfFO99+l1oF1k6DA8e6+0PIQgV93cWbOM78CSRd95EAdyPbcc+6OGRf6XAcEC9Hw3zeONp/XjDMfXfsGEAbVCmVafFe5MeiqFOgaXfjOvNaV5o+rVzJ6qxCeL5FRuwR9+CY+bH65HnRdB8za6F2fJyuvlzzNsWcO3SplSy6eet2sbh4OwpZ30fydIBD0JDacYJEn+f8mp6ZiR4vkiMtMjw9kBdamPYwDia4FuNkSV3rrWcS5D9/vkxWbh/QPFDcWVyIpk+DnOM0UjtZbTMmm7D0+/aIIRgRYPfrIU92aJAxbcdaF3wzpXrF73ZgyM0CoF33OXZODoCv977WlCFVSmlOuM2pv7cwX5187HkQWARAus8J8MMX33Wa+61DlESJ2Ze6lqaMfffmA4p+e6MbOAEJ16GF1MhrEc0s8cg/Zv84IcgZsEkac7ejuQLr2wD4YNy+CGSQlO24/6t6zH0x3fzCHjuy0p5m1g25Vvm54ors/+LvJfEojA95UcpTw27ZTAZfX/qZnwfg/yHX4KtzF+Tfm6KJw+8D8L/6oKf4d/CH/+r9XlJsl8Xf++ZZ8e/9r1mI8Pt9fTeA/3tYbv43v9Yp1vi86su9+I9SB/Af/8nfH+D/2z/ZV/wbv3RUfHPFFHS18RYRnPwpCnJfAfzveks+1h9//e/+VyXAT22vzP01wBc02CG0lMewecngC94lJ51E0R0zgH8y3iW9H0AlGIKPAviyBuFFnKyMjSy6Qwpk45l0PWmxELV5RKfTEmgImgUXZp8qhrrqwBrFtVX30gD4CWBTg29GPUGWX7lIpf1h6PZCh5+gzbNImPcSwC/ZfzMb0btGFr+0AA0ZDdfCwkAZwTGYnfRwJ8VqNX9048MsjE3SgqCLc0BEbZyNdwbwYKqezBjOQaHV9/hLmU31XdBQaQbTylTweW1d6YlWIDSApMFVGRik/3Ylm8oFLbIdAsjQ8JdZm6hVSE1juBDphhPFR7Rfh+WYGp+E6aXpGO97wEazh6ZzDf9ru87GsQnSA4yzERKotJQkcc1koWpsjLtsPjbCGqUQbWpiMsaFLgdRMMrnCDgFsaafo8gXNsjMh0V6MkO7XMNHaidjES9BveNNxsCALgJKpTjXX/57kHP3fHv5++LMWPHVL94tfuYnlopxdKqXJ262En4210nHMEF5AHyzOOX1uQ768jrntTWojXRPBn/lx0ZY6xhyjqgFUAJSAvzU8GfwefWeIV3yE9WXphY/U8ZslIyLYO0ZV1FgbiYtWPwMFFKvn5ub4C6kWny3X0ObdPgB/qD7PCy83UWPb8t2bSVltEJ/G5sb+m2OdYqmPAvYns7Y6h5gp5zBORKbZaQdsoA7zp/3d/NWL+ss00IXwo3CSjMtasGHimfIKFaReyxTn7HNxq3UbmZirHgTr+9FHFV2AUPPtvTztzCYAABwKSs3jNvN3Ts3its4uJxyDZafbSNR4G/a8sH6BfOtOxXWKAswuLOzU1Gc+uTpKl0rDzhcXZIAaRzbKFkEHyMjSB/Q4dfoObEl27+8HgBZSVDDglMtBgkIzgkcHGvh3U/WQE/9Q66bPu0dOzVv0eNhHfkgEp8L2NdYV1xnvD5cy36zEBzfSXRLLfN/ZkAcl2Vxdcw3u2C75oWjkp1aAUjR/0NPckATY7FOG1j7Y0T3aAvNBTSAugFYU5sA9jAn24AhpR7n6OIh0TkWBeJ4sn/mbjHy5q2iB938XQqW58lK4BsSjfQMGA6QP+xv7VHUStfh9yiK/k1kR8znLsaYMsNYwiPLlI4lrgeXI0hrAGtR58RYOOK498hE7DKWjpSHmU0TyHHeAtMJ+g/cWZqLmiQDyvcfv0Cug80p56zDep3710BGo/Oe2vr5BeoF6EMwyvFP8zdlUVtrG1igrocF75FyM87TupITgtcBrIbn6Mr7tRvTxWvM5YEB1sXoxWBTNbKOHNvhAIww16CG61KXlpG8dpjiU8ITavUoBoZxPwCQXhBUjhFoOJ7Go2FUP5106XZNpugp1/Uh+GfZTDLssdnW/RfPIXGGiyMGwNDYRNyXk3C8otsqAHxhbp65tBhg9xHnvUGW85hsprKZbsadQdkgevml1+5F9vrCjs9k2zSEOGauTzAXZ8mU7lGHskKtysTUZOxdy2urUfC9BNEyTrDcoDZAFxyzDa45rlzLWJdeRm8HmHGJM8C6jSdltSUNBrTnJIg4plfKIWtBONNEIEDg42A0GDXlbZCpnPIlgwzXPDN/fl5KRzWSIDCxZgwCzdoLpWcSg76V0i7rYS4kffgcu5xLxNQJUl179veRNUkemS0xQ8fY63DOOtN2U7PRS+AtATAEuB/mfHpsiOV8YPzZrVfSKTI6sR/GqA1CLbN8ZBV470OCCAlEMxJeDwkR/1ZhB8em47syUvgj+ODf/sPug6/U5S/8ZH9IZQTZMuRq3P+lv4plF02u/sufq4V9piCa8RD2lb/490++q1Wml/ejAL4s/F9EomOx7F/7Ryfo6tHyf6Gv+HHkNX/ir7SLn7zbU/wnf7L2HQz+LyPRsZD2r/7pweJv/c5p8Z/+H53Q4v+ruP8YbPxvXz8Lx51XAP9jYfjv+qR/8ndw0dl8FqRnSHSikt7vMvgJ8LtlzAXGpr+ZR8odwh7ejSokK9noqgL4qQH/ToBv9WloVNlAUmZQMs7q22WtWTRqbCo2BZS9t4DI9J9pzqrYVIA/EGxZadkZ7KhA3g1R1jQBeIB6dYYfAPjpqFCxEDolhIOOhbOeh+lpAVlyALFwuIB4LYLpdvHisyu7rihuE0SHVpdNH3A7IhNqURvFd10snhfszoL7YzZWrfz62WTGm3MAAhhC0/EUFJ3TOEX5RbAMrlMu2AHkKvahLH6VwfS/SEUmaxv4qzxui7HCDtJjNKtSFT0LPrwWPnh9FDOX1z6BfV5DAb5FZ9FRE2AhMznDJjZll0UWWQHl1vYOTCjgABa2HVaMah8TENtMRMb/yA2RjUV25oJgZ5dU9QYbdo2fJymqs4YibhCvceMxmJBhVKIjuNducx/5wz5vc8hxmdA9COAhO2tpV45Fe5uiXojGQxYAB/MM8yZQ6uNh11tZ9AYs34MHC8WPfO52cXsWtwmZezY5wS1+RdFASKbf7qYRLAV7lYTCy/rz2ENKiY1jLDYYnhOF6TKIHmNkS/Tr4d4FYMpi9AROZf1HcE0GYzZi8Q9p39bAMWUQdlQwry2sAe+FMie720aHW+VLSgqSwY85JMCPSyk7nKD9CGa5DWPaPu6GwcdVyOY/glQCtggezI7w/QiWUVbfuaRLx+LCTVh9GrbBCtZNn6vp1mEo9N95/XVEj/oPCz4tfNPbGoa9c2rRbFexDgD+BvKaLZsXAXIEHrJuU2itHwDeb9J864Dx8xA5j+BdRxGlXRbo2bzqFuzvzZuz0YDmyTvrgBwBuXaG9l/QLUNP7h4aedEnA2cVn/eMDqJbWLZ2d1OEy8bfRMowRv+JISQkA9gPDgIY6uj4tQ9dw1XEQDskh+EKZt1H2vCZSTAYPUZupgXiEcXKp7jcnBKIn0V/i9LaEU95s4+uBQbdF3bFLcFx8ohZyxN0gfe8/JuLbDTQi/UlHctYAQC++Sqzo4ROyDlKtVk8y54ijCdliTAbA9QpNJBpWEB+AnDtbB5kUS5veU4B+dCnbxU17DIPmz3FfZovLQ3jMnPBehQWkQCr9h4+9qvFxpOVYu2dZ8U5XYN1acrwsyTgXAOD6dCsAECk/SNjzHl9wHvg21Psmd3TccX1h6eeaRmqRpvj0vZwgWL82zdmCeobuCXtFY8oun13mR4nPHd0TC93ADl66GEKp+dvTNIsiuMEjE9SqzcNu20tkxIku2Rrz3lstoRM1JmuKozlPnonvMZ1mWX8Digb4Vi6GX/28dkFKLdsIDWCFIkCa9nxboKzYWpFLsl27DHe9nkPjQ9YiJHUDBc3yAjpC3/Kv7fpi7BD0LAKiN6GqDlV1uOexblv4b8/CXGhUUAvwNHspdmWOtmiYSRKE5x3Ey2+SHUdOdga9p9bK88A+Nxb5Dj7yLbc6WbJnNnzYYT30JGoY22WoBopkfNKaYzytY5BuPI5Xk8sU0yMIuejWF2b1iDVnIusA/39Q2QECIbJovh8wa49RZRTCWQP9nejVkP/+wHk164Fyio7XE8FjAMEtTULVFmLO2RkNskuWAcwRGCjI5wDIGvxfF9IAMk2jicy21wLbanbymStGXItlTzTOU3TACVRXHM7WuuO02PWVAvXyAb6XjWCcZt/aephT1tWjXChc69HwhgBiFlgWH7WLR2vlMMpsak6Qoc6pCQUYxswYFCSyHENsB/XkB65djsDw9iD9dvrEvUzXBfxxQ/9xL9S3HrtxxLHfO9fPxhFtrIbP/dDvcW/+1P90Z69+qqKbH/5z6FTfTO5sD2Av5aXFq7K5H+3r48C+B0mnTKfP03WYIFGDoJ2N0W99X/5n5wEaP8ogP/fIt/5bYIBMw167GujqV5fh5y//hun4dn/CuB/7yPwo17xfwvwNx4zeVOznuw9IJ/FJhqAMKm7WehcyWVKhdVpIFcCSSeVLhwhjUgQEACz0vi9xOCHwYR6+1Iukp1n7eDJZ5TM1iAgUDbr2JSmuvVSqpF+8G7YgCGBhpuzACuY+ZSTOFndbkKiI2BVwhCZgWTwE7SVAD+6+CWwvwb4CZaTD762kRTYez2uAL7uI0p0wg8/+wNcoptWa689oAtKF2Cjq5vCHhYvXVGO2Vhd4AbQCU+OzyMltuum7CwSjHMXGgF+zg/BebjZcD4v/6x+t2padVWUGnIeg5MMeGTQKoCvTMd743kL6kyfBhB0sTa1GcC6AvhlUW1InShcRTbUYINYmsL5wkI2q55483UYqRU6WG7u7GZfAt6vF7bG4xcgCfBtgNLN4tvL4n3CvegQqK0SEFgKOAWrV4e1MTCITUPrUxkjC53CBcmgEjDBrTxitJ0AfgUbvZekn1VxKmmJ4NGg0kyOQRDXgPt4GQt+qa20cZhF3AzdicmB4vVPLRSvv3ajGDZYha1FoRvX2o6NoX1nw+mxUM90borQkrEWyJeA7Op3AeLLYDCY28x8CZAqFj+C0ABuCZ0i8qwAVGRiKsmi8wHwhpNIDS2+DFdq0hkbBnRaxpb6+7Owz8zMR/RMKANb56z3NNj2kIaoKyULBtW6D8DfR6azB4DQfzoKbrlHysEiPV1mTSLTQZOcMe7PzCyAa3yUwCjb1Zd4IUD+JWBR0NoHwFDGoe2i4E7Ve4ei0UfPVorfe7zKWHds2PFV55saTO1wsQjj6vd12Mj333lBQTBsuEDZWhwAbA32dm5uBAZ0IiRp7z9cg3Ff41opUC89s1mLaiDgMf39kTI4BgT4mwB8/dV1WmnyPkh5AUCAI8RcFnaOjE1y7bp4XsrKIoTnetk4L/sGkH0i4NkhgG3DGp8AAM+IMLs6zCnbEwDiLwgee3iP6KwZEjFvg8CHcVPe24D3BoJ+QnnLMytkcBgwPuaRtTRmNizFjM4ZBq+cp5InZTkZIpTsZBnAnyGh6sNycgwZxwAaeB1GzshKnBPABTkDKz74+o2in7F+iIvMwlB3MdGLg9A27OqOgR3BBGTC/tZm0QZ47gHu+7FYVRJ5zs09t5CyXMSDJOH6dFyjWbN1UzvieSbh6UcbLP65SEqZpYGqY7oKAgFpI9yYW1ij3r49S/FnP4Bxl667m8UGRaN1gq8B1s6Dbdh87ufiHcbF4jysrUXUbfqD0LyKIKaPi6K7zjZuQfYOcBx43gNNij/Rxs8wtkeQhTVY2+rMv0HO4Yz1oCVBQXBwxI07ngNAoznverpb9K/bdA8zADNd+qu7/kAM1GDtJ2ig1cvzNsi2LqNpaiHtOp1DE8+1HqVLuVvLKff/iGLVHoiZYYLxLubqERKeE7I8vbgJDY2hPWdcKrVxpzxCPrXNuDx4+ohghU6/1HX0kkk6shMv5yYDP04dwiCB2Rm9LOzGa+DWZb2FbjqM2yPW4xYBwBSynnsLdoM1+LIpH2PB7Cz34wD7TRZaAtZa0Ubi2s9re8wiA9hdEiRiWkgqo1cNr6k1lNz43gT/1IgcsTZYEzUxioECC+Yh4H6Hc5SwkYUfI+MgORPVaeIA9yh+FuBLjvQAno8kZXTtkkCwVoj/BPhmr1wXddDZR4rpz0p9NJ8wm2iGYZjgZFxSofSyDwc95ThmPZRexvKpAYF7E+lCzr/XfjQek3u99Ug+J2SErqsUNZttgJRyT40xakYj3j/JEF8nkZWYIcnAz33pTxU3H/whB/iezOJYd/Gzn+st/s0f67uyr/wwwLdI9R88PEPjfhoM+//Xl2y/VphKf373OdGvA5aXyeLfxeFmunTt0e9em0yzBVP87dPo8w0eLPDVl1+f33ex67Sbru/3YMYNPT9dYP94O71ab3AO9/ksrTMf8vwln4sDj047T3n4OR/n65Ouwf+nf/8Xi83lR5G2dsdyvFsg5sLuwt8BXKj/TFlOObldKFzMnVNMlGDComg1Cw6DYS0XE0FwMNyCnQCbTtbc/NzEY5I5+2UsWKDrgB1bWVvYeVyCews3TQWG/pMFQa/oqICXQVOuwHNdrBP3xNYd4DFYVTbkSqcXVnQWCHJMpuIUx8gAACAASURBVBAD2Hv8psANSqKgMBBy7M3R2TWYbz2ClYior0VGRIRRp2iwG7Ykm3qi2bTYCMAUNmEWKcH6HJAuvugRtMEeaG8Hi1Hj/OqwJRdqii0mBWCdAPKz/iDBeqRcLbLjswM0CuBcJMObPpl+1UYhzeCCRlAQ1yLdTXy9QLVqTlS584TOPTSKmSEwDSsY9J4LUv27hVIyfcc8FmZg4GRrWD0Ju8K1ZQMAtIkn9h7aUgtkk/Hm3ElTt9psFtZNePXcfGTCkSRpqXmMq47XS59n9cdZUOBq64UuC0hlox0gMuKCfgMzA5IYd1k3EA8lMOHaVFqbesvCBFlGVcCslSObLOcwQCr/tXszxZufuoE8yCLMlCJ0BzPtZplZqEqOUmVwKnB/1agqK8tjfCc69F9lIMg/oklYZF3ySfr+xwYXkjZrKNSP5zlcZVxiMzJLJBucTiXDyJgc2yeATdP+WoTGd98/tPgy9nlNYlxE9qB0Rgo2L21ETyBTjsiCHAJclcLsINdpsZErS7CpkhKoBPcEDWyaMmMGewJQg4xxPL2npqaiuLpm90june5RpzYNkhFr4PvNxtyG+d7VitNCfIDFNoHfw3dfRNGvhcM13IF0sagRWDVhHpuAvf29neIRlpoMoXCR0TJxgEpXMwbD0JSz07CGfOaj93eLFzT5sXCynzkj+2gHWfXyI/i+z8xMhH/+Bnatm+tomTl2ddyCR5uXXZKl0bNzEMeTsVEaEREA7Np1GeY7C9rtJntY7OFj3pLR5YCOAGTHgJ4LWONL2c1E8XnvvXkCjnIARPDmUlZKmfJpVf6vHCLleAhyIdbGeEEZ8pUdswOYMJady7GOZbCYAaP/ZWXIhWski9Uo+vYahayuVR305bL4Z7Cxl+r4b0wVvW8uFhcLI3iwI1OiJqP9zkqx+R4ZNwAVdD4uL2TK6Jx7sEzxbKxruuYI8AmH+CCI8JD82KDskDGnONfCVM18T3iOQNf/tAxuKtngGh1y7ZRXaFMbmUfG9ggB4tLMeHHrBjIhQDT4r3i+9pwxAxCMLsysecyVaY71xt0pbDMBZLxuiiBwjvMbUuMNeN5Z3StWn27T8GkPEoXOqnaMpeiyh3VpQtcWj4N5McZxN9mr+p0P3M8DMqdbYIwWkqHWGpar7yMBwWkK6EGQQl2g99IMBUCwZfaOWz3oWs+5b8Lid2brxfSdmWKJQGWEcTtKAYn1HZeMbeAtax7njba8zYl5TXrMsKAhjzWE69Br4Kvv+8ZmsU+/gTOLoHGu0vloiwJkzR1uLN0sxrGuPeOaRH0Ga1ENdtp10rtuA0ALlp2TkxMNAlfkW5HBY9HWxY2f9wiUO2Saejn2jnso+42Wsq497ncGpm0Clw7v3+WeJ0kiAWKgg/NJi/HvGBjC3axJ9kSQbkBgXw5GRTTDsiGVxIx7pK5ddoRWvikb3s8eIb72OJVo2ukl9vsY+8i8JCpYjw/tVWCdHL822FRG4x7d180143xGKFq2v4QudErnvD5mKZQamfV3nvma2PNKxUAQLV4p6/jMtkiAmEWy4y/HbIZAoitVBUoxs7O8c8vsX1j1lkTh57/4Lxe3Hvzox4GNH/WcHwwG3yNzP9O28qvYUn4Znb0+9T/337XDP/4/+9lacQeP+d8E1P9DAP7XX+jV+wc95x/8133SAf7X//FfKTZevAvDzMRj4bLK3WJQo3Anqtrqi5CvpO2jE8WFI4qxjOgF3UpB2Jyr5HPlV6+bjMWo6sD94zn/jhbhjic3uZAE6SyRHsbhkMNCYIpRcB0AX1232lhlOjF2YSBkXXX0CZlOSk9sOhJvW7KtLoBZZKv8NMFrtLM2dRgAn6K1EuBb++uccMNMfV5armbDL0G+AF+3Fd/PYi0WatiybvLe8hM6YfiTgYjXQ+3pOYv/+hbygwuL1XCJkJHgPRuA217Be3RjFWBl63obclQA3wXHDSIAfaRGE8T777heXMOoPTAmCw2+Ptzpta5sSNY+AH5p/VgV/Hm9BajBRoVrjtffe5yFtnGuXm82A9nem+iyZcUaXJcGC6Xa/A2KDfcASW02Lt9DuZLFW6b+j+zKWxZgubaHHRkovbL1TAeWLJDOjrEJdqrKB08onhvRS36vMhb51AQ9CbR9D20GK017xGWMARtcwezYcZE0/cxUvfgs4P7OTZr/DAiKQTyyqbFBZEBaPa5XqyzCzmMt2QVHX/lcn5djw9GWkhz/FtaVJQCPOWPxJN+R+abcRrtRw6tS42xgFGBORpdMRTjGYB+qTMfsSNjGyuQbAJnRCTlO2tnGmCiBfgX4M4uVwZ8A+0SXF6QlBuzcMgJOpAmA/BYgyfsnQ5cAn5oJ3Yp0ctIMgfHeB7AYYcOfQJc/hk56EOBdp2FPv17a9VEmEZIAGMoNdPY76Gkt7hvF9tC+BS+eb3KF0L6P0o2UDFa87ykFuDDvk5NkKLiWTynwbLetfyDVjpTGJjceuG42czNmEhrFk5Wj8FNXX62EwALIAS0KmW1DyHRm0U2P4fXegsHe3IDJJuMcevcQBulEBTdu0SGBwcjIWJzTPuzkNhr0I12fCHwO0QbvWewIyDk1aAUwn6GJpsovmMPwwq+iukAsH/ry3pZj0m6hYWfJU4IQifERoyxWpnwe/w9+w3uedT7xnwDEfxl8Bo1ejnXBR7wm62t87rBNkWj21Udm5Iz7aUOjDvdBeQzsQtH3YK5omK0iC1MDgO59471i4+HzyNx0jXBGZu6RqrTWdMWx5ip7R5i5yqsGWONz/dkMbhegsuO+oL1xzIcQpoX14zB/6yFAlSjQP/+M8R5ObHr6830MoHpzplncXKQ5XnMSydhWsUYG4ekzmuQRZMgyj2BpOT2PU8oM2U/kgBMA2XkyOUMGllrg7tOtGQb+6bt0dX2OYxJSlAsDYtbgOTTpXaydPYzfcVjGcXsliH0ZE7rGnDHeDqdwAHI+8JnQ97Dcl8UGzznQupFAwGL3Td+D2zNNU44+QCA+YcUuqoHGTKO4c2u0eOO1ueJzyJ+sGZC43EK+tbNjxgfrU9xwDgG2mvjYfTfWKM7djsky0AaLLY754IRCco5RWU6LGhUlX2Mjk5w3kk0KhZXdyJS7r0nYmJWrE8ikOw3HQpAxjlyqDuB132izNrRZIw51j+O9DPLQtsR+PDVOcG3HaQpkBPjnzK9L9rwjpTEUxffbt8bxbAFF7C+QDNq1krUN5zfAuLLHbtlyzsugw+JdM8V2N1duatrJdSj7aNil3hJq1iiCCkkeSToNLuxuLmmn3LbFntApzQFC+sq4cWwdYv06xPs3IQmGydJYmNxvbZyYgN/3cs6ub8puqiLZyjknyRidqFzzOR/+HUES72X3bmuKchW3Hg1yiTvkmqSjUIvMSkgcGftf+Mq/Xtx9/QvfOcc/3m9+cAB+bJA8TPe8DkP++mx3dLHV3eYrAH7n8LfXqCInH/dRa9rHO98/HM/6pAP8h7/1S8Xmynuk5WCv0HLaAEQnFMGwE9So/yxYTtnIBDxKJCruMpoIOcFZPJLAcpPKTS6kOzaqEojzWgu0ZBjd+FxUKuApY2wk7iJR9zPYJGQUomizBPkuBlUBKaVm4cOsA45p72Tws4FWMviCWH13/Z4NnbJxk+KRBMM2T1HvLwBzIYnaAgG+xxpsQVlAyYZrTHKGviikECxifbBoMpKyVBHkAPDOWfiidTeL7RTspwV/W6TFW6T4LUocgqUcIp3ZtACKAzujYEtrsGBl+S+cUjxgUapLkAAy3AFSzuGXQVdKdzwOUUKyGi5PnlMA1bIANCw2BdGljKNaDAWtJxbGlX7EgvvQZhvIlbrFre1NPuuoWJydhaGrUZQ6hOxhCNCJBhW2MPSr4Q4SRw4bdwCjj2QHpn4QBkvtvZ8TfsUwqdkJVwCslKoUvJRsZxROAgYFZsGs6NoQK24+4jNKFr8C+Jm1yPtUSWU8+bhvFvKpB+a/Puzs3nh9MRj8CYotu5EdCZYT0Ceoysc1cEswl5mp1N+X61jkia+/EmhnuGH6N1wdGA1VJ2C1xhHsGHAF6Myx77PSejKBUrK1Mvh6oStTyeZfalct3BbgR3FZyKkymI3LE2xvKQAq6ykyOMqgz/4P3mf9p7XJPACwtgD4B7L4FCrqAKPrkU3ltD48wfXI4DFqWSLQF93qmU4THcDCBLKdmbmZYgoP/QtAUAsJ0AYAZwsnpTYbZT9gbApnlCEY9UMAzwmv7+uD4bfg9wA9PgGg7je3bs4AaoaKFRpi7eyYJRTkG7ga8MK2M7duzI9QeDlOrccpfvhkAwChPbaZd64qTeD5gr9p3HamAPl6W28D8P1cmcWYowB7A3GlRDW7e9IoqAuQoBvJ+voWRcFkm1zzLLY0YAXgnwP41bNfog8jYWEoFqxfzsmUQX34K0dOOT/VoDNOrkRd3B9XxajtiaWxZOQrgB/5JIF7On9Uz421NRj/jCiTcXRuJLRWNtFHx9ohALxs8DHgvrW2GdrpU9iKPoDy9Jt3i2HkMecE5Jtff1TsP9lOp5khANmoLGkvnv5HxSqkvuvbieuNI5hrbHh0JFCSDVYqQlBnF94jwSCHpGRLaVzUYUXw6vpusM29AZiZMb3k/vdz3Ya4/lNlbcXQ1BxrDX0BkOm8884a8pV2aKPHxymkJPCoDXfTVGuecYZd6QLBCfjE9+gipdDaYKy94FxWt6nnWQ/LU+VjE4xHi1PPYOD7qb3olUXnMPvoO7CBlHCU7EEPRbT2UTjdJtNEoy7DrzPYaI0AunCasvHVPlf2FIBc5+cu1sQ9zmHbe4DU6/ZSs/jiF98ovvLVHyb4GCYwoGGZWSOvO849NjLbwRlG8Kzkx7oFV4YBuva6ngzgMGTAc0AW0/VyBNCus5FM+iUAuIGLzARBzmiTolmtVnltZLX5ePdWnYz8xxBrq71IzBK7tm4fUCzNd+sD7BJr7UjfOQCWeTyhvp96DU2EvTbq2gX4p0rDImXLXTZ7YRDh/sT67vppTcEucwRYH5k398mqGZ6EkdV4sUZIDrEfpP987vUxIPyHZBMDQ/LImgebQRpAWpjccV8XqEe9VXYDtubqAJLAihjXhpDrMMZVCehINwThYeATa6tWsonIr9Yr547jWfMGv7SqHbC/BpmMKMZVvhnB8TXA1za2RRfhQ9y7wtyC8/rJr/354rU3f+I75vjH/MU/f4D/31PI+pf/LqnW71yHPuYxfrKextilq29/8e//cUUfn8yvR//sf6TR1WPS5m50anMtkhEk6FyEVEd5jBNY72M13aXkoGLrAxjzvyx44R/BLgYCyQJcG6KEabzWVwmIo29eSAvUtqeHrZuobDD1kCHvCEcKK/Sd1IIbgWopYRlE3y4YFzzpguPOF77RPCe3StnvLIyVQRAMh45eGQLPDUeAAPjZ4GrA9/E8BGNuVAJj3kMgHSDOj+B97ZjnJ0RAI3iLoCfOJpowqZfcBzCMUajIdsWxaw+bm/UgnzXEZtaEIenjPS9sziF7CosvO6dGPj38Ewj4uaGxdrP8AMBPgBclfGYaAnSkjZkShwimBCSBKLw0ZaAQi4LAmLS+9n865ZQByXH0ENBCDX0uWtntnW3S0b0UngHGsBccw93FbpMGgLs07VHfLViQHXKhjG6MWqnAEqkd1RnBrE1o5wVZACuDDa+n48vPTotHwUG58AoUSkCfx+nheg2yFsGvcI4pwX6eYAKgWNQD7LO5eU0AWdYrzM+NFZ/9zO1ifhZno17YLdn7Eoz5mmzqlPM+pUbJtgYjFH+7BvhZWFrCufI44l55JwymysyP9zB6CyjXibmRfwt/eQPfkAelJCzOz/eUPSNIyJbuBIKAUUdVxxR26dAR4D6CO8fDNcCPsV4y+5kp8W9pERvZOLt26kKj1zYAX5mODbEOAcXJ7pumRrIT7drt52CxuIDbh4CVuWKX2Zs3i3uv0f0XF6QNGvtsovvdg4E9NhMEgLBJzRyg8ybuKUcUEm7Ckh8SSIQkBg3wGa4vIwC9+/cXixtYYW7SnOrpc+QwkEq6u3TIIpjtqUMILALu1G6bTXiMP7vyGeWDputrjHPloMPo7McpjhydbkaB7BZNsWxiJZDy2g6ip64BTJXi6aDRA1jRpnGLAt81OonuA9COAHsd5usxLLfFnNqN6iSibWCy8FnOXUlvKrarGgc5cq6/UmufpFg+J8dXZGz4OSxsy784bvxXmhD6TNfFNDMIeUOMrBLgl2PP93UmhKEB3aSH0Ydrk3gKANxdwboTwCkGt0hp7v7NYuzzi8UJYG3166zvL7g2uPNc1gFNE9ZN0UQJH/znh2RLzYzxGZI01ku4hjgelAs10czS5oBCeSV5AHjeW7ejQYpKZe13d6nrICCyvkqMp1zTBarGdVfXPgV4n5oYKuZovlWjg27rUEetg+Lxo+Xi2ZMtCuthzQHgw6w3HZoc9sPg37g9X8zdmqaTLIQP9414DukUPu4bjBckJXYpN5jRYSeIHzPEEChtorJDJGTytX2A7pXlZbJIyGxwoqlRGCtBsoltp971w9Rv1BjXQ2DnLoLfU/YvXaa6dUiifmSX999mrkiATNOg6wtfeqP40S9+hmCnK2xf17iuO2R8LqlbOYPMOURSp678hM+wd0hHKacON+wT9pV1LB0ZxBKs6+41gtmCtQZmVfsgfubINAwTHAfbrFxKSWpJdERfFM5ZwC2b7Xg65J5v7O3Sw4hrYMEv9TsXDNR+bcW5d5JXk2Qb6si0bHKmtE5mvtv6AIJkpSnuFwpWtIgeIZBvsD9dMn/2kNm1mQM12G8DDve52MuDqHBtyUzhOZk1+0TE7hjLsQFi7kHumbHlEHAoXd1nfzl0/3Xgyeaz7x8ecp3CyQsySMMG1sxxJIpmKbSMFVsoA7L7cY33jD1SmanziL9Fx3Ve70cPWDQf+x5HyPEqGwpbWQKD6KAuqRjruQW1WjBn8z/3PfvtGJR++Wu/ULz+g+yDb5fX/+JXaTCx9xGpxA+vRq/+Xdyg8Fc7ULv7flK/Hv76/4A+kE0UBkuQrwOHQCPYXDd7FqwjwXrpOhH2krntxSRLuY7dXVPn5qYQUoJgWXOyB9jjRQL8KI5UtuCkE+CHFpiJa/DP3wb1fNa6kP8CZKg5F9QZO/iZLmL8JytmalAP+5SvZObBTdB1Jf4tiIzdVhkJmj8ms7+XcZcZqLHA9QMY1OxqAZm+9skKu71GoOPm6mLipsKi6M8W/+ixnk4tMC780oVKL+Ad0v16bmNuzeJod9L+cD6xiLiuz7av9Y1DcmEq1CYbmTExgInjj2xEstd5DM7nBPsB8AT4sVh5Fzw/m49YLJpBmF8htxGIytpFoHAdNJiSF9gdU0glI2Lg08Lycmt7HdlEi8Wxt7h3axKpxDRAClYJ7bIs1y4e1Xv7sr1Zq9E6pKMni3o/YGoQXewARXIu8ILcakG94Dro+mB6WcbN8aT9Zhtw2AZoyi6LDioLzytw70kEkM5gserYW2U08j5XcMknOw60Jo3kMMdUFJ/97D3S61Ocg2CanZyN7srj3f3IDemKxU+Q/wEby5cWhQTPgrcs6HajiwLcCAZLMFfKeXyOG73XP+9TSpLM+GSpgPaSHlMJBEPCBssXmxBuGQD8GpIU09GnsH6Ok0qiUzH4mSnLA3w505PHqNrF9Lxa/EyD205eSYpg7FBtvt8B4Eek2mXy7YhprGzW4ERWMDS+BLC45Ayiy51aXCpu3r3PRtqFLSUOLICtNhKduBJqZqlJmUf/fe/uEvaGa8UTXFq2d5C+AJgcC70EfyO4mty5PUcQMI815nbxrW/jh98yiLeAUqEEgA6AM4/zyZ3bMxEcCfB3AK7KdKLDqF0pQfhDyDOG0UQPNql/AdVuru3wngA0/jNjpobZ8RYMc0hQcBUCwG8DzLYILg5gtk9gkM/QeJ8C7s9hI31uN4FEwpgMIGMduPqpEohVAD4DQr/8rquT9zhD7pyjAeBdP8vnOVZ8F99TQJaha2Z4rj4xbmyuddeflKFpPMssHEFOHZBvwa3yyD1qYw4oID6i5qLNfR/DYWjhyzcBZ1gsvvWsWKGe4YjK2G7kUHUAPiwD851mdS099GHbeY9x7B+n0cwPIsU60ZccwNuhvmKNtapNDYcE7TCge3pmJBxgjlkTniKZ2cRC1PMNCSfPUdLRJJibJaOzsDRTLCxO43WPDr+G+w+B9xYM/DLj48k7y8U2jbC8V82mWnOK9Dn2Uc5p8cENnHWUiAHEGZjHBGaCc7X+TTKkEyNoxWHxX7xYIfvABzPh7ZOxx6PHOiuCxj0A8CDzaYzaliY2v118xvoKzdgo2h0kcPH6jXIhuwHFfazZ50oRNQdgcWtjmGCGYZcH+Lu4j+Rpjv4ZR9hnmiU5ZD/ZZ35eMiYHAMYCYYNJAePG1lZ08/ZCuP/VKHTuwQnG7I6Lt42qxmhCNc95CGCbFLFOsD4qh4n6KfYJ50x0+GZP8XpWWT/XKNefI+bsNjaQ6+jvt+1PYF0MmYBe7r+9SroY9Mp0+smgtLCfbBDgOO5i3QfQOmaGcTiS5CTEY1/COZFrqETWxsAb1FNZWxby28hkpnGGm35V92Pm1T08x39mtwUHIcllTQjy40xLV4v8cagiKBGOW5jvutEmKNJ4QvDuouV7jUImNclgOo58B6+Pe7WZ+qw/S0lRGltA7EWAYfferM3LQSjmsEs2RKBOanH8rtVm48QK1oRBnrAfOG6jdoDr8hM/9eeK136QAf430MvrMqONpHKbqCx+9fUdV8CNTA/en369p/gFut/aFfeT+vX1X/uvSVcvx2Jta3X9e5VRhOxFFtLFRHVmMObpGFMBfOd7RPcyVEE2JUsZEb7gzIkvCOLhhLYzboDy0Bgyp0tbv07ov1O6MODiHEW7KXcIoOG6YppNTGSWmM3excYCWQtlo4W7uk810LLfLAwWvV75x1sgZmvy6CTJssMi5utqiOJTqpNBh4vdywDfDVjMJVATfBvly97LDtgwIxwJBPj8J+N1CDDag/nRC7wD+KkPAI6Q5JgK9VHjNXVBk5IkAaDMKYtcLFwBWBM8pmd/CdT8bWLcOIaSiI+FyutlEZWBgFaE4XMswPe5nj+P0DnGdwOv1Ii7ObjQhzRDuzQKqrY21wBIW2zgg8Wt20sU2JIqVXut/pGF8RAgtL6+Exte226lmuDg3z+EtdwIzxsmvdwv21amQ6NpltKRSxqXQNN1IY/px3q3AXiQVbFg9wCmd5+CxxYa23Q0SJ94l/a4BrF5eJ6p9QwG33FZBkIBZK9At2PAwJDNrasTDPDnAPijI6Z61bBWRcxuUM72XBwrtv5akpMMfn6VbGwJ6vOeZI4oNuLI9uSGF1kWWf9yM8wN2r4A2fzLzSWCSoInHacM+EL14z2M9LYdNvP+1mkI1gBYy44J8M9gBl9m8CN4CrTn9wwuUp5zneGo6k9k70PnynVz/Nv0Kiw0Afhq8VsB+NHxClZCKy9rqWMMx0E9wBiF1nX6IPRhM+m/hxqXgPflYhVAbSZA3WuDMTMGUzqOfGEGTfzzJ6vFe+89IRiUsWS+ABxk04cojF1AVrO4NIt2eaP45u895TkMpGg455wEYHCNJpErLN0A2BGwviBY2EAW1o3Ou0b2S51uwzoAg0okP7VhN/puxi8AFwZfuZTdOGWjLWw+sbuy/RSYmwec/x6AVSB8DCN8jgPKpcWpBpmBU0KUcwXZg1Sw1qUcCy9LuaqsWjVWAgCFs1YCohgL/M4mWdYQ9XPP+pn/4Xtv3ZBzNIKH6v29nzm2aCPwgZ4OcX9jxEY6ILKFjpVe5tP4LBa22GFqhrCL7eg2mvBt3H/6uAa3vzhTzCJ12ni2WbzzFk5DW7i3AOwa6vDpeLqPuQXKOmQaJATwup9fQIYF015H2uH6dArh84L7+L5BPYGg5EwdCcw4fvWjFMJKGrxYRjKzwbV0fpZBZ40goknB7DiBwCRZnam5qWKMpkyT1G4MwQprC7lFP4LVp2vFKvdXkse+BMpO1gH8R4D8Ce7/FAHjEs26FpCHmX9Ze/6seP7eYyQ0SL1u30HKMxe9C3a47/uM4XWYZ61Xz84B5f04wAAUG2R7OwRzDT6/b3Y8rl+H7I1FnQPUZpysHRRrFCCzJBY9ZB8nsPGdJqiYmBjhqX2wzMwL2G8tMA/pnbFKYNpD1qSXx4n3V/ctbvcwnyUZIr2i9WxY0HI+p9wXuHe83gna7XKurpxrNcZYnkVuY1Dg+tnkukYXb4Gt9UPSFNHh29JmO7OiRXdNqIgqrrU1YXuc95NN6hrIRHUh/WnShUu7ZuWfkxPKnJCKIrl0DbW2xzVL21HleM1x1/ghNO+QMxJXLD7DzJ9h3scGZrn/leuuaw5fUZtUZme7XCRi347tKELXyFi55xOVBMA/5fP4LNn7fQD+gXVZFuYyj10Tz9mHelhvNBZwDWuEHAerYPcOxmW0H7RWyUZ0QVQhCeJQsmkZH29dkzjAmrPMh0YG0+lsQW0EKUraCJpcG5xC5wB868UyIMFaVaci9u0v/fSfhcH/o39QKPjPX6Ljkb29dlH8jd84Kf7B20wIzaNffX3HFZgcKoov3+0t/gwuQp9f/OSCey/Mb/6fvxgAX0tTG4nYUtpFJGnAZDiPbd7CJNOnWaa+0uBXAN+FX3ARkX4JxALcxYqQhVk+TtHbRhq3LN5xAw4nF6UANvxhYtZ0itDOKnT42VVV3/o+vXg5Fp+vw6LLR3TW5W9+vuhfABsFtXyswYR2WVl4qM4vvZS1ylPPmx1sKerTV5+0swxWOOnopx4MvvutQFM9YbICNYqjGqT91BsqMZLtFJHJNshG7MOouNF0DcBu8Vl2EdQ/3syhi5Nt0JsEB9R6hmOChZS6AkTxrBt+AMhcUFOvm9rBALYRMGXAIeC/XmxTQ27qvPInrthHQb3sbJx7aUHpzurQIwAAIABJREFU++j6oF+64L4Fy7UNuD9kp9eTWonFAo1nRmGU3Bz0Qm7gUezXvlkedM5tdcqAqkGeP8BzlAeFqCAkVB6Paf/sIizgDS6mZOFdrHuU8rCjDCKzcLNYX2mHs8kBG39kXeK6B4HPyZaZCgM3pVpq0OOaVI+8NmVShI86AUjSlfALnyUDQZdEijLDOaeCSCXtXQG0qpg2ZDQlKEuZRXkvYip8EOgnm5a1EpV8IwCerFXJ4pslUnu6Dwuqc41jewhA0QQ8gU2ZJ7r5lMxS+Tq3JwsUB/rrAKFmBLPnFKdauCqDr971wxKdPA+vbzlGYuyUAaEOKerpTWVzgfQRt4D+GLZaBv9ARxFA/iHAV5DfgdUyMO6Ojq5jsJ7TRT/A5JCxoo+1utabt4dDF7+6vse5o93FKaduW3rnEGTZOLKMPaQvD995HA4+vZyLDiDa1vVrb4n94AJe+Dtb68VDbDAPABuOH/9uF03ZvDEsHmcIMNV/byH12SZzpNWdG7+ASFbaB1MJoInWFuvBA8bmLpaK3hDnt7Uczi1tQW1YdeDc5F601ZIjyZG17zJA4ZpkeUVmg65kWBG2J6ce37ioecc/+HUdDBbFENmJkVtzAaRcK/V73UUbv0EH1DPGtzUY8o2CjwgeGDMxTwzs+J3g0GFlsaePPCo/nOCP/+s/ot7aLp9xLPxphM6xk0jR+pmLkgvPV3aKFxT3e0rzDwaLNz97J6RO735rBdZ8N+YNt4SgzXWd4sbtUPQUs0hWxnCu6ceysQfAp7afG188+vrbxeN1HaBKeTUfPNRQ/oG8xaZFyr+wsNRJKSx3eX87m/byGRO40EwSYDTp+Do6SodW1kXXmGkkjC10+PrxuxZZ/DwIQG5xjX7n138HGRWZA47/DCR3CxebN9+8jQ5+JhocbjL2nv3uo5Bczd++Wdy4fzcYYZviPX2+Ujzm7zs764ypYz6bGiKaKHUz3g9Yn8/JJA5ASPS4v7Eu6v/fQtr19NvLZLBZn1WPcDFsjLZ0G8aewMSsqCSKpMTGzlaxjk1ml65oHK/HmPKrXKfNztUiy2QxKvcrnLDsJ8OYBDTX6ZEyoH0lv2syzufHuDa67li74JqTCjGAexlvSmS42SHtabB2DBIAOywik22tEevHHvv1I6xkH1O4fMEEbJCtcOE8pMB4gHqW2Rma13F9dmhmJhE3SuF8QbffPaSYNh1zDR5FqjQGw2+377rZcxdTGXPXDUm4+G79lwE9+6YBAefhuUaWNRzCMgS1FkwLSx9hgsBr2rrnBNmB/AcpjuOjxhwxU2kX+36zFABx13GlwDb+U/4lO+8+1QGQn/Va7EtAwL99roFAFtSn8UbU4/FKwXrU2nk/2G8l48zoVRLKkMox25SUBnnIlxIdG+n9xNd+vnj9s1/5iFn+sX71/QH4AgB9pLO188c6sE/ck1IDm0DT75/kr1/7lf8cVvZ5bDQWxEW7aRY+08PhrM4YOu4iBWuTC1lI3WCCxc+UcrLxsmhG0unLa/QdGniBhuy6gFk5CRuvAN8UqqDLhSGdXAS3Ct0tqpKN1gWFZ8B+qD+MRaXUJqrd9jUuoJWsRiZf7k1AGD7qDHyLxvySzxfo2kxH0G2HSrXaBgb9LBqDLOA1FsIE+GWQYsCS5AQLRS6k5+hXG8P4T4cGkk2SDJCFiR1Sj9oMas8lW2t6/BDtfQ/gZ4xNoMa5B5jmb7ZYH4OFiUUU1srX6REfLkBmIMrgKEA9B1CBh5DXCAKkdwLMJej0K+oGbPQUAJ+NuXT98K9mLQRmOqZYS6GMKBggWEWZxRaFTbuwOx2cBIYpULtJY5qFeRrOsIA3WfDDSjJ09bY7NxCWpvE6WxBNExbYmChmZvevQHf0UyitBb0fp1iAqsHvj6YrdpaV2deAj4WaDIqdEZvDtm0/hGFMBu5QnS3A1DGRnYqzr0EGawYAPnKcpRyoBPgGUdCfdwEFn0N730eBr8y9YzW3Aq6K1ZOeSQQiKQu7Yu8zA30N7mPzqq71NVMfevoyaAn8F4GhbH455gT7uk1wfIJ7N2GzVKbxx/C+tlFTuO2XVqGXWtnFaznaYMRk0bCh1GYP542zcNLJItvU25cyoTIg/DDAz/uUAZJF5jL4yniz7sKOk266gB7me4tMk1aXOnHEeANE9AHa+4ZGKcobJAjocF+2o1bE4vH7rw1TPI5zDrUYPTjp9PUBdGAs2wSIg5zXTfzMZca+9fajkHL1kc2SbZNTu6BwW3Z3gaZCFmk+frwdki9BgRkou9DaP2AEa8PJSYoOYV0Psf9bRw4kSI1eD56UvvNarhIpTaLDHyfDoGXrFrUBZqZcH/zeRmYSTX6QdbRgOFvI59TanwDyLznvHlnbMlhO4BQ5mzK3k7tCQHyzZTzBn1/+ehnc+/sBJByjd28Uk2i+m2iJze7plrIM67yHLeI+WQY7e/o+lYynCj39XNc0x5YuNrn25GdLLnSY/22bW/FPEjCMWWSlNnGDLZgG5E/QSMzgcpXsxItV5FOc28hUUXzmhym2xep0Y7VVrHC9WwRfjIBifJ75y2e2sJ62e27TzNow6yJZmBrstR1OjzYOi7d+/S32BC9CzkUzkWag7KfT5F6avzwlWJSxnZ1H88+YX9lcxzGF7B4NrUbR3w8xlgbreKnDcKuvnoElt/mfmSlBVhS7RpMlbK6//h7F1RbyH+K2g/MS81lHnXv35oqlm6xNWCEerR0DtjcYs0fFFN16pxfmyTo0yVyQcUCCI2lh47Fz1izBZBN9ukWctC/g+sEWEynoCnbJmGpRKL76Pl25XxyQYeD4kLWMwACO0vla5ncfSZeN+gJ8sleMkU2oI0+6gNjQSth1KnZKpYl8pvuAi5MyGcfy7OQU6yfBi9la5pBr9Ii9GsxUAazNeNka5pjxKblmsK3VKItjjMZexrkuQZNkafrYU9Sza2/retZnF2n2zlXkS4/WaRzHvGgOcP8sIGZv2qWWyoLsmzdusOYA/NmbNmhCB4xHLjfKc3AC2tuIvWyBRmMT2K9aSGtPkgvWrSiElWSwU23sH7DvEmtkiutkYsaoGQipYpBOWgRnl2bBvcRQ7NkEo4LuQ66Ha1s44vGm7vESAzbXqpNBd42POjv2D/9uxsjiW+WcZgCsHa7r8EMWoM69s99MuN6V9S3u1zo+RUac65MSH6Q7XO+GmRXXZ/6dWVclvMp1U/4bjn3sw1/86Z9HovMDzuB/aA169c9XV+C7XoFf/Zt/CQb3GdjaxdAIOEG39l7RZIIJ0LkEZBhlK0mRgTYNXSauLVKN6vrQMwvSM/I36g+9tEWPoccT4Fuk6yRzIXDDLwG+DithuQWrqz7fdJqe28ob1K+zULrY+t33lg03SKsadxh4hO0ivzc4cZMxfereGAWXvEZ3gCPYSt1F1GpHqpRGOPrlKgXoB8gGe+Yum/goNlbBbAu9uICmiyZVbrycPilcwY07sWxalsv1wmq02aQerwp2hot5mCuqwWKBsyNwLy8epaHIEOfHgQbA1wHC85RnjqRJgLb8/MpKMqU5KbGp2NnKKkzJkG8XjYfCecBgS72ibK2FlNkZ1o3BIMdg40y5Ah07t3CZsDnXCAv1DdiqmSm8s2mDPoLcZhC2NDqZAsK7CIRsrpIsNVrxyPAYBAUaLrMMFaD0ksje5/3weka32x6K3+yJENosn+trvafaSbaReYxwTwbY5NCWwtjagMVMgW4sZmWicJRrEItyeS1SylSC/MDHgEM02V/8wpvF5KjsEkVwVvEFWsqC2Us2+Ep377G4ISXAz9dHo5SQu5Q1C0rCQrKT8C7iqnjkDwnuy8gg5kAGCRFwcszHHPsB171FQOXvmzCYI7Bm1n2Ex7qMkiloaWQOIoI8rp165QEKm89OE+B/WKJTaVE9Do/v5cxPsL7+Lmob8r7YXFhwn6wYAa8NfwT6fG8DUpQ62DlzdHIOdnIUy+STYhlpwy6gSSmZlnojsI0//KMLnDNsJuBvD2nVMSz4MQjwFEChP/ntWzewPBwtvvnWu1GMfXHRF4XVx8d2PW5HgeYd2NFhmNQnj+mKjE4/GtdItpjBI44cHkSiAcCfXVqMbMMKMpAWLHE0tOFYbCzVB6oYpoBwZgpJxfRMzPs1uiUbKAoKnO9tivgs8LXwXZecY/2+yRhoE2ic18fnRWMp7gKzIlszlLf36rtkpnPxagRUI+HDcJ8nECTX6WQ6BsBvABQbaKsFYm0yU8f67dMkbh9G/5iA44Rziaydn1eOmWp82fQqA9sck86zI25iy7CY69S2rqYL5hdANUB/CGpAi/lJQD7A3GBthYBoh0zbANfxLk2vJpDeHGGBvf6EjtK4F+l6NHuzPzOzB7C+ASZZK3S6nxoumgDmXij4Nvf47d/6Zt7HKMfMCyQ5Y63UCCB/CHB4hj7f1mFvfOo1mPwDwPcm64b9B5BSATYHCALt1nxOPwL3iwaBmZKuGfT+9lg5sNbEgBlKfPl33+N+r6NLnwjw3DpEQ4TkbppC+Un6IwySTRwfX4rxss/ntJEXKseaoGdDHSvUS/aCDut1BxedI8bIHiD2CIcb/fp11dprbxcXfO8FpApcz5H1HZHxePrP3i8aBKS3bcZGQ6kLfPDV4K8vE2xw/5zno6OMSQLYLgKbXjT8DYB+j/aNglMC1vMyUHcbPCAoto5hBpZ+lGDPwlJ7RZixnCKDsTBBxoRC5Tpj5pRGiB0K4Le39otNNPW2TeuFSLLmKzJVvO/c9GRYxSoFdQ10z5POUeq4S2DwAqeqfQKBQTpix3hlPTklgLImxEZVdSRbTLOQZS4/24j1wuxrg/MY0v6WfVDHO4MwM4VdzJOOklbXKKVldqoFXHdYixwG1l2NQfwIni2CDfImNPK81r1VnGD2g4yqMpkMFjTDSMJNdyrr1wI/SJYRfJiV8G9tsomu+2FtavbALAbB2hBBSptMkVK9YYKmtON2P3Et6yD/UWZot132HqWozDmlTaOc/xBBVZqEiBUMWqzvUxKVOTtlVV9Ag//gFcDPRfDV1/8/rsD//j//ZYDes9hITP9b8Co4jEVC4MPvjy0GZWN1YkfTGoGkyz3Pk5VWihJ+ICHDEKynq43dD3XhSAY/NeOhJOXNxUTBeAjIdVVxgvNfzfdjcdOVR7ZXtiIKLQVjFu8EapfZsKMkbD/vaMGrwFPQKKiN7ot2NzXe4OFCoWuIdnoCJT9b8CrDInOoo44KoAAZSnRK4OoJ24RIYHyAFrM7/P45Lj638uG3W+kgiH8U7/sG2pANNvFIseqCYHW+7bWVH9lVlQPSfxhYK7Ud7hBqCEN6IVAN4Js6agFfylvMxsnaKk8RNHv6WYDrcUYnXdnPcCuyiQmyCFkY3uwQUHkoE0OA4TmcsgAGswmDublGsRmgq2nDIJxIZqbRy8ISDQ2jFw3Zkq3CldCIPsoCqpJhjOCnZBiTGE8r0tD9274+SPIEvZeilWgqxXhRaq6Gs5TCpNsPcCH0CNwPU8zYtXkvdVjY5lpu0yAmGP0TdPuck4GSAWjUiZTXK12YsJ9Db3/3zjzpfJr9dIMWqBG4AAymvaGZGw8p60kisDDz47EILuJKO34Fpdcsfs7yCtyXWvvydwH7vSbepwrYR5BQZV+y0MxeDjYAM83t9czGTwCOsHXzM7POIt9HGRr3kMq+IcaTWmELsdUpR01K6Ydfscc2o+klYHWT0y0jhFwGu8GqGaDbZZjA3ddqIWljs7Kw1o6fh2Smjgo2/4GR4rJGqh6XHB2AHj3F5eTFRmj1oz4GkGH32C/8+Kdig31Gx9oXLwRYjl+vGeACTfztOzeKN968V7z73tNieQWGHr/wY+0ntScFGA4Bym8D8G/gi/78yUaxiu2hgWsU6ivFAzgO4lQyzZhcXJpm/tOpFkCyA5trMa29IwywhwgmmjxG0I6PjE0EIFjGSWZ7ew+NMZ/J+GnBvlqIeUon3xOY+1OCx64wfK9kMemQFex9le4ucftHwPd4YvV7x84p902iwfnuOBpE2mHh5hCAYmpulpqEyZAI7e5yHACTcOxgHTGTsAdLrRd/NbrMbEaCLmdOvGc0mHKddAzxRxwtw9EmAgACJweNBZJI8YtxwPMChawG6+02jDNj/5IAuqFDDazzOQDb6/344bMYG7fujdCYivobrs3IwDggmOJXtOy9o3SdvzsNKB0t2qsHxfK3kcRwPc+4bmZ1LXgdYn2oSyg4rxlzsq0qeiYAofuM8wGY6V7kMBYxegO1hDwDhFo8qo2p651zYAb2fQJLzBrF19Tic42OiuWvLxfvvP00uhKPBcustzuSFiRBAxRyq8UeQVs+TSfZGuNb4LaHTe8RTk4DEBMWFw8jKxPkP0ffbx1IW/tIXJ4GkX4BA+l0u4cdKu/rOZGpHCaY2Xn4Atb6opibmC16+NMh92eNYHGL9bOX+zzCZzebePXjAPUcHb79BqaWlvh85DjhgMbeqT0k49v9ZZAb2I6sgUEkQJb13xqpccbHPPdjiqyKjLRrtezxFiYHGzQQ3OYeHClTNDMSY93iZ2pcdPyxaRPrfXRzN23rOsVDVzQDgxbX2EDKLFcQG1y3PowPmhRPy7jvE3QMAqrfeULNFVmObo5NgG9jsXGug/uhRJ2BwUmL8R0ON6UrjmPPTLhsvA5wzJcawfoYlsijSLVsUNXDwn9px2eZfCWwHGfNbrTWZSkIkqCJLKTrqNjCehU33uz54hwUZ9hp2rUyMmeRGTXIYH5BoHlN5Ib6IMrC+97SKogLj2lHE4wy+B/heplF6cDoGwwoTXLdcq0NHX/sQ9nvRnDv537xZ/588eCzX85J+L1/fX8kOt/7cb16xSf5CvzK3wDgrwvwE1zKJgvw/Xc2JII9ssNpaedopB8+zKaUmSg1VvY6zF/0XA3ddFncKciXSY7JKTWe+vz0MPfN0+lGq8bwoVUSxGSWwVczKIAWbGnVaaTtpA6ArTwo8L5uOmxwvF8AfDuX8h76s+vdf8pGYNpYP94OOU81xyd8z1qBbN7hImm0L4MgaNCGz2LbOL6S9TWzEcepNtldGCCidaegUC1gv69xU9aKjzdxQ7fwtAN4Vjokw6+VoKnOSBvKqHKMFtzZrlyw5TFlJ9QE7lGsJvAMtjsdWVyU1CFn0FGu7AZKAnyuiwDf7xajxWtYRI909gHYqy9UlmPG4AA2S4tCF74RmJs5nC6m6fQ4ClByAws3HBkZb1no0lNfmsKF0hmpDDyqLMK1POojXH4MbpLyFkYlIC4DqQS0AnyZniTFZcNtm653uUGNbdp3dnDQwLNbLacacsF9gP3QpGcPBS3mbt3EOQT5Rx2AqHZdSlDpWEgdyrHsvc9MRJ5bxX67BlQB6ncC/FwhKl1+BeArkP2yX/7V33h+yisy8+CYdCxHLwfulUVlsleCOTvSiu6qwCMCFu6lDdK840pgKoAfEqVy8/OY/L2IT8AZXukRUlSMvqOl7E4Nu3eu7AnG/hRpjrUZKi/O8Ko/6W2CdRq0pz/BWaMZ9+LJsxcAJDI8gJ0egg27wVpE+6kHS3GP3n/0GIC/wbhy0kdRQQD8pVuzaKYfoIVeLt57/wVBGtaN3DOJAovYG7B+FtnevTtbrC5v0shqHbmYQbdFyIICwBFSnyn04HO4qMiyPn68Fv0XkgQgoIZ5HGbsNmA/B2FTawK6APg4umxsAaxg7AHRhwD8YwD+Bc2Nzg1UsEMUaCmpcL3SOjBY1xiaJbouN4OXAb7XQ8DtDMgZmIDe9c0p6u/t4juNBn8YaYf3dgSWtklR8g6Fn2t0491GqnPCfawjF9F15UD7SgKSDvMzsprl5zoU/NkY+ZjPNQSwu6xsv4CfthoAc1F/ZptCKinYkhlG/rU4y+fC3NdqrnN1XsOZcmxdSKU2Yfbfe/sJ4+C8uHN/ggWPwkcCjuGeUTzxj6NYtUG356XXqSWwlmJ5t1h9uFoAUxk3BJpIHBsE/jOAU1nbU6wGtdYVdM0QzMiiysWPcX97cWg55G9HyEeimRSPIzt7m8l07WYO2IV4iqLr2cWposka5PzaIsvwO//PW1yfDqB2JPqKeK3HlA0R0+y3d2HqB4rFiRk61hIIwtx3s2YZIBDLAuQp5kavLnBeXdnCkpNMDoFdB5LqFDa5c8m6QMRxDui30NqgY3Z+JrrxbtOgrbUN87uLoSpzwczjBYFMr+J86rWULn72058u3l9+UbQMeG8ucizUZDknmU8GzOew8roCjZPl6sCq6z/fS6GvUpQG4H/CLr10YJ6gh0E/v1NrroHBGkHDGu47W0islOlcBgmRtWEGsROAdN2jlMe6P9YA+9q/Ohp1wgpbWt5H+V021APcE9QMQNg0ALte7511uucyuvaPB4sVNPtbB+jyyVx7PxeQ3ykfNBNttn57g2NgzzFbr6uaxheCeoG0krdg4clEjiGNaiq10aZZ6W1J5sjiKx+1bsD13od7W2T3QzJoplI9fHZGdq1Mi+Es9A8NvXtzuee7vgnw3Uc0DDCTZSL5wh4ZZIw9nj2yC6c8PI4Zako00jjjeGvIugapTXDdkmiIPSMMKtxfk1Bxf/3xr/3Z4t5nfoB98D/JQPXVuf/BrsCv/PW/VDL4lXd8aUUVQCwtKI+CFU8m3UYmFsQJal3YamzMWtsJLALGGSSErj61leeymVFVz7Zl5H61kckUpJtLuqcoNYFxsuAuuvnJUAniWJSjGRSbaujNAbIKIIziDTJi07XQNjdu2V1twDqkrrtBFG7k2gEGExnyHMkAAIU6ehbIAPYAfOsCrgC+EMlgJFjoTOFHTsNN3cAlWor7WtkSTksJgsU9pid52iAbwRG69hvoGsdZPNswKzuweMpjZFBPSMcKYi1Qs1V4ArIMjvIr4UWA3mCUS9mIJ+01LmUxFeCWac/GXxwTB6RXcOgYOdZgXLS7gyU6pl5gHea+RXOiIaQi82w0czhdjI3VAch2/ePakgq1A6AgJh1t8isyBkEwc7SxML7EZoecIEF3ylvyHNKS8rpQWI1mdrPNBT8Ln3it44P7r87cFK5FuhZhDdoQJhqcXOC6QmMZQJJt2SuNpqyL596k/fsU0ohZQIK+zzQZ4F63CajSPzoX8wwi0oqulOXECcWecXVNMzvxQcnLh2fWhwF+peevAP9VBkgGygCJN1AfWsmLPBB/bzAZfviCyyhiTAmTG9Al18ZW6waJamLTZUiGLN2FwjqVR2yGZrTCHjULzaP5WTD4kYqIjVN2/wQB9wkIUT/0cwGIzXEICQ+wClxHgiaLOMQm30R6sMG1ll3XmagxRIofeU4/gGESmYLdIV88x0kHAHWMxaB6bTNhDbrdTpEJund/CXeV9eLtd55S42GglRkma54aMIqzgLo7d2e4pwfFE4KAY6RYfRzLIADGMVgHOGibOIkWuhvZ1pMnOOlQ1Cvd7hi3Zkb9fdhgIrMzADlGU7+5sc1atoN0g8ZaeK2boj/V15wgxEZrZpYs1FMeELI3a0dydGf8WX45JELmlH+J/1fFsXmVr4ZNrEO+R5N5fgvXpgkaeWUPC6UCrAOAoV2Oa2d9k34j27CvNCuaIMPE/doF/G7BqrZ5TqynzhYLuDlHi0gvtF3ks6OmiLnVYi7vmgniQ7NGx8g1j90kmFrmeXznb9MobHzEfgojuKHgVKVmG0cv7/+zx8vxubM8p6v3FK07+ZsLOifvOm5gi28AuGkM18catgHgffb285CPWGslOBfIDcNaG5xarBjBK1HgG3dfKx4vI/WkJmCEzEs3oLSlqxgOL21sKWXHd7HvtpFig7EybNChPSNjZnZhIrzvp1iP/IwnWKO+++2nrJNmndLuWGJJG17odAple5EkzURNQw0Gf0pTAACdHcploC3gB9PxWUq6IDoA+Orb17c20OlvR5FojceZzjMw/AOA5/7J8WKH8f4Yt6H9vVN86pGgML761fEz7vcJXvq5L1/6kc+zDm0i/yF7TTBXU0PPHD0mOFIO1sW1GaKYtm7GZXMzgrrR0QkyUjgJjQ5FhsVmTmPMMceAwcchGZINdP5b7BG7avE1g1DT7v7GvqT0bX4Gu1+O2fvg/ijANyhWs97m/jhfD3ytAF/ijWtRJyjv59EDQHeNafP+3TYg66e2hYD/2doL9sVW1ATM07F6kmOKmjUL8lux+cTnmeEWrDuuMyusA0024TJrbW1RAnvlq6XbntJFlldBtmu098avdAECT0R/DuU37KfuvZGxB7wrV+V3QcKUFtvON7siC/DNspuEsyblUHKQ9+kjODPraxG6RgHabCgnHEHOZVOwAfbq7jBu0JUvjQr8soYr96mc0T/2U3+muPvmlz683H/cf79i8D/ulXr1vO/fFfjbAPzt9aeBJl1UslNqxbTKzFHUxQIbnvjht54pwmB4WcTsLlmXba92SCa+k9h21NGgShLTiar1ZUTsyZgJ2sID34IeVgvZcDMDDRgTvW/V9ftlcaqT3g05ZDouODKvvI/NqULd4etZ7HptYsGxC/B1ZjYFqZ2cDX7s42PHxcz2KQnQiSNdfarC3/AEljlRziEwlC0XDFSBCouWxZJRaASocIE9CemPzcHUgoe9T7zf3t5mcfvmfPHg7h3YilPAEp7f6plt6S5By+s7OpigC1ZbHCihlJJUjXGikFbphvlvMSDgNN1qqocCYXXuMsLJ4Hs9ZITDolFpjh6/LMjHuvy4iWysBxM1gxXcLBrYCbSww6TTZUQFcB5/OiWVmYy4vAkkAhhfyU+qgMSNIMHQFfOduDJHRPm3LAou30egXcp08nvyzn64zKWuSuruZdfsQGpnV5l3C8BbMLIHyC/UWfuWbtTDdj7U2YGqSVVclzgkWNyVOWyP20DCRxZ4vwzQKwb/OmjyoJN1r9yM4jexCeTXtQTn+uck66vNIq9ZBBSl7Cb80M3UlEXB6fLgxuRY401Lrf/iIqCQAAAgAElEQVRVxoS/GdzYwKXqF1EFgCHXkr7iK+VJ2Zsh5HFsmt7/zIhk4dsFgY7PO8GyrnOGBzWM/WX/EKDlslil6HILQPNidQ8QSWEkjN/84mww/NsA8OLSxmX1AHM2KWoiVZidnYaZ3inWkOCYQND1x+JBa0Fqg93FLcDaHhaLbz+kuHQPRg20ZUZONlL2fRx7vtt3J9jkz4vH7z0DBBNmMB8agL46IE7vbsm68QkK0nFBWUaDb7BRAXyxgvdR+8IODbRM92vzu8fx7qBjToBPIAg7brZMtYKW0V7muE+RBcvxWIH5qp7k6h5fAfx01oEbSOs9H2Uw4PpTTlG84aeK13/8zWDxWzj2bFLg6Jo04LkD3Q9h8h+/8z4yiYME+chp1JNvAPCXny0jrRO7Urxq0SFsaoOCx17Aok4yYXEKybJBEfpTPOTtaUBOJEmVqN3IgAPsS5Fld/EAi8klmHw97c8YXOtkC/SK74JJ3qHmYZUg33oYi8LbgNI69HffRY3AbrQYR942BPhXWtIiOHtBQ6oX33oRcrJRSADBvfaNR+jLXXfMtLlfzM/eKB49e1IMjMFe354uerFftLPrJk3FtsnS2IbiDMnQIc0USboUszDySizPmasWvc6jbX/903eKkVkshgH2z99f5rogAUNOaH8W3XZqfPb4NAW7yAon0La//5hsBDdgen62GIMRt55Klx517UUfdQKM2yhUD0eWCxqcrZOVWolMqcx2L+vpOfdjH9LgkpqJLgo3t1fI+tAfYFA5JYWYNhHTYU72uo6EbZFg4uTypKgjIetFWtRNpumSzfCE66o07FICDLnLIAPtGInhMdnHYTIRS9STLFDnJMA3kB3i3ktqmZE0y7rJfNplzMrGh42xtSYux1HdfR72nQ2zExboCqpt4BTrvOviGcWydLXViSx84alPIQjXvtYaBzNVp2QFujmPAYJts8j9WHZutzBZ2NuJnjTjyMoavLf7rMXAvRdeOzMIOtWVtWn8LSxA7VDO32pmwDWd4PwlMFzT3INqznX3Y16nQ53gXRmpky+aW5YSwagHkxBSERDyG6U21hgkgRG5yNiPGdultl7CI643+0Zb0wDPi3GvHXUf11Uiy/4B3fyyyTWeQJpT57095zCzMGtnHZ9zOrBOEkCSTV/EJvPeD3In26sd6NUPr67Ax7wCf/t/+o9Ixz0rU2Sy07qilBG0frf8d6SPtiyiDGyZenPy9zAJ7R6nW4RUduUukkW2ZQdap6mA0Sg6KuVLK8vQ3ltEK0DJCN6iH1ubDyh9icKvzCpYeW+woK2czK9MoF9O9lAxs2CnL74FpjwfEG4c7+YnoGrDGp10slJfQJluOenKEQBfUB4Mvr7+NuEqvbA9XhaZ6KAnLODJ6WnuooULA4v+EcVISn+k8pKwzjTl9vYa7Ph48fr9eyE92NncYDEVMKHFRBOov7IdOrUmDdci3vfCVKFannAwCg+jDDY8S5nYyEeUtQ5KeUqbL1lfGdRo1x2vYwHU0Udgr/UhGu4DwP2Bukuu9TwMqinMcRilIQsD2WAHAVbBslQMexlUXAGeYL0/CHSv/NgrMJSkchmA5HdBf9wt711Jfb6ElSNQ6ybb4jGH0xLHHwWI6vnVkFtMxgYwZPdMC6s4w2rcVJkAgfwFm3EX6XdBVzT+Ctu5RHU2Tsub4/19GZRfg/broKk6/utA6mVw//K0Co1oKfP5MMC/DmYC+cfDzwgHIMeyLFWk4cuAMmKRlOlEurp8bzdyg00DYdl6vyJLVv6c9qnKAGTpeJ2dWB0zvD7djey+bDMp9eawuJd0Pu0ehrkfQBbQKt6l4dDOAW46PLp60cgT7N17cCusagWDVTOyFsWMewc7NBgaxNHkTkgz7IugNru/j9Q+p3hGgIAvHgz+vFty8Y4MvgAfhj+yFcyLfsaYhbZ3AfgGBk9hlNvMgb7wr2fexw3yHE4ptG3wwDMfp5Pl5Y0AaRb+O8f1DHcjP0QKJ4A7RmO/x/P2cfjRMeeYoN5guqpidUuXbMivGCTxXoIbgYQA/gNZqatBWhaRM3gjpDJbUr6DTfIEi2Yob91aLN74kTeKJgB0nbm+srYaGZgppCsz41MAxU7x1jd+r3jyzfdDhz8KYzy9MBfx7/rqWnHG388EsWYyaDDXJGCoAQZVP5m/dE1bXd8u3ofd3kdydw5Ylmq4ELmEZohvLKWDHOcifQRuY095GzepIVxrNmHsN3jYyfecNW0b0LlPhsOgaACwapOjQSQ8I3xuY36s6BqFvLATMDnS9uZh8dv/6CGyvi1kOMPFwhTFr9z7HdjzM+6H2dw6Eql9QKo+9I1JGlzdmy9G5tH9c2U3uW+bT9aRSfFZ2GueA8jU8N/Bjldpp1KlDd5Lg4IHn7lTLL05HVKgXoKOXeoutjcpPKXnwiaZAOOqUYB8AyOAUQwMni6vRJBjo6hYR2Cum4DUUY5zkEZbFnJb6+KcMoA0E6Esagu2+1DrWWQ3F5IsBJAnrA8D1I/0UsiK8B5gjlc/n7lPwKjb0ghB2RT38YBz7yKDMHMX5x7qAs7pwEuSq+hmj7ETc9ueFewTuvH02BXe4IExMoUj1A0cypTa1M1GQMgYdGqLKWmkxesu18IasuhZwhhX9tVHJuewjf0r99cuz6PI9saQ0dnR1gvi3iEj3tbJinuwzdjwWgxzHXS8O2MNaBOQdWDeR2q8FvOHzh7SHB1uuP6SZ1o+u+fKMTnWLJS+ODZLRrBZSgllzt0zle/opmP2aNBggfl6xlw5ETiHzJCgVrJO5zTmxwDFypJ3kWFkbMYaGFnwMqMpEWI0D9aQVJC8aaudd70TfGvswVpUj70+5WgGvWe8l055LvE9jGmddVw/DD5OyE4or/L4x7S2lijRCMQMfMiEUrap1DFst3kTg9Uv/8zPMwZ/8uUl/nv5+RWD/71crVfP/f5cgQrgR8FJFMEI8J1Y1/rkYyJ/WXGjdO38AthweAL8sLZTqiI0E6wITkKm40Kl+0rF4GcjdhcBN2plFjG5LMiRkTO1Rzp0xI2l6hDLe/keLoAW/kVXWt7PwtbQnrOYRKGkm67A3f3X5jYWNfKz6bgTH2x8pzRHsUhVkNkLzS175R6uLEcHSBlBMwNmJEIbrUuMC6gLSgQXdhgEXMqcCvABJBHIAO613nRB9lytm5SVOqbwa/EGjWZmsUnT0SD87rWcHGJDGivee/SElPFuasq5LpEF0ZcZFscio4uyWDWBfmkTKagvgWuwuMGaZGAV7L3pWzSPPj+KlcJnn+7EeoDj4WxB3gJ60ymkLBZMmsZUMiGbZzo1C6osCJY0+iBjHUz7tWInQXz0LijpzJeG64dB/svSlernq9dZKFjq4sMqzYJdR1PIKHRNSgehboqmLchyo1bjbPYkAKx+8gaX1lX02I2V4+aeuWlV9R4WRsvQeq0MAD6KwQ/g7IYR5/VyMe0Hg5qXmf7qfVI7/3JxrYArx2q8r/9MSr0E+VkLkkGhDL6SsA8CfPMPflb4PfMcZRCyZ3ndc55WX0rG4hgEv2HLkrIog+LoQaEzEHrsy+4h2N8+WD4Kx0GOGzB+D2HQ9ymUpcKW4wQE4FP/xqfuRZv6NQDl6vIW4AO5C8Gim/oI4PzNN1+LObsJMDuCbXX8e3wCfNn3+/dnkSlMAEaXQ/cdLFlcEu4Rml9tQu/cmyCLNAuruhVZGUFQxMfePn21yTpMTdfpjnuTz75A778e3bYFlTrp+PAzD5AYWMTbghneg3Fu4R4Tsr/orXHN0QfbLevvbSiVcF4vg3z/ySviRl2LCF+67y+NcYNu1wyDrpQtIDOhuPO1118rlu4sBuB+9uwZ1p7rUXg/PT1NLcFc3Odvf+tbxdPfxV2ITIO+9eOA+LkbuLIwsXZh8teRPbXx6D+06B/dtEy1LgLnDFq7rB7gJLSJVKmj3BCAH0k/14NIAbkew6pyBkjU6ZI6VLzxaRyNKOg087WM/noPcNpLoSFwhmBhp3j2/laxQNNtXZ36GGcDOLv0zcJkI8OSLZ8CDNaQc/3eN7aL3/6nv1PUOY5ZzqmPczcgOY/C/Q4a8TF82HcBv9AqpCImb04V84DlOhK7DudzhETnFPDaOubzeP8bBBJ3bi1hj0uPBYKdR4+fY2+5Hg277n1+IRyPBnoIL7CFvKRRmg287Fi7x9qYnV7JImH9eOT49sTVhhNcdMhGSP40CWqavFeDAGmY61jnXIZhrOsw+jorbeC2tC7hYWdrRl1PCxBM070O2v0eXisbv/HwSbFDDcIZkjbJrGFee2N2oXj69CkON0iMkKLVCSTqcwQRXC+btNn4aY8apxaZC+00DQT7WNN7Gf/KYKZh4QX4yiO9ZXY+lzzTYUu5yhHHpuFEJPR03JG0AeAfqy3nWIdrrtcCWe6PGTP2QMvl3B8NCtxf7OYrTdKIwIZxDdgNwMz9msCqdGaU48LZrcVYqJH5HOIeKFUVdOvQs8d+sYlU7xJ5U93P47PSvjUtmV0DtK92le4jqHGbEOB7J8yWe/ARrLNGR9YO9zTJPfcmI9GUS+YeE5p8TQTc13hHAX7L3iz2rrDuiPMx062d5pAyH9dns/OCf+ey2QX+bpZsUFKQ42i55xFkOY+jzsMHe6PfzRJYy5cNPDPQSOvllOp89V/4BXzwXxXZfn+Q56tP+b5cgb/1y/9hsbv5PABCyExcMZyKpsKYDAnWSYGz6XbIdTuJ3SwFK8pBEhAzgfm5AvhOXItWYiIJHMN9Jj3yQ74jwOeRemGDCQv5ZAIpKCIKVzenhZaTToAfev4o2rUA1e1JJlBHAe05BfpuumpYZexY7CzO5HnhTW93zijCASTrgc85yeCHZ7kpSD7bR6QTOWc1gxbthgiIRSCZZDnSrCUwm+DioQ986OOVHWm3FgFI6tQPSX1qPfapN+4Hk3yE7lM3FC3IBmG7GrTjfue9R7B8m/H+ugFMksa1iuDAZjzo8o/Y+GzQo2Y1AFsAwLxeaQ2ZDH504wt2PB0HBmWgZG/5+wnsfZtjsR6gl+dNs+ktkQpv4iZhE6tBTlyLUB2FYmU2SHLT8DxYXCuAnEz1NcCvwHmZQPjQOK2Y7/x1JTnx58RJHwwK/OQA+MI7NaXB8ORDUO7xuDHYMVL71PiKmo3MWoQOO0akvvoWa3qfbSKVnx11JAIxrxv3KO7slTzoOmK5ZvDz+lZfH5bdfBjgV4z7hwG+oOtlsBjXonzTq89yk3NAmuWoQGfJ6ocDFcdRLwvOZfArgO+9FuBX+n5TzvH5nPNF6ZUfzeOQJ4DcYuye9U5gnXgaFootwEQ/bkUWbr7z6BmFfQC/XgrxkHeMAwzv3LsRbJ0NrZ48Xo1xGCl5WMM6+uYf+qFPhSZ/ZWUVbTydR2FnBSa+RnnErVvjAPPbgKE1tPrr4WLitbd7r25Vauzv3B2jKPoOrDuOMjjfHIVTC1QpcyrIAhaU8SnkQgtLrCP4oz9fRbMPw4lmWbmBwFKZ1h51JTrl7GGrug+YNOMQDeOYiLGZy9TFezoeHH6B4lNOFqM+HZSqe3Ud1sZQzRjN765v/OD6oBzOuRcBJv/N4gbz2qdeR+IyQoCxXyw/fY7scYM1oEEwP1TMLQJ20Tc/R/O8gs/7IYx0N2BjguB/fukG7jB15mqH6/0E2RNafQtLVZkA1C8AzCirKES3oFq/dM6Hugf7c3jcIXmMn8g8GnwwkGogslnccN74zBI1QPQz4M/bSDE2ycAoIWmMTACaj4tv/PbjYq7/DJaTV+uYRRO2frJ7dbrPNqhr0dJ3jCZi21hp/sNf/b+KHY4NvRBynq5iCuvHCQDi4cFuvP8LQLlWiIfM2z6CwBt3F7l3FB0DvrpZy3bwp3/3yePihz8/X7x2b4ksok49eLtTG7DJGHjr2+8hE1spxgHMi/OLEagekPFUetaPNEaGegV5kkBf96Glu3doHkUnWkDhCZ99agdx13MzQNxnAx9rRZq41jTQoQ+yHo8B3i1QdexsAsS3kRldCFJ1C4WpV27ZRT+BqB14l94wz3Db4VpbUAvapYB5vtggGLFR4ZF7IWN57v5UcePBAiCf66wenqBZkK9zkYyT+2OD/WSU7OMU5ztOjYsEkrVlkkUt5sUG7H2PZEk5p81YOrKOAKvKnI7tG2KQgeSkwTmZ1bPR1IC9AxjUmg1opLBH5spGaB7ukD70dnOWXIIEEeDXOY6JBplbNFIy2RbyKn+sMdDcv2TPLb4VPDeQvLgHC56jq6xrauzlgnMBMmspEj/XqFjbwymnDDRZc83AG4BE4a37qSYY5X4gUVbtOe7Vh5g/WJ8koNeQYo+6EPuHmMxWphnyP95/QCKEzIsAX3c8Ow9Hh1pGfh0MostQm7mzfbBH0HQU195ajyEzJpF1B6eUHXPFIZ6zr6/MRf7Yv/hvFW9+/itXa//3+MMrBv97vGCvnv59uAL/yy/9RYq/ngWQSglBTtgKmOngcgbbJ7juOAn1j3VxMK3F85zEpr+i8FU20t2wBPgBBE3NM8EC4LMoyjScwA6ov5XBd1EIp6wS4DeZgDIUsgpKQCpmIopx1NCx2ATrzgKklt/PiKIjWS+ZfQUL/G5fYI+/sOnJY1j201NddpKBiGR7aUPpwhEgnwVjgMXL7nzhyiNslKkS4PM4USvIqcmWCIAtoFMrnyBfwJ2aQTMR2sNNsJjbEdamK8c0AYpmWpyXcnsLPl1c12HtZCW94i5CXkPPSb24BO0+rKTdY/UjjgJdidYS6FddXRP05z0ThCnVkN2WyT7X3hSGsxf2e2Ga4jnkA03AhNndlDkByiKjkQDeTURJjPKP+HPJXMZ9DVCcC3g1PmRJY3Evn/eyzv7l51VM/4d17sHmONbKjEywzuqLzV07kkqZhJ/iGLry/q8ccaKwC1Dvnh5xgHUVPI/Fu5LPiMzcLCNocbzqovIhgB+2oyVrXwU11fG/LM+pgqvqWl/Lc/L6vfylPCz00eV9cdN9OdsRMhzBp9dOMp/BVbno+LcK4KvBdzP3flcAP4KYSCvL4GXxePShABXpEhE2tY71fhry8GgheXi+V8MZB+aSYk/D1TGsBk3/PwU47x/QIKc5C2g3AO3GUxx7Tq7rc6wwn1Hg6vvLlAlsR5Xw3L8FkB8IpnoZZr0DCMqsAZs+wHRxsVk8uP9GsbK6UzyCxbf2RMZbDb5Fi8rClhZH8MO/i1QEKcT6Fs/BJccggbvk3K/B8jfHdNOZjY3+Bd06lWocEfwKVo51QeH7gcAGIHgQdpyAIoNDMz8GNTHCFSilg3tY6sbISuVOWaUR65ihY+D/KuuScUDev/K7a4UF6NYgdczSibhZu27euVkswkjLNh5QyLjJNd0F0Mp0W+djEejk0jygkDoBrscO18zMyjiWjjWYZdfYyTm8/AE7G9tbyF92IzjvQkKiB+Y5j47FhcihOnsUzW8mGIqkUMy/LNBVWthgntyYHyd4oigTHbx9MexYvUf9xM4xLDfBdA1dcm93s1h9QaCx86wYVGbEXFYA1ovLywg1FKPYQRrEKfXo62kWv/GPf7N4963HNO4i2OOJc4yfxdkxxpuOKoBvPPMlYQ5Ya82eji9M0fV4sZhEj35B19SN5efFAUz0aw9uF0sU1U5SDDwK4J6gEVQ/QcQKgeJb335YbK2tUJQ6Wty7fTuyksuryyFTapI5sIj14cP3WFM7SJyQPbk/ILu55GH9gp77puh0XYuAV+JC5sa1HUJjAtnMNBKjEYKuE56zBevfwklnB/Ze+eQlfv99sPin7EWngN2zpzjToMk/wH2nF82+8pg9uuUOwdZrxdxiYM7fmixufu52MUBNhTVPHXp4rNC5eJhuzYMQKnXubz8B6giLrgz+mJ10mYE2YWuzyBOPFjuc14ABaWSlvHqpZT9n/YjnAIAdIzarEuRbq2btThSuK6EJm2r6CWDFav+QE+bECOcxgsNPr22zXXzMgpItGObYrYHoJ1A4Zm+85DwcN847zSz2+fwaWQblTt1ceL33w58+rJzNZNv/Nn8e1LYo5LFq9a1ns0auJFXMmJqbVmYZvVnY0yITm8cdNSD2DrB5G/tl7PMMZOv9dtjz9ig8PzJbF0tLdmm3X4MZqjAZsHeIi75ZS4u/DaIaw/yuG0kaDRORFDoGmpznhNdMeamqBD67qgNwPbbrtHuOa+sf/9m/UPzQj/6xD6zj38M/XgH87+FivXrq9+kK/M2/9h8EwHdB+SiAH7ZVTGRBvQC/Ew0i9KxNaYgV6qbijM+jMNPlSXZZ9l49t9G6CxLf1dWGPIdNQE96wbKfqVVXWHox6YdM7+mDb0OlaHZhgJEe0cp0zAr4mer6AmzzBxd2GYtBve2142Iy7xDpn5Hmb6s/R0age4i+u7kpsjErbQmbzLTvs+OsAN9gRS2/aVlxc3j3GlzIArJAxL9lI007cEbKJzzfo/AGTjcgQYCSl/D15ocRGKRJtKM6w+xhnWZh3ST2bqumzWH8dA8ysLANtyyYC6JNn2z+ZXfh0OvDUJ3gVa1GPz3x83ENOpPdj5IkrlX6/AqqCtrKD6N5nY3juLQAifMfYOEXFEqViU0TcEb0EYGVm1AFSIPFfgngh8MB4NL784Ei1ZJTrIZu9Tf/He8VBbfXQDgAfjyyACo+N47F25NSlAgKZGKFHwIZAzI1nRF0ZIMx5VWetvy8rFNaoaZsJjTogl83nvigPNeXLTKra3jl3hBZgw8C8pcZ/g9q7ytpTp71VXbDpHVIh/JzIyPkuZixiiAuQbwPi+VCLsLnVvadp5HJsJaAoLNknQLgl8BeBj/eQ0mdnZNl19C/K23J/hNszANjMKp41lOg+vWn58Wqbiakry1k1e1mCAC3hR77+ESnnMlIkR/SCKgxTEElY+YAZvw5LPwJAF6mbxiwZoMpXzuMLMWumMtYXcrgCzFl5cwCTEz0Fm9+6nOM8/3i0aMXvA9sGkDLAttorgODPzHeg4TtJoAYv3GKHw9hHw10DNBiM8c5pD5sb4OxAPjPAcUb2LseAsYsylXWozuULjD76PxtxuT4SGBvN9jU1ftwlGgDEI8IiBPc2zFWUEu8WzR5nkAlem0YeAlmdIUqB7Pf7TlhMbeBjjIAixF7AN9LAPxR5C1d6LQPOddtMh+HaM9rHLefP2BmZHEuml8dIY3ZpfDUed7PmjUAEDvkvaaXFoo5dPwvVleLA5jyE8Aa/n/FAG44/YDhS9aUc0DSIQB74ymNpFgvhrgfzgMDI4sN9ZcfBby+/sYtHGnQpTMXekkFtJHHHLQBqzjpH1DtesgFrdewk+0FND99u8C6pejX1cQ1Wd00jbHG75NZgNqPNZxmeEC9YvPFLjIiSAlqN+wAPo6cqzGEs5LNvYZmi/cpFn7KPXqP8dbRfhE9/yydhvsIAE5Yv7qbC4BrmqkxvibR+Y9RpDpC5nIcR5wa8pGtjd3iCe45BzCwk9YIYQRwyZjuAMaPuEaHHY6fotujfTPD3eH7ziWCSfZmAuqVMnG8NmMyq6dFWshTAKFaF4+NNVmHyTzwvWEBM6/ZUx6Gu9Ap93YDkK+zjhLRy/+XvTeBkjU/y/u+3qq6lq7e19t911mk0cImKUIREAIiAhSDwTacBGKDwfbxcpywnMNm8MIS44VgcIjtgLEiAtg5BuEI4oQ4GAKEXSChGc1y93t7X6q6qrp6z+/3/uvrrntnRmgmjKxRVDqt6du1fct/ed7nfd7nRXaT0cArW+N5G0axTta31rM7t++FrGVydp6MzURW5XVHXINVyCQNDWaHRrPbf/gMMh3sR5FoztAdfLSCnIfPrGmfyXGU+a92xfcMbN1fOdqqJJU1HUpQun0v9lmrbd50YNachVHJk5I9rSsF02auJWSG7B+C05WN6hoEurtb2+yH+N8zR3UTMlutjl2pUEVrzW6zwGjS5/td+7kWynCHOD6+AGDOmCJwsmOy+6ZWtwZFytwicJI4YczYCbrYNdoIog1Abcdfy8CViRIbxZof+74bOd8VmVcYNYk9jSkOuFYhJ+TYbKi1zfxucG/3yK5o9SzuKIAJJigunrAjL/9u6wpn976oozG9xfupRSiwTinQic7IkjpcwzHmzhjHFRl43tvpZv/ClpvrmZrjdbI/+ZV/JXvzZ37By0Ve/2EB/u+uHWd/sH6cPbdznN3axVJM1uWTjxe9AouV/uxSrT97w9RA9umzA9kik/gT8fGz7/5OWJOb8u/BWMtEO2kEmQGqreYnHSy7tM8iFz9dkC9BaZMrAblCADWAOZOdGFhZxtQxzwIYdswoiLPodY/FQf25vHdqVe9PfzbG5i547wOl26DK18dnBjjqms1EAaj2gQAamQ28h0cABKGNDQUibIQaRkCFTbrqsDECcB/J+lGQJfgFGMkkyH/wZwuKyroECdy9DHyvQYXBjTIHi3zVDHpdZO/Fi3L9gsY92BDPxpSptmAGOGqE52dnAdgUh7IBqLUusunusACXWYgsZFzZgOlzo4f9a8Fa6DHs8Qu6/Q41mttsvLs6OXDNjtUXayWmdt/zB5Ql+UDq3hegWBae/xahLS5ig3kFP/FxmFktQQ1OBMRJUpJLEETUSX8eDwG8ae5cx9ANAHJOM9k5yso8yHyntybAG/eL/4XncIyFs4TAmfQnZ+nPA4GguVNmpkcH7+ekbrgC4NQ5NkIFr1HIigRmbnbhu3B2DGZp4hzidd2C1u59yw8oui37hRGcJD/5FLw53rrp5/y6nHG65+eSj6mHA4aUIUrfGyKiCFYSuDzLChhM+U0REHeFFm7cOk75XIB/C9UIzHhvm1oKLTMdwtEvIa4w9xJmNxycOGxB3dFAhS6lFD7SHAxonT353A0cSSiqtNGbAQJzbWZ+PLtwaS6A5to6umFAemcHDTDe5qM0bJqjn4BNhpZhzu2sWx4ejeCxc7gDuKfzMQWDDZw7lM500IRbMC27US8AACAASURBVGsBfvhq29H22jWA1n727PXbYeNXQaIwijxB3/qTY6wZwU92oBWcrqLzbwLclN2VmMssAeF5roSoTPFnH/Uza2j173Ms2/RF0EWmAejcRJKzvcscZWNXWXhiAG5+wgCc66mrTCRWZO900ZBpBObTmDlrChyRG0koXILVnLM5XLfjcwsg01DW4PgNxiKI+vAxL1K8KeBoE3Rb+1ODJZ1dnIf55fxZGNr2bACgt7mWunukMUAQQeZjFLmINQsdnIv6mLeDfN4wc1OQ3iE7cRnWugS41s/87q07dAveyoYJAKaXZrBfZF3i9YMwrifIDwZg4JUOb65v8LrN6BYsWTFCAepjjz8SVqdRpMiPmRPtYdsHyKHQ+OwxrloWfqIp914ckNXpx00mwz2mhYxrH+RVXcIX/bE5Thpd8+0VZC18Prr4QXTxNk+TsCmwppRHkesA5KcWLgK86X5MxufZp6hBQE5TQms+RZ8Nu1jvtglY0H/bwGrQWgEuaAVL1DHGkqz6zORMWKXWuc/rdNg271bDTrJEEFMAjHvNV8lu7MDOlrhnAvwdxsIACLYP6eUOWQ/XR8GexgJNtORjMObee7O4As+SGQkKciVXpmkANoDFap2C2xPuic2QSvQnkEDxuik5iSaHjMsWYNzu3/fpDbELuzxD9mBiYoagBImSkhGu7RFuMQYWQ85zghkbCXrMZmZGlT3p9GUXc4LAsp3U+Y46TksW7bZwgjqKvcj9B9kJ68UerP4uxa4C0rYBDudQtqEU40wgn+Z6crmRPVeeMob0s5/9VvZd84si66XgPRn1uq52M4r2b9YsQ/miIDjWarex7tobklf3X86LSRhvExN0mx4e21ODY1ISNayUx5o5xoOBuTIY1zhJwCPen4L/JDFVjpoayrk3S/65eiqlNYudXNME+AZdFgzby0WziKamGSE9QrZH1sfmWsr5LKbfF9Rz7u79p+y3BjuJrASb2EWZjKHSwGTfaVEx1x2SrY2rnIXdo4yHJlk3TTD+9Ff9N9nbPuddLxfmfewBvtfyA5vH2b957jB7P+B+jRbdu+immpyk0t5PPl78ClhQhEUvOsT+bAlw/9aFgezzL9Ipc/QTC+j/3Hu+KwC+4MZJmIoMRXSpINYue/pGyE53BPdMRdOFTmBnkZ3xKhTjlEj9RnvprnY6MbO8kwVnGAZL1sIiMCPyNpKBNhPTtJzT3UybbLcOGzUCgQFmvnKasEu0OU8UwcQhBviTkVE2oJRDMmGEG+VmEXcGcZ5Np8Iah0nv4l5v7SY2Qd12FAQnAG0ba7GcHuEGCrLoFdl0jr0QWNOshQy+nWX9aNO/SnQEaYmZDTEPh9eRiQH8y6i4+VkoaBp2Gsu7UdK77BBxfFb7+92zgBsbH926dzeKfwSVFpHp1xwNxkxvcv06fHeDc216vkqaLPI1pe7mbcdDNt5TgEk48HBtUwvudLx2TXz00ky2OEGa/QT3B5dRi4UDvyYwn4PN3BIyZ6cFJS9mE5mDZW9G3nnXz+stXs3Z6rym42GpS0i58sAhZFO9fvnJ+/8MV3fBtt9rMJi+p1vsHZkK77lAP8kWUhDXBcFuYN2/nfnud5n0XI7TK50JH3JTyvHlOX+brxPpO5OF5nljqt5MRfpeB4jPm3FI2YAXvJZ+D8/lHWojAxOFY13Xie5tcmNSk9yCadINo8AGPwigMENlFkMG0mzPKeDpqL+U7bT6s+UtJAh08ywBclZwdFq504jN1ixNERZ6ftECT1xBAEnPWmiLHOwE6ZxjfpziwSvXFoOpXiPL1ALkHAOy93Cq2T/GNxtQ9ugjl5mbBgA837QdPahcFpx7MMrkuXbtcvTMuAWru4vXeIHnbUBUZp5azNuP69HMLAV/zMdNMgstCkht3GOQL+13yLnV8bZnUjG20Qcj4Vmjmc8mDPkObHUdeU6dwMKi4Sh45b4pxTlAzmAhXp/6WgG+mZ3ICHHfBALIQeysCqwlw9GXzSNBuARgHVETzWdG3wi+u8EFt7GUWl8DaLN8VYpeC+jU1QDvIYOQ/q8IYgFxFXzwT5m7ddj5HY7TYuAoeu6OAwMXi3FbGhZwDlVA9CiyuaGZaixq2xR1GshNv/Yqso4qBbB3kEfdS3U1FMQfsL4uXbmALGYKtxzdtuz2vMf9WYseEcq49FoveY0Bga7XGxS+6iRiY6VhGNONrTWckwDPNia0Gyps7agNqwA7xxZ4rmEZebee7W6zViHBql0dzcauTGVH9Ei4h9tSp0lAo+88a9rYxGRWw+VofJYmTAYpyH7s2NqBQV67i4sQ910QWKZ5HiQwRAssLddeT/p9xqFF/4cEHFWzOVy7SdjwidpEVhsEzHMPDQ6VYVQICqvUA0iuNJBd6ObkjNJ6chWXmy3qMkC6octvAQwP+G8q+Oa9XAfHutITWeUhAR9AP4qf8bAfoxp5wHnM2qmSe7RCTQAAXKY5nGkYd2YAZHcPmHfrBC0WcNvXoUBtSxVALeFz4Dyk8NY+hNEcSi0+gd422nolWKPYjha5DtrFlji/EX58TZNOt57jrkWvfI79D2q6vrCfOha3CGgaZHI6NusL5pt57/4IYdZvBpZAXSZfMG+GYNT6rgpkGvuPRadFrkvYJken3VQjFjsuAUZ0YrdZFATYAXt87LFOFvc0Ow7zOgG68lD/q0ObRJ4Su2PmrnaUp1xXM3sVvtf6nATunYM2q7LQPWXr7dlgvZaGCaF9D2evJJN1eZSIMmCT8BITWAuw5/dG9tz+D4fZhkX+zMlRxsII3ykx0IQMM+sogCgRGJmFdz3V9EOiJjrU86OrXdh6M+eUttXJ/GlJ6p5tt2Qz9i2Krr8MBv+tb//ClwuLP7YAvwUw+sXbR9l7nzsIcL8NYy8w+eTjpV8B9dkLgPzPXBjM3nVlKPusC8mj/RPh8b6f+JsUhMHgB6hhEgaDYapfkKTuU30cm6dgV3DPxAxWuwvwtcOycKnESiLADzu+YFEFki5AsFe2CbcLnxOJhaulLz0MtJM3QI1yFi6ptloVi71YmPx+sazdK4Pd9OBiAsuq2wkvcu8RmY/Y0VIP99DD68jDQsj3OdxbOm1QiCeYtkmWAD9AHJ9loamgxM3k4GAvWICqLIrMh+AqGHzlOcmNxAMNNx8BdlfmEZaaLGCyE1rZ+YHRrEjtJKyVfsd6Ryv/kQBxoXGRevSRa+gl69n1W7Rll6HlXGyG5cKWMhgugCzMfA98HcVYBDx2vVXzyHfoM6yDUb6Am7ZU6nHMubTZjAxmpvGaXoJBq4FoTvd3AxQb/HgqecFuDkhzkBsgOkBpYr9z2UpvsekZkOcC9wJXP+sBBl82Xgb9oUcv2I/3hLF4N8DsynIS0xPPnoHtuOYyV3Htz78ryZF8zuLMJM051/ubVUmsf9RMeGYRmMhwpOLk/HhiLPrZ0q7xePDY07nl53yeFcglPr2BQgB8MyGyZHlGI9H3kX2Iio1wAkrWc0rR/F23CXW1slDhbMVmqFuUQuR9mjbpGGOGqAigODgCZAL8jmlUhLIa/XmB7pTIWVb3stsr+METYC5engEsN2kWtcv4kWEngBWU4t89OUVRKEzhkx96NgA+FihxfcfRbl979FLYDMrEriK7CEkdPxaujwKMXvfaa1Fwuo7Tzg6MtA13nPneg3J/h0LdyxTsTkQhuU46Al5ZvirsfoHg5AS5hT7tNtbaZbNtIrM5Nkjh/jsXldbtcL6CNf9tc511LAfX0F/jhok2mfPXKhKwMgAAGlRGp/WhBYkehzmtiMp1+uDI1CoAnvpJyRs421MCpUh2GWg3BWg7QaMuiLN/hw1zWryGuCnGiwA/1jGIhCGunWSBHVYF+MokJtFfj89gCwnA36S7r77tsveOopAAsYGMca0F+BuA8jYSl2n0whdw3RmgD4V9KlafvI5cqpVN46N/heBoHxZ/Gb2312afc1I28do3vgYXrJkAbJEhtKso7LKvMQO4uLQUXXJ30JYvI/VZwdpyXscatPB2et6ub9Lc6C4E3z7SH3TWgPzocODBElidEjAdaRG5DqtMtuiUjrgzj14gYBjLbqB9X7/dILtJ5oX7urCApIgM0PwVwP7sCAB/AmaetVDbRjXUW/ZIwCJVMAoQPeA+7MCw29l4B937Peo3Go3N8EmvUhckC1vFxnGuyufwHn90JNIjv6ajEARRrFsSLN3iSN2BlpF3bQKkxTYCSTOgdf6tZMl5NKIrjsGC67333vmlfSLFtAtYec5RBzHCZ0ucWHtlrsZGU/ZOqTMeLHJ1zrueN5BT2nnYvicGFUMEh3r529H3mHMsU3el5KOEvPKUGrMtJEeOH61Dhyk8lk2SPFDDP8z7df1hEWfO4uhjhpnJF4DZvh+sQd7bba+jRdeuG2YulX0isSvSk6DAf5M9dLKJLNOttUIfCp12qgQgBdkr93PdjgT5Lj+89pTz9HpGEW4AfAMi9+NU56brmGM/7CwlkNS4Uz82Fl751L7pzMP46JBFM7Cs2s0WVt0A1fVexy3JrQiGzKwZ6Grha52H3xM+9O5vyYnKxpBReCvA5zvdv6wPUGroYrnH2rhFoOP9N8jwhtgXIjq1syeKOZRVjXANolOykiHr+LjXEoxR6BuEGesO57/L2FjHGWyNwLhCFmZ6jGZlrB1f8uV/IXvTWz/vefvVR/mHjx3A34GJ+fd3j7If/eB+MPg5AfpRHugnX/YiV2AUxudt84PZn32iEGDfjfrV/viFn8QHf/VWF4Qkl5uwjzLyZ90P/22syoy59Y/RJ7eXwTeyt5ofgioAvi3jfW8CiqmrneBb31+La/R+b8KyyM4nDJeYagF+tOFWGxISCZgC8HKySVRrHngsfmLiYz6sjMfo3NoqU3G+yEY/VuwX2YhzQN6Codq3alWWgON1kTX4EHC44AvwO7AorLWhhRTgh0SHz4vOtYJnVxd151F0q249ST6iQImFw2BFcJ78OrTlxGWBRcMFURmTbjrRYIsFpwYL+Ogjj4Rbzh2s8QZZ8NU4ageni8AAC52NmoKRjqYeMFScq4XJBjuKPgxGogDT1K7pTb7W4GWAm6a0Qu12jYXTni/9NgNiE0oaY8dtLnlK/+195BrwcAmJ637OzOfMeP76Xl157+tCOJJLbLyOsc2lx8PgPv4WAD+Nt8Tc9wYG+SxLr/G1KYPQlb90swDB0ruYh7wlPu3s2BPDn5IW0VTMZ3vOuzfzEMHD2dGeA/z8uENqlD7+7NH7WeeBRV4HkcbJmf4+HVw6BoG/W11PPYWbuOcQtqeMt5Ow8hNIWjyMBATg57wRpESQzcEe9I0Cdksw9XvZczh/3Fvr4GVtg7g2Ba/UfgwfZcsbggQ2fa1ZGIsCq1GkY46TDz/5LGMPsAH7PwSwsovslcsX0NyX0cevIsNZhW1NHWs91lKpL3vtYwYApWxLVh0Gfl83kgjWzep1souAyoULC3jCb4eTzi4A3vEi423XZAPYKfTZ4zS9sgnbNqAvufEAELXJA/zojy/72gRIbMG6rQKc1/Xsh7U/wvaTKD7Y+37mrxmyY2Rw4dqFFKK/gDUMlOpx6HTRZ+PEYiOjI4sOGScFxMMzXMhLMIxVgo02BaiHrEvOb0FAh/MQ5LjgmKHTwreIzGaQdcw10W7Rp9wP+1eMoHsfozGVTiDbXA8dsAzAHUcdjn8Yac04LHqZ67mJzjsAPqBo6QqFuTC7dWQnK0/dIBjaysbmJ7MlGuSNcqyy0Xqx66xVQ49+7fFHwzrRIGuQ9SESVYAnJT2uk1N0yO0j5XCXIs+nnnwGlrKNZemV7BIFvkqJLGrcgMG/eY/CWo65wk97F3kP12eQRVQQV6J2o5973TGwIMgaRws/gCRl7e49/OzpRYAsSgA7NzuXXSPIu/LaJQA+GnPkNyd2VUamYp3HPvfsBAZfS0u9zC2W3GG929ioh/XqXda9rR0Kvhnf7hNqtPepOC0xjmvo8yfJ7hRZvDRfsHnVBMHRGIGABc7eY5uYyYGYSbl7H5kY96NfgCeAY5w0GE8SOmZD2hzLPuOgABGVXIe4Z0h/FpFWeW1mCb4MT2XqG9R4bJGFqJOtUuPdT3BmRsT3bXOftHA8JRBVGmRQO0DAfcz4OeI4qwQ+IzgpVchUFAk868iGDDZQmXEdCYL4fqVUNpyq2pjJAJ59b23HbEban9xnrK8Q7LrW7+mMowtV2FfbnZ291PoU5qiSLTOXSud0whFgl3Bd0nlLKVDB8W/TLAIhbam9BwJ8syE6DJUhwcL7RmafeaQ2XfZceScxdApuHfvcPzMLU2QDR7gHZmZayFyauLP5Xvs9jAOSdY2SvthjPptxs4ma1qGhU/NYOJ/cHjukue6znKtZAeUyjoOwzQyHodRYM6SgziMLgmP97w/9vU2u9vnsPdYLf3dtMXAS7Do3azpYcd/CQEOJWuQkElFH65po8HeXAFhiUwe7Emvin/7Kv5S95TM/zgF+m7v426vH2Q/8Tif7HXT3f1wP96UpCoqU+NjX5yFc8Mf1NR/3n1NlIsvgf8d/hIUbrH6359LH/XG/2AH+23/1PWhGb3QBWSCfdG/5kb3fI5qGRwnXifC8VTOnlt5C22A8BfGmBWFpmGwC/Ago4+8pRWZxnf91sZdhkcFXM5vLeIyuE4OfNIMB8PVE76b1EsBP0bw/qcBX0ExhKht7Hx1eQmvHe8U8Hru6/z4Ar9M6FeScH6+FRYldTQ4/Uegjg8/NjGInntdz1wsh4DSgSQA/VeCHL7scYdetxkNWFiPA7weICe4P2eTMWkxbKMbi2oKBUE5RZMPQC3xujsIyFuQdLOLUELfY/Jr8HFpsKYPPylqGpXVBd77t62TQddERCaudlD3UPUiYaDGvTV1Ck2lBlkCRhfiYJiluQPYOkMlOkKUX4CZWOgBngPkUmGlzeg5cuwz5mfSlm3npot2HwXIOZvO/94Le3kxA/rx9qNLl7kpzemou0tHG0aVjzwG+khyOJ2fVfT70pwH+A/mcZVmC0Xdj7xbyPpxl8HPzzEU8d7a4dTWrZ6C8ewzx71xXf/63XL6Tzisdy8Pf1RskpZrjc9vQ1L0xHXcO8AVwyr1kutyMm6bsAUOlMg4mJ4B8pFs7h7D3J0Ow9pvZk9eXs426bB3jGrA1N1OhsBB3FyQ2J0hRjpVnRqv5A9xKKFpDq33jOTy/8WYfoGusm+0wRMZi2BjS7ZJ6keXldeaBBWnVbl1GG5eWGdLblShQE+CHH37IlmSsj7NZunZeoHBUmchNnGO2cBeJmh2Yw5pafAKUMQoUJ5B56ByyQfFpfRvGlM9RbqEG+YDM2x6b9wYgZwXQtQmjT9wCaw9DCkNppmzghMCBdaoPoChTf6zcbXQCickYQEZGDwAJJz9EM64B5ttheOIC8Mh8zAPUFwA/BTIhezRJO9KRxYyTDCbjzCSh199Cwn7XMKR26p1lVI8AQw5JAb4EhxKFfeZYU/cbwHYJgGbcqsSxH4BaobBziGB/D0B4ROBS4/XTXKMBgnB19Fvo3JsA+ZEpdOrglEmKdscBHjLG8XdsKceR4Og1LxArM9ZlM832aUOqlGIYUGcB7D0A/rMfpqEW6/Hjr3kkpFBmbaow4Z7Mnfu4psmcIrdZb9yPok7HYRGAr87bLIA6ec+7onc8+vHG5iZ+9rgY0XhKt5mJsUkCjmt0/rySTdFUqzaClAcS4XC/yRij+diBkkB9zFnLIChkcZvcSwH0Mo2l1tG+b2Pd2cLlK3TWyMC0XD2kPnAel51p+4cQCEYNFxdyAunRLO4uZpX0P9eHvw3DXab2w2uktMosQT/fd0yQY2G3e5AZSxszqctP8kpBI0QOjPM013OOwGuabJYAXzmMHZjNpGyyLmuDOkqx+TjA3dTrOtegwViMfUmzAzdE5GknfPcpgWOBIGSUjEAN2Ye1Vi2C5rs3bnMcB8jhaF5GECg73aJ2Ra39OG5BSsC2AcvWYbjuR30HYzYkOWYUDCLJfFhrZQA7LLiXvUfaNNDtPG5QKgGgDG6YmyahFFp+QLW1WgYVNtDSltPXWosi8aTlZjjfiL8F+DDiAnxtN9cZtw5ws+5VshJ20p3ieCt2LraJIgz+Lr1ezLDJ4nsuo1xTsYD7XwTo/Mj+C/rl0MMi26aTBseSVDbD0rrSecw9jWym81g3MPZkAzHXeDOWkoBRI8i+Z6O3ttbZYAQLxpuMfZOtZbN0rEFtZIdmNMbIlNscrMI+bFL6hDVPJUKb+7aObHCZdatjxpx5KsD/2j//DdnbP+fjXKLz9PZx9qN/eJD95FNRvvxRP2owOm5Le9GW+fxtAthxgP3rJweyx3E+uNc8yW41iHZ53QYTfZtsQf6QHHnTLAthkp0+8JB1WmufZk9ufeSgQwnDNAzR1dGB7MOci4/HsEt7ivfZmPDSCIAHMPXMzvNT/x/1yf5/fKEg/y9/SjH7c68jPSXt+yp+/PxPAfBXb8QkDGmCLKeAmo3OSNg024ELhX8XXHdBfnjDh745SRy0oToQPJgSDPvExETqsz7MwFBKY4tpdXNucqmrrClL9bMA/Ii0AbRd6yvfb6Bg1C8zFoWQSTUUaVoZAZ1mTlkQnLhRpKv8xqp/zwZ5izBccK5mVmY8ApJ0pumOKQ0CaETHWxkeDkKbuWGZBTf1CHYSwLfRlexq2Ih6KKHVTnr2sM/sFg77/dEUiFDIbrFXcMYw1XqfrovmK+0uqPOLHSCnaLc+SJCyhavODhvLHkj+lHMaBIiYYaixmIsSdpUpBDVpSjbMNDlv9P5cf+en9oRid1PSgtMx9LMTOiEA7A/0qZZJkw023In3nHPUvQA0l9M8rCk/1+WfM9Fh09j9nIezAA8D+4cDgAeni7KUHOCnjSZ+HiIR8s/IAX5sCqasY/z5iaKtBDBzYJ2yEYHSApjm9QDPCxpk7buBQTeG7B7iOcDPQfv5sZ/P+zOJj/A8z1w4vGTjugA+P/7zYtw0/jz4HPRbBBdFv5x/zm6hJA15QD+VoQaIsrkdqOVydZ7/AsABxff4OWFD36Io7zqyjg3A8IlyG9bJuZnx7KJae3SzSml2YWCVhFh0OQ1zuUDjs1UsHbcBbgNokKNuhjydrOY0VojWB2zDOltwODSIpZzFcwd1gFEVJxzkD+rhaTClhMcie++FcpYoPsVqUfvBWzfplgujKrts3YsuUwLiapWOn1N4wAPAbHi1hdViEy2+AF9Wv7VXJxOBDANN+Cb1Y3sEKCf6cAoaWUsGuR6lU5xUYl4TZDMeDnDZOAV8nuL3fTxQijlSwtdxgOtBDhEdvpIR6gyw7J3jO8aZIwYJB4An2U4LZ08ZkIL1aDkkS+s6JPGPXESnECUPHSQIPrxPSuVcV1qyjwATLQ9truP6YaDMwpINAlCHANRhB4gcw0ZEYzi66DZi46V9ZC3WHtXo0NrhvCuAuAv459cA9vr9uw57luYIBYkjGhvoA68HOqAs1QkUsi1qAOoU51rIL3EwvzBPQfVcrNuK10eRrEgeRNZkZwugtBXPJYmLsCuRNgVAvs4s5eoY15QAEXB7grzoGCCedVybxrJFArilq/PZAkXAkwB86Z+D/QbHi0TmAJmS6yvjUsmlwd8uOvw9WHq7G1trtAuzvgfwtsHSNoHJOkHeIRr9BaVGXCuP55Ag9YggoAqosIuuVpdReAXKXqXodQz3nVoVDThrpoGKfvmpQ6xEkVLJXAoHycL3OYeU/NRgnMucn9e5xH094HuastdciJaZE33xAbmjgPYJvteGU7shO6FgGJC/bHG5zDqypmC+2H8GYNQvXL2YTSKjMsu7z/P3CbY61A1M0LnYvgc2X9zewAWJ77FY1y7b7k/uj0XlJ8yPfd8rCOY8BthT+8jcDoT05DQbJ+tVIZNkpfgpA1NCQLmKY2OIjFaJvxXNYPMzaFEA32N2R/It6gmU43BjZPCrXGMtkv2iBK7NwBuoZ9kq5yhQN6E+RoCnLGuC7MQw888mcx3GYB2Ab9bDzxglI6WEp8znuu7pUORrnNvho99df5XTeDyBDxivBqixRLuH8lq/08EcUCQkpamQWAIrSBpe2mFN2mc8yeDbQblBsOcmXGHMSiLYHVlSzWBc/DGm+5cdd8NZz+J5iEbu2w6ZL7PoLV5PZJr95b/y7dnnveNLXy6ae+UlOgLfn79xlP3NX997AHh/NEf8dlhpwapAWhAvmPYxCbj/InTn3/YWonueNwD4zZXjbJnXvO/GYfYr91PbXx9TAPMf/BzSNfwX8jFbwInGIuotiqVMi/zKvaPsH5BZ+EiPCt/xdgpav/qJYvaP37/PxO7Lvvttw9k3/jKaTIKJvwqwNlD4Ts7xP9TDATmF1u1ffnElnHZezSz+T/6zb4VBuhOtr4dJ07pRCewFFdHZlt8N5lwAHBLRgc71lcmWPHAStzrAxFEFY5W6i4mMjVX6Alk94GUgbTHtwi7bZN9Znw9dOrPSOgcL7EJ/H9t1smsU4LtJhgOA6UhpseggywRGAynIg8JLxTpE7cM0TpEZ0B3ChVPtbpsNUqu9rsdKrCbBGPPWcLzhf3bnMwtQBfAHwPcII9ixrkAtvAAyAeME7GXOE6Ps+5XPSOp5Xi56w7AGF2FtHn3kEmnpDQoZr0dq37RxuL5wNFOwetMUfDUo8NkgnburKTJMY5GiJeVMVTSWusc0OAeL4t10ZTwCNIaWkUIk2R4pJdkOjkmAOIMEaAp2x46FJ2xqLpjeI5mRPpjLFCQkgNqrP+8ttM2fO5emPKhVFyyHNtz73wXl+XzsBfQPa/Cfp7/nMGTe02ckoH/+mbH3nElt4pi6DH5cw4cY/NgYAjB3Nfdd0J43XvOzDSB7awtyjXwOxKPUIg8Y4qr1PhLDnlx3kr4+P4Z8A3sh6c+Dsp1zyY56WlPO+SM+w83W4Kmbvga5R+bBunFBrWxVc98GNuPIX46zKLhL/QAAIABJREFUG7dxFmGjqjKW7DJ9n6LLNcBJH+x1FcBuBkmt8fLGMkz8WtjoKfWx4+ws9RlXkYk0YbzWSFc3CTAHzBwRV84A3qcofgyHFwCE88d9uUlwfnK0i4YfRlVpQzBmaOVZ4wWvcb/52xBZgBmceNSrL+Mq4/f2GZSHTM6SAgENBbmjpRjD67jIbOLmo5SnzRqhJeIWdSPr1AZsYMACjACcl5zkwabrBFRkLNcA77Lo4brFvD9Ah3wEcDtGF4HvS2jwh6MfgQEP1zJ0v6fZPPN9huL7wh6gEgZfRtZide+Vs6nFNbfexvHXb80Gt8lsn8y8Be2CateFAPiOMzN4fJfcRkkJBIPIuoAYjxZGAsYLykVYGwQyAm2dbnYotNwkyxFOJczLGiCpSLBRYu7PI5OaA0SbqWigq69TuDkIiNP7f5C1QBDcJKhrwqbqGKILWHNjK87DY1LGoixkbnEpZBebuLZUkFrMT0/hOrNO7cUH+TzWKkGzgNoVnrXyhOsvyLNwdngKdxuOvwnbfmqmhDEyyJgcJYCas0svrj+L2EFOj5J5YEwdsOa0Wjus841gwCVd7M3h0tk5JUtJCqZDPaAuKcGmh+QI0AvA3+EnpDbRAwUHGwBiSJQIRCqszZdonGVvEXswKBtZuXc/siXuBx5LleDOtdf6DcrG+AwJJbJVbh3MHSUudredJaMhwO+3+2zECsi+yBYJfvOGjP5+yGeFhBSQ6L1XOmmhq83WnqUxl1KoPbI+Nlx0PRpGsnaZjMkE1pjWOdigcZc6q0ODN76/wPMGWW3u2RHXeGaMLAUFtbF5uQdaBIy0xH93dJEx24Pe30ZegwQRNSbm3NwEAJ/9rZ/ngsTSO16Si7nFfoixUbjw2DiL6dEluyRmxG5ce86rCbhz3FajUZQMVTK78EcWf5/P26e7mpk1g0EBsutIDaCv8OxQv39+dpDoeL0NorXvnIDFNyMojnBP8jWSXe57FvN2N8xYO1NPGo0xXP+cZ5yHhBRzwznj9UquPWk9NrsephYh0VJmxDXiO+oEnVpqOsDsvKvkZp9rpsyvTZASXvjMO++PtQaRfecznKchv2XeN6h9awLyv/4vfMvHN8CXHf/nsPc/9eGXxt67wXzN64qA6kL2f94+zH722cPsJiy93t+fOj2Y/f3PZuACZHsfvwXI/x/R+P+7O/qUPrQP8k9f7/t+lQDg3R8iykLaM0zkbRWzr/fejQDeDRjAg1F8qLTATVgtpy42YKbsCy4phyllf+PX8HflM/7864vZOg1N/vb/wyYAmPTmj7OZ5A//pqTBo/X7zCYE+ctLfL9BTP5vj8EbLYB9Oa5C3/Mfl7J3XR164PuffyU+vv/yY//4m7Gpux7g2OjbJhoCN69ouHuYju6yO+rjwkqRJ9XxBfMj0JfJl9njD8Hi26WW+2x6zc9TLmOUvx/MkUVzLOwsFdHpzg1Xv3YXptDfA/BjXqeiXz9H1iOaZkQxpeuBRT6yHsmWS4mO7iqmmEvoH4c5lwEWv6ZaQBhP2187mfPC4e5KY1l910VHAGOKG6cLAERJXaAbs4teAPxU0R9eLxxA3qUvNOPACFkBm9AcU/jnpmJQNGkRF4vxBbpCbuEYcf3GzWha5SbutZaVKDP+F2BYa2w6KzCY92hDfwLrOAw7pvzHayNAsdBXNx0vSMiL1Gryby0Tk41prj1PC+A0fvdjpIUHYAKxyIgF1a1ADa6Fu6ZzH348DEJ9vhf8J/nOQwWp3SDhhSQ5+XvzIt0XmgVnwQM7Ua8cKG0AuRY/sflnOnmtMLsg/rx7bPr0sMkM6VWqsXiQPU9gXQnSw+d6fl7pGqdcpq9Nn3f+SH/Pg5Cc9U+BSQK3Hwng58eWH5cZoZhLPYXIwcl1vyCYfZ+TIQbYnTI29tCfr7M231ltZTfuo2emgLUAmzeLI4tyiA0Kx7aRJ5SR21SQeNgsqYbt5Rae27LkbZkWNtcCWTULba8RgDrPb2BnqSPJCGPnAmNylkLbEpNS8CNrqbWtwcVO3Y7BsN+zFcYu45QTaKv3B+DbnTp8+bVGBYDMEeAWYT530CFbxBvaZYNTM2baiDIWbWilFe4OEp4dOuru6nMPKGjBnq6wIW+xgWsRewiwOlKyYFM9LRrZMAxGhiyqFbDA0Pf1U8uihIbxzYoQa4dFd4KBU6Qmp3jCu1UVua+XAMEzDcD9Li40MMR7kEdRGOu6JhHB79p0hjLPtdB7zO8SV8pX3DOEfz4Xsn5erxW/CkEgm+6S0fE0jUuWLLOTgO29cP2AOJseC4mMRaI7SHYCcPAZ1tQssV5OE2BNXJ7PpihkLcP+H7OGreBMY6Zwk7qGI6Q0A/zdhlsGyOPIrWx31NqmeZXZSMaOoEuGeGwGBp9rZ6dTi3FtCLS9tprdvv4caxZdrqkDGCDgGGDtGLKbnkEI6+sptpi1qQsAU4sfOUaKZu0i3Mc6N1KSnJjMFpC4XMBFaBKGt4pjjEFCC+C3vU1QR/CiVNFrWmZdLZRZhwCOdhs2iHM9KiEVEThbuLpNdne91aAQl+AASdkGkp37wZS3YZuHAbczrKdYXOLyNDk1GQHADuTI9eeeDXAvyzwJyLQ/gEPFz9yUOGFMyQTb+2MUR6JpxvcIwQujJ8gfi6KVQTkvlahZL6YBg3UuEksNzBLstuq/S9RyjFAMvE1Aevs60jbYecfjCN9ftP8JPycA+QPGZ0c3HptwSVDZeFGzZf3fGRMdew+w11kTo7VjvxJTfkp8jgSVHXp1vuWOUHDdijV7AuA8ybkXIVBP+mCjCW73uV+OqRNbH5sBkhV3mTclIwnDODSzO6C1psw652Otji44Zqyjk7lEhVp3MRKBq1k36AFHPfOX8cPYGkceZf2DXbPdww3cW3yv9SDuQwaU4xQZTyNDGmFc+giJb2SfyPyQabdPgdfKNThl551UEnxpovh6g4skUWRl4XhTfxRJKTP04AmIyCB3LMiVrWd9aPEdUf8TtUuaXKcAqU7AqCzI83ed7Ri48m+z6Eq/DJxdY5UvbXE/vuIr/1r29re/s2e9f0m/vvIM/i/dPQzW+zcA3y/18RlIa/7eZ5WQxvRn92Hn/y8+61co1F1EEvM33spC8dAHfsv/vZf962dso/zC3/QwwP/0mcHsyx4dyn7h5lH2vusHYTf57ndWsu/7rQ5BxVH2OiRAf+IaE52VTmnOf/3pw9n3/mYn+36OSVZ/A9Yeh7X4Xaux9xKEfOuv7mXzZAl+9StGzg7C7MXPXT9kMvRlX/3aYvYnHxmK81Ev/1W/0Mz+yedXQmJ0kQDEDINFyD/+h/vZz/B5L/XxriuD2be8pZRd5Bq9Wh/v/envp3nH02heST+ysar3tcmU6TsXbBljJ0Bu5WcEHCDEyWeAJMBX+yh71QPwdb+R6XaxdGFV68cWEWljN/RI0anTF9xbZCubboDnyhzRffoxtSvADyZFWYYMPpu63tumtF0ELP1N2mHS4LAYHv8wxUZ2mlSv15JxgJnwmKzmj7Ik2V8WuJDX6OtLyt7FTm1wAHyeN/XuuD/sAnyPRdmRmtvomGp2AXkQZx7g3kY0+0SXZkCmaf6ix3NFAIM8YhUWf2OrzvciwUHGU2KxPDlskuoeyF5PsdoxGoD7aALbbGyDRXx+1U6ysZ1y7tYSGBiHVMOFLlh8FqZgSBLjYdAhFizBskyzIVePKDJrbeNqkYqTji0sBJ3YdVJGzccLge8oHLbpliCtKy/JG2rlQDgvGu2uywFIc8/8hwtqXygw8IByrXngZ1uf56g5QaIum58+N5j3KLw+B/G+77x7rNIcC4hTAJY3jMoLhX3fuTTmXJt/dtx+bi6Vkc1S/hTBzINBTeK48s9K3WR7ZU0+1xvsnAUl3SChF+CHS5D4vRsYpHNTM5w+N7/mg4Pec3XFFQBnDUlFJbuNy8n7n8TbHqZeZhgBRUhxRpBT2M21BTo9ZZypkd3YXc4uPjJPmp9usHSyreNCY5asBBs4ReHf5SuLsbF+4IMfCp/zaQLTy0hrxlhsj/ASV0erN7WuV7sUj65v0SynSmA6V+WHAky11ehZ95iPZrFcJyyw9AsvXJ7FSYdmWwBY2VkzB3pnn9qgDO35EbKIfpCx72vwGXYotUBVm0Q37Vv4sm8DrnZhtDsEgXqCh7TPsILFR9bd6G+YepxqQZZuKJrjmLVTbjNgQboWo2VkJgBEJgcIHacRrvtFXDSm1tdgSbcz2jJRVKjlreuCAiWuIYBEmsyCfAG9a54dkZ05Wiq6gsETxzomuBFUtV1LeF2JAVtV5uJYUnZlVtSMpB2sZZEBKePI8yRI7i8D2g3iHfN8Vz/nd4FXX0DLPcW9qS3ioQ5gHOTFy1hn7sD236B52CrX0I4ZphkXL05nV+g+22/nboB1Pyyo2YOwbISxH+S8T2V3yejUqth5cm32YC37uO+tw3Xcl7hWZD4GyBqoTTzWppKMS3+TLMzIfDa4yHNkBA3MwthAH/VjxpCgE6/6GaRcs7DrerSboXRNbsGIb26u46C0CkO6FRrqmUlA+NQiY0RQpXOUjCqBBNfBIm4Bfp1s7B4B497ucfbB3/1wdNt1X7BfyRDr8xTOYIsztWyUcTV/cRF3mnL2W7/5mwQDq5HJmQBkXqFwVqY7TAlMvXDXBHWDfganOEKGc5gA6YD6FYvEb968l22yNisz0W2oiM2rzm/D2mxqycjd3iRYke4XkNfIEhcIKE+ZEy093LkXo4wr94VVAux7uO00+dpdtPP9XHe8ZRim7EH8OICKANUW97FD0KvF5MTEdFbfx8WJMTfCPRrmPTqmKbmySZZMvrKpBbI742S8BpCYHfcD8Bk1drltmg0B2J5wb2rck5CMOUDdLxyzEmnsa33WLrDWWk/fRDbqqHZfFjyHaxd7iM26rLs53rWxFgEF/QKmCEbNfKReHDoswcqb5bfhZGSKUvAnQaYOP4pbLarjeul0o7uVJNyQUt0A+BJhZueTN792m3kmNUB/d431v+GiZbEzY0BCsGAQ6u+Cds4uMg7dZli6X0WHe/ZSbU7Nrvi8cqnYX8xqcI3MIA4o2+MiSYoMMvYbXOMvftfXZG/6jM+N738Zj1ce4AtS/yESGBtZvdSHhaPfigznNejd3Y+CobBLHANV95iHH3/9l9rB9HdJiuc9/zDAN3D48kcpKCI990O/1wHsF7Kvh43/+ZuH2U+TcXgTzaR0plEi1GSyf+NnDMPad0L//038/rd/g+YVzA8dbDbYxL4b8D+NTOb7YNGfrR9nP0Y24W0LQ9mXECS8+0P7YQ3655D5fM7iYPZjZDXMNFCXkv0LggoB/o9+EJaDG/2nOA4/75uQAL3UxxPUJPyjzy1FjcCr9fGz7/lb2RoMvqybzLOAscmPFpUFFy0agEzCegyGpRabN5NZnVxyI0itpuN3F34mkEU1FgE6do6VssBYDENlFdiI4MiDnfPDY1Hhork56j8v2DelG9w+LLUpxfRIyjt15uYLooueiwqblFo+rQZDd+0mEMU66AuZwWNG6Uz2XSb5qs4WtpV3R5WhTVqN0PLKauh0IcNgalE5kd1wZdJKLJpFwLiLkdpEU8l6BCdZRZJXqIo9gd2y7kC8EYVMLCpqjadIV86i3zSVeZ/mLWppdWc0RtE+U5mOtpZ2WFycHg12od4GvBemWLiRtuGu0McGIh9pqcd+FPWmLFTRQJcNepXF9gRgNsxmMMT5LY2zQZEKh/aB3USfrFGfmReu7yBMkenNgCcPMc45G50DYRfaXI5ypn/vYfDjzsQ96X0kDXb3tsX7c7r7nAl3xegWcndfmr/He55r3YMVD3lOelEeVKTfvfZJipN/rrckafnTGx60y0xe+DI7/epSBZhsdCeAiQhACMzCVjHkYX6GNR5+hqniVPxlqVhQsV6DyOUkvXwESR6TNQ5dOVmMDYdpbJ7pPamuoCvZUN7F32TTIiHmcAzg1K0n4C1sn5EZsmnVSf8IqeiB7C4a9S2yQPp519HTr9zZIoUPIB3YQw4ziU3iYkjj7t3bCA3xjg16AH1LF2dj/q1iWcnQBMDgBR+FoUPIFexoO5TdvP40NoVFZDfTpOSRiejeROG5NpotGNfdFhpqSJYNGEut+GbornrtIoEAGmUt8SzStUDWplanvO8YQD4D8Jxbwl2FMViHWdb6UaCqROwI2y2leHWyDXXAZIfMggGAoKnDd27CqF3fwHUFsLENEApL3RQWerXjJwWJyEDQ5s9VJ8G6/REQNAGsXr9Q1CkjoxDzFDlE3wisOSBvdHcjq60vZyWOe1ACAdDRUr9PwGxxJLwfhcsE1rCXHu+gTl7eK1D8OHUx85MUzPLZ2vfp696gBqJPrXT3CGMMRcCYrKnlM7orRmQ8U7M2ZibPWSTIahhrqAx8TTcxBsUYTPQi9Ttj1PEcAJBkY21mtIVe/zkKaFf4U1MJDO+bQd9do5nSNk2s2ivr7NcAzQFkQAwsQZezVPA2RlAxRRGv321hq4x0mSfr1OkILgc931yy4QbAOm7Qc+Wxq7jDIB1h3mh5qaVhh0CqQTOvYzKXYzWapiHzmZ6cwmUF8CwBwbns0cRpC3C/gZ+7UqIqwHiMYMD6DMcXNEIUqO5S3GrTqgagzL14i+BjJ5r+IQOhvmPNugJqODD7yUb47nmkYa95zVWKX/Hhn8aFCXB58/bd7B61JHUbUdH9+DNe8xpkUDX+vRWkxsJFmpERVOofH4Eac30Y1yg7hd+kwPmZZ29mVYqzS5BaOiVZJ2J39LJd2L1XXC/BrDKaA9ZVs7qDSk9tQMbnlrouMG3O5z73YIUi3X2CCwnQsnuZblBcD8dR2Q7EjDe14ure3O/ciw5CoieJlKRAzpMCgN1eM3bongaH2QnXfhLun22Y8d0O2Sfu3ZH+9Iy3MdYL5TkG3vqrxVKfiPJYb8zCH3LvZN6jSi2y2I5VSTj7t1Dno5sbGTkNHGYB9/NYwCrPUYK3wb3ZIjjWDacINqtxPMdKcMAEBmI2u7KWwEBPPCGDboir5elQd3w5T8LqORzdGGach3NCAN8v4DSryUHnXeTjczhm99QC+3qq1YP846Tcl5OsKNX+GST3ke1UFaJHfigGtOt0fplFsssu566znitIkeuu+0+J7P/nveOrside/7aH9rSP+p+vPMAX5H4vjLgn91Ifb54bDLD86HhiLT/SY4XF/ttgz38ROc+LPR4G+DUG55c9UsgeBwx/w79vkxUAfHHdtfGzIPizAeIC9n/TZfcF+N8BwPfxd15Ag/8DBAlfeHko+2ufWsz+zPtaUTcwxncom1lnI/r15aPsM7G0/JTpgThWA4fIGnxhJfvnXKefofmXQO7r31CIRlZmJFZ530t5KAH6V+jw/Y5X6+PnfuJvZat3nwuAH0Eu/+dESUwYYJ+01ijdEcfRildYvEVdeVQdAKSrGzZZLYtlrlkdvgDfYh6ZF20sC0gFDrFA67DImZ9zsRTcF9Tpm3ZngVEO4Kbp4hAgScgjJjfxazMqgZesp4uC3uHdYh2BdmqqJcuDtpCFedKUJAC9QZHeJv7ZZiHURIZ8IAdkLm58r84FNt9wUbcFu571BZ6r4NRRKeAXzYKiFMZF4czG0SP0+9z02Hk8Fjfy1Mwj2d2UtRzEQqwJo7alr3QUpiovoLIfBkng3YHpsvX47HTqpNjBEWX/mIY4SAbceI8B6iEBUEfPYlS0GRjSniEudkMZgxpTpBskZsMm7NI4GQKCAgvTBgH6g8ggwnXHBVx2w4CIaxm6yy4Y7mWa89+jlrgrk+kd272ynXQnzh8BoruLR/7e3rUkB+8PqF68jjkA7gL8s+9NNjPxBf4tL0ZNx6B0JQH/xNoL+tM5pb+lAOD8HHI23nS0QFq5mccvzDQyMIDtsvMWdPGcAE18Hl1i/cquJjS+OmKXczmNx/Sgtj8VAOfH3pvJyM83XSwHeHJFShuxY5JsjGwv92r3qJCt03387koTfT0sH2N1EtBn9mYZgH96SGBHc5sp5DJT+LFbgHnjxl1YONxJoicFryebNE9jH/sudEAcpzrshN0q3UwZdxcAh83mVgCJccCRGTD9sY8ARtrT1Sl83cAfvb2HzI6i1hE00NNIeC4hwZkC7NpVUhlOU493GHgtKwcNAhancH6x4ypOMAC4A2UfrA164u9z7toMrpG10me/qesJrHzRDVqQAaO2TDZMwkHnrV3Gub9rxev74soKBJz3APtx5qn9KBpkBXTA6bfvBnO5D+B1jGzvEBb/hCLhMuC/trOaVTdWsjLnNqSWl2OhjDhAh3OwAeBoMDdDTqB+O8g/voeshvKla5fmkUCRbWZNEICu3FqDEWdtYN67DgWecy2M47NHhlFcmifKeNyew5uB36WV7HPhmKjyTK0bwghOLywtICWpkP3YAkzXs4sLC+Fm8tzTz2I1iXe6xITjnePch73aZY0dgP0e5jpuwsSPGVgoy+hK18wajsLE1gCYFciHEkC7zLjvEJApIAk9R+ArxCv6tSMXmWA8LOho0zUjkGCxs/c2NoiryF/cJ8rIVpYAxzPIZmyEVQnXtKAvAFntaFDV4P6f0JzLyGiCQtFJJEFlwJzSI52h6gRbSlpaAMsb9Aa5B0geAKgVsDttUBi+QkO1Oiz7Qbdb7eVL09kbXv9INk2AalCySQDZoGDSgLGNJKfMWJ4kmJB93m3i/qNNMOBQkB9SJNZSmyMVWTtbFnJTJzIMoSXLrezFe6iExdqxVHMDULcwHDCoqYOuPNZHFTjXChmWCqDb/cPAbp17dRPnqR3GsHLhKVh5s0lbDVh7xozNyCxyPdTvnQyz2vABAKZ60SCwlY6oTzdjwFowDFMu2F+g0ZoGCrqlhcxH9p7j6NimmYyDtR4l2Gv3Uwvaj5lnyRaY4JWxaU+Y8MN3/1XGCPlm5juy4HGOFiUTdCIJOsa/s2wdCNr7GX7MOtnAyp4Da2YfAM8Vjqdmlj96vCiXTgRFkG5cR9czm135RwNIr6kknplVM3mOx1RAmxzelMM5f2JJ5GgMhpTWhnU3816JjvdEdz4xgtfa8+qYyWZ/b+mNj4TswJ4xkR0wG2p2iO/mFyVGZTJ5fpfBpxlx9do24RxhP37nF31N9ro3vr13S3spv7/yAP+ffmA/++7f+MhFrC92xOrY/8vXFIJZF5wbSL3YQ0nNDwKwZclf7PEwwIfcyd55eTD7Olj7bwTg/8B/Ug4A/3WvL2S/QLHupwKStUB7z1P72ecC9v8ogP/Dv78f8ptv+PQi7Lyp0vR441Ry3/kl5EWP4MTzuql+vm8vu0NWIwf4f/+3O9m/vQWgAzh9/RuKEXR8x6+1s9u0PX+pj/f+iWr2aTOvXoD/3nd/JzaZ1xO46AIWN1DlNmrs3LTNcibtudpEQDCLk6B6HxDgIhPsFhNqKM3g2IQ7TLJj/eZDOmNaksDhFG2hhUuyFCwCWmIK8kOLHwDfNLw2ZgKuBH6imj7YZguJ0gbq6iZTnnfCDbaMlzvxh5ms6uhrSh34/l1ABetcbN8W+GrflaQu6po9MZgGnpXZCI2f+ks2obCaBODXhrE845wPkfHYOtzgppuz6F4TQb5EDMCl61gQbi0cs3yw6cSmtmIWj8mi833an3ms2o2ZuhXgD9ughM1jaAiZxb7NVry2aCX5ye+LjFGNRXcC5wcZ/DrFZGtsZsdkGSzCGmeDUrLWR6GbgcEAgYcBSDhjuOjCCtnJVo/9c515Qh69WvMAq0FDnjPi+bx4MYAff1fS0n1hfswu+j56gbYffK57T29Izysb6p2DrvTp/V7TPLsQr4/gIoH5SC93QbvP5e45ERz2gHBdGSysDnbfKxDxiccswLKvQkJdShFSoJBemwcT/j3uLceYgs9zi0s/KZfr5BKhdF7n2vwkO0vf4XkKKI0Z/FzHdmrsokOGBbPorikKvU2F6c17O9nqGt7eABEZ1Om5MV53QmHsDmOqzKYFYIBZHgGwtQEMN5AcbNHxSgjvsY+TZr92dRHw00IbTTEhm6CFcqao5wDgj11bYG7rA+7LAfHaaNqFFNBowLyNJ/rdu7ionCJPGKUTJwBFTfQUrO0oEg0hq/MqChUJgh1fwzA3AjmPS0/rvWjSRev6JrUxgnkkRGKPNawX799bhTVMntmCLoN+2cztCLD0nbcIEiBjwaEMP5KENseoNWLUc/E56pmPuX+H6rrRDGuBqE3eIZ+1xtxowDT7/RXm/jw2jpMEwAXmsh7hulRpBhyuXgBDmdHoOkpwLiDb05cbYFJk7i2hAX+ELr81GG01xXZPvfP0nWyT7q1KuyxIdYnyGK1dUMYoU9/NP2Yd3iOJUuDkHYPETAQXKTk0ybmOcHxmJmR5p9GU69pTR2e+A3M6S5bvGv0zDKjuP3OTIM6Az+7isPDWOClB4X8HXKdd1tsxG4cZ4rnMCVj5XXnSGPdunPOoImOxdsphMoANmux2FDYyZmWAx6jhuLR4MZvAYlOZRAOipE5WqKlxAcegr89J6B1wuKkQzOGrX45CZJoPIgGzUHiAcaUG2yZ+q+v4zFN8O0mweREP+jHkZSeALy2EGxAg6uEFpaGfht1WUqnk0v3IAGEbZnmDzNQa+vcKzPlnfNrrsGudjzlaRxZjdqqPtVDr4RvX75BdaWdPPPFI1KcIrhs2BSPDYyazao0JUp0Ra7bIgO6rlVeepWUyY986DLawkIUpAXHalijitIGS+0OfNo52R+daKUOtwmSPMO6U9dgc6zm8+dfQsg+wJk8inbOWbX1zg3FswS31V+yhSmnMiNu11nVZOVmSOClhYSqyx7lSlcI8opTNI/mUvJIcM3sa88rGhtahqKdXeiSxBJFjhHmAs5XrpxI/ZarbnL/ncsK/q1q3co/cRySabLQn3tWKeU+XKAatc3wBqdgM81wwbmZ6m/ui1FTdf7hhMT4rBE1FAgxu08ghAAAgAElEQVSXyuSpnzIRziczEWFVCsPue2zOZjM6a2ii2ZbuQcEMprU4iJBIerqfJKAf5hgM4GicGf9NeMTl28ZZnpM1am2JAYiAJuNfK+5ofROBkvsu7L8W0tYcaOUJCWFWxrkajTo5jy9619dmb/jUz+4ey0v+zysP8N/z5EH2dwGv9R7rypdymG9HIiOw/lQAq/P8hR4NWPe/x3e878ZB2GS+2ONhgK805y1kCf4qjLvddf/iG4azr/7fWtm3Iwt6DonNJAvMMzBV74VZNxBQlvORGHwB/pdQ4GrR7T/9wINBzX0yDPYD+PyloVcU4GvnqeRHC9FX6+O97/4u0r43YlEPa8xIhau3NOpPVfVt/maq65gFRU2+QLQIapcftClF2FjKCoTcQTcNUmcWm9oq24WH4NFsR58NnaLVd9LnCz8EOS5YUdzGMdidXvAUnuACKUFUVNkLw92EE/AyRWjxqQuJuCzp/YnQWXTKHGNB+QTDU9ePYVw1hvHw1u5vHVcGQZDfF9adSoOsJ/DYme1h42dQYrDAZlEe4lxZjF1Q9Wy2uMikemqzrZSH7wqLE4tsk8evi6UsmByWciAB/h7H6jGaGrbQ0MVbj24DCv2ID2FGh1hoRiqTXBVcK8KlQ50lRV4wU94L9k7AfQE/6Gos0DtstMuwRQYvBTbzCf2K0Wf2ERScwFgNWYQYi6XnxqYkqxKwwmAjyVvyn+ex9by+1/LR8d0LypP85pzBfzGAr0Tlwc9+8D05853Y/aS9P3v0MPjnFpfdZ2WMgqVPDH5SwiQmKMlzutmfnkxFGnCOczFNWvTPi267wYwBkVkZmeTQeHRBfB7wRLF1yh70Avz891xnn0uKQucfc+v5a2XR43d0mzr3UymUOxnANvKE7q57OoAcZfcpALy/1gDk6T6iwwgNjebQUtMBdQdm85Ag4Mhuk3yC9n/el/v313BlQmPLRm7gMwGDfxGNtiBxdXkzGiM5/obZ3Bfnx7MnHr8YgGlzGykNWvkGbi2KhPQHn0AOoZf7XZpVFXB4midTYJG452eQqqY2pCgEqkf8aDd4BDOuS49uJ9bfyBh22JParMubFPhtUkSpVlbQsolmefkehZQEL96PqG8R4HDpWwUDcS0MmT8E52G/yxNm4iyw1ImlbUZAL2zmS0fJCmzqDE4rVy4t4ewCe8tzHyZ42AD07RFYTPLZV5jfcxb8AQ4aBCZr6/ib4xKjpFCywJqbGvehzHxqQGDUOad9Pztkd9QeUDhfAyBOkEmxg+bG7dVs/eb9CHDLAL2TKBquw7o3A9yb5z60nkhAZ5DJ/Q6nE0kSnmuIRBhP06wjZc0KuIcCvSqsaYExcsj11MtccDKDd/7VR+mCjeZ89fpd2GrGAJ9zxHg90ikF9LPJWnnIuBvzWvFZnQjyaejFsK1xPGUWhRJa9vErc+F6Y9fYETIxo/zNBoEGENZkyR4vLSwGoVBn7Ny+cS+7fWsZCQ3BGO8Zm8UakSBhkIWpSoOsIH84RhvsTeEfP0U9hz1QOqyba1h3PnMbtzCaW40xhi6jn59CU66SWtvWbQC46/MhGaYy42KYcSUR4nyyxmuPa+DPFnKt23e3GQcUcZNNeQRbSh1bGrxXD/tBSJkirP8KMrWnnnwyegW88fWPMTdGCQoh8bDW3KJh1dBYKRu/OEVGhE68MOxGmzYnc766z/mdbe5FXQ99IwfdkkL/zX3hHD1uaxiUmwqVtIIeZWx4DYdhtdcIOO6urXNf+mH96WfAvrdFlsEssDVagnyD2cich2FCGutqywXGYQ/tZ3NPnW9mllz7ldFZgOoY0vmtA8Bvst4fMa5KzH/UdryGHhGCdfuymFnXQpS5swk43yHzcsi+NkowYDbAmkYFYmae7WHTQR5td9gGx6sr0xxZkGmyScp1wj2KvdNg2znoHizgHuV7Zfsj8a4gT7cerpt7ooHPEO5XB3yuvV7MwrmX6lhnIbMwPayuXVfNGsc+k7IBZuQ9V6+Vemr3awmznNwJGY/3Swkt729ZAMyxdziPXbKO9oeIwn6uq/M0sf/WOdkF3F48qQbBIEW50Du/+GuyN3zKZ71cKPfKA3xtK3/wdzvZU9svXYPvWVksqk7+c5cGo9hWKUDvQ+nPzwLA/8kf7GfXAeXdeogXvCAvBPDVqpsl0IlgDP3WtyGL+ToYdL93nWBBB5/fJyvw0QD87yfIsG7gr3/acPbNv9IOf/0ZWNC3ztM+nc9CGhl6/FeSwX/L3ED23769lD0y9uoF+P/rT/ydbHNFDb6+uwJXJ5hTHkaICazGrWWDnFT2zr3uSiAM17suIAGybfVtQaiLFS8V4B+S/jVVp65dMOFC4+ZxpkVm8RIAu4iHPSe/y9ylJlem8rrjOBjVbqFtfG3y/pXtjxySWn8WRVkGU4luDgNhIWmqfw+/abShpJDdQO6jYdUpQJBd5Pj9TgG+G7vnppOPzTFc0IoArqJFsVEwlBbUcBIy4LDgjGNxE1K3a8rT1cmF3BqFYCL8RM4hAH4UPHWZBBaT064VqYyXgQnQKPTCNdgeW443cZNosjEecWzbWsvBQA6hax4n7bTAojsOc7oL8LpDwGJx4RibxZQFlwdIgUiLy6JG4XLCqOm+eYyyIeFgcm4zGc/2MN1xSXUe8dr0OMP0BgTpPYlFT69/PoN/9vcuas8lOjmDny8c5y4yKW2YS4fyLE7vceRSF2Wr5zaZXc17MO466Chzif2lmxHoFuomsjE1XzHA4z4YJATADuDOPVOP2s0gqWdPp5d09/1Bq6X8TTQ+y4/VpJLfGZMnP67z83jB68j7C0onYpPS9hKmku6s7QPWQjTd60g+mixiB8ybHbSMjW0YYRhog4+ZhdFsDgZ2AzZ+a5vXASQFJeM4bMiqbeKGswGDP4gkxeOya+fs0iSFrE2AzzpdKNGfCvQAJUsLE9lrHl0EPKLRX4flQ1+7C1N7QvZncrJKJ9wZmHw+k8ZEbpTjSDwilc/ibzCrHM3xZDnLAIXtbt4WiGuZmDZkaxh01yJgAeCvYoW5giRHLe0U87IBEFqF7RT06GWuraLvGYLdOyknm1zZ+iYOMG7Ygvkk0BEaGKqmJkq2st/lGvRxrOPUvVyYnkavbW+AvezDyIA2cJ45he6/hJf3JTIeE9rVcnyyftot3r95K4pNY9bytwpzX6Zvl7+pdXekC8plb8swn2W8yJeuLoRsxsZVuytbFlJEQ6lD637ISqyjHTcwVwF8KFDVqSTqNhwwjCjXH75Rqz5n5ojZKJ4K88PISjBGYxFJxsEGCgWkR699w+uQ13BPCCo2CLwOBf8QB6YLtrkX29wLs5vkWRk/kBxmiDinGscy5TkYWOrvTibigA6+aqNnsXacx5KzandbWOY13H32kEZNc49sRraFo83NZ+9gDYnrD2PTr5ucB6g/thRBh/fPsSxLOgbA1YrTH9e3FpnPFSQ3z9ngqr6VDfPd8zjizNoZ1e6yrNU7OBptEFhuNwk8uU52rR2F+DCT6pjXyEBQ1mBObFP86w7VZo28wOeYCVYKsoyMZ5exPTlOdgIXqaefepIuzU8TlE5G53AtSLeQmNy7t0wmhetBjcgYxbp2qpUYKCoV9d7I2LOf2SG1IcDXQEKiKbKF9Eox+OBlA64HurNpY8sxVgC5NeSsU7PTYU+6jGXpFuMbhgj5EUEoY1TWWMmI26lNoVxfBPSy45GcdmGL1casdCr69uH52RdFeZWBlGubxJokkA4/R4JmpT8cWM3rpikBG7FSnQHtZSHX6gTJt5dXGPMEARzrOOO4xniqhGQJmRfjQ0enhoYb7MGaTUwwHkbdV1zvZOYNPKzX4zrZ/dru7AJ8O1TrTJMDfN1wPJUSmKyodS29O6zPUebjmhtMOoP72H3avVxb0AiWujbHZpwYB2ZHrIk4AYua6Q6A7niOVTiV1Tk3xSoqDsz24J4RNSJ63J/otMhnutabjYwaEy6eEt/ANO75EhUc7H+GROf1H88A/zdWjgJ8/yISmpf60LJS5xndbL4Y3/u3webrge8jmFAu1K/dP85+6P2dzGZaf5St5AsB/Flssv7zq4XsKx4vECgchH3mOy4OZv8VxbDaaf5PZCBkZHKA/+2/2kEXf5L9yOeV0eYfZr+Mj/6XIcuZI8/4w7gF3UV28xffCOvJsf8679cZ51OQ6CjP+UPccdTov5IA/2tpdOX3K4t4tT5+/qe+L1tfxi5NUKobjvOjp4DFFHALxwT1geH3zKmGP74AXDCjX62vZ3INWXTpczL+OBTsU7zoG4IVDxcE2EZT0DmbGSTwObPpbzInCUAk1tOFN3St8lqmjgVx/Ntipr0A+B6EOj676Wpzqa6S49SWjOfV747A3oxQYNZAH7wMk9SC/YuKfD7L18h2ncl8+HtJcB8MPuw8Dh3aL4b8JNZeAaG+/IJ8AVoC7TL5ZiJs450kOomN9jq1TKWyoLgSDVk0ZfMXXQTMiLCBuSkesTh65iUKAkfIkBzCwMt2tSwi4vrvHaidty9Els1FQRtSHj77Lu48Wt8t0hBnUgnO7jppbjIUXDHZFdnVHFjLhERBVzD654x8Dqjz/waQ72ZRep1iegF1Gu8P6vgfluj4iucnArtUeM+EeRjg+1Qu2XGQefdzV5+zLMJD55C8789ddPJjiUxD98dj8ZpEkVfOwIvnDC4DLHq/uBdohb1vjg0/s2SXSjZOi52tX0gltimoz489bN1kgLvBTOoa/FCAFBfE708p5+RBJWtcAZtV2aAG0TU3szsAwwZyl+hmOWqDHQs5dWpirMB6aW85NTtBMd92dufOBoDSuXEIwK/C7I8AiGELN23qA3iK+YWL2EWKNRlLweDTrMhskh0eF/DCv3Z5hnl/mN1d3oUJha1mcVcSN1JDrnl5Do0+2n7ddGDf+pUwhN8981u2LDpeakWnQ4kFgjCWgCtlbd4zmUnZu0P0DntkcTeoDVhZ2wBvIOuYp1kXjOb6ygqXSi03LlgWFMKoVdFoDzHY9Zs3aDa1v0O2agcQ6O+Rg4lAANkERcH4dMC0Ewgz3rVdLKlb5vi2CVZuE/DY+MnmUE8sLlKICNDmM/ssmGeu1Wk0d/fpZwCONvSCiBC8OX/5H2IlNP1id87PwsWQocH8cb4X0IE/cu1KVuGYLTryb8Ow1/sACxscrWDxeGAdgcW43IcT1ges/2P87PI5tCeLNajCvwdtEhZjMDn2ODyEdjbLChDI7wJ8A1cB5JXHLkdmaPXW/ayBfryP6+yc7Sgjs65IycIQ1x+Adci1tutqlQ+gdy77JeuP8hT860879bAYnl3CY56i3mFA4jYM993b9yKTM2HtFe43dTIgawD0lgXR2iQiLSlCNlx9ZCl7/LWP4OLCeXKvBAtV9MwzE5P8ULSq5AlpiJnTNYK0jd16yEnGtFRkzRol2OrnPPYoFlWHv8yermzI4MT9pGBjKoLKCmyzXU53CfJQscf6vbm2Qk1BlYCChlVkaO0ncI9Gb0pC5hcucIzt7IPv/30CVs4D3/tJCsiHMY2QGe9ITgBKB/lc5OZhXxklnwDNfu4lZaJx3V1jDdA67Gs2WHIPs3B5gPdrDuEsjk7T6OA9VrmgKawibS4mCbXJNdwC1DaUgTFu3dOck8o5XQtcZ+Jmux/YP8ZMr3IS7pHyFm1OzRrbQbdMIGZthjpyv1iAb93aoQw4B1tgzmGhRIaGrLD1WmaLu4B3EKmQpNstAP6OfRTsd2HBOYH0OHNtFDmbRgwbBEDr9Fw4RaKmtek41zfmUtSPpY6zFutG92EL6tnvlNrYtd0iW/X16vzlRrTILQx1WD/Jahnocj3Mcks6GDxLkgnq9603g3wI61TPXQMAvsdCbH8cn0KQYOCDhU+OaU4KIXrgDWWwHI9ZvgE72mqTC5a08F4yLx17cs4Tk4gzJOysrfOauwe/4wu/JnvijR/HEh115j+JI40gP29U1bOPfsRfFyk0fTOM9Juxy/S/glYDHKUuymue2jrJ/gc+91YjdZT9ox5zgPm/RFOqD9KM5X9H764PvjaXFqQqz/kRPuv960fRsfa/gNUXoP8CjjrULmVv4RgMAv7ZBw5g9I/CKlO7Ti1AL3CcXwrIt9mWTbMmkcn89/9p+exw/h3BjZ/jMb4TgH+51pf9CHKeNVj9BcyJvw1by59++iD7LYIhwZU+9p77j2GVaQOtj+bhpNaB54f5XmVNprlerY+f+5+/N9tYuREsirZqSebgeuPik+LkBjtcFOWxEMk6JF1yip5TmyfdYFjcgn23mJUFGzCCFC5YtvB8V2fOIhCBQZcVdqHLf3JWVzZQ3VxO3qdupQngW9TktusG3OJ493SsCaSqZ7yymsRGCPD7ADwuprJ/bvgjYxO8HraOTWCXhcSI3QVZiY42dS5KSbZDoKAVJp9hN0DTtoHU3eSj+UbKLmjd6Qbrpup3y/wPCTK7+kE5Jtdwr2ETm0y1kiL4YPxjwRT/wVZxbXQi0NNADarZC71+ZUC3GjhQYM/Gq2BXOA4XU05+Emu46QmKBln8l+kw6WZ3hc20ZgDUIX2NxjE4zi7LnJbBVKOQFtYE8D/yw8U6BQcPAP+urCe998UBvs/mWYwHv+fFAb5Zg/x98b0S5j3HkMtx4jVxTnlBbepqm2Q6CeSfazl7vj2kYbG+x33yIXe6D4NuUXNTZxDqcCDa4v4ayA1BHlRZC0fYU7ELh/ky0AWKRWvQBPD9Lq/rw5Kd+PwoXj8/zt7XhKwCzf3hSZFsDcz9FoQGbLPuN46tSHmXDGbVnVtnAJMG81biGCzq2+C19ym0PQY8K4+pjQ1nM/iS64e9AVPeBvgLKqyTuXx5PDbONZhYu8UOArwqsP3TuOEsUmQ7OHCU3botO2vxoHOcIssR1sbFyWyJZkYHADAtGo+Y5xa2KUALmzs9qrkUZtXMGmkzOzc3D0DBeg72XL1ug4Ai5DUWtAKgtpEq9LEezAFU+3lPC3mG4jELOW0aJFApE5Qra1nHfcprVgaYKa3bIDjYBqzLMksWFNhUagTvfVrdybpyyQRFut/0KeGhhmhT8ECh5wyNux67sIgFJBkO+gLwRVl1ejaKHZeffY7rjysRw0qHEte/kAA40mKdi0oNLEkF3Uq0kCZQ0D4Dg1wD0Jb5LOVMY0hTjggsVgGa6xRaKpOoKx+x6yljGY8TgjmKYLmCLV1PkKbOAYT6eU+La9vgAAz+i5IpZ+MrZaO8hK5Rju+raM+naIRlt9A19OY71DIIdIKJNijmNXftdjrC+LX7KYFQBcJlEr35OJ1fBwXWAOcBrFANhkeRG40g5TrlZmqTuMzx73LcUzjjFMYBh9ZjIXEK/wB72RiAwh7PoW+/evVyVsS+cYvrJ1iyw676ff32zXq00M/XLfCGZd3GQvWQY9SxrMY6F2x4FAEj7eAct5SWAIbNcB4pZyGAVOYzDgBVMuVeo976WO3+bgM5Chp31vYyVqCORyVfylAKHgOWjXtkQbfWN+LYXIsle0YB+wPKYyIFC7NMMfkB+4VBywkglKmA9SrkTtRk6MqCZts9h+dl2M0+aftptrhEQKeCxHMo8jOkTIu/TU7C4jPfmpBKtzmmDcag9VsB6CP7xJz1XKzvkFjjrwbQJ1yjCmO9yj2SOLNYdF8pjv0TGI/2RBi2mJf/6QYj6RWSFl4b4BttjpnGMuNkjHqBCuepOxliGgIZ6hOYD3UavFkL5zg22z0GKTBlvQef2+A5natsHjVC8fQEzlPug4JB965wUGLvDRca9lvryDwbQb6Bj+uhVpsGMNbDWaKj5Xb0vzD7aU8AF0Yla54/QU0DfLlFIGSNkNemQnH3qHU+7uWRgWa/7UpzBfey/0UDCmVDPO3e3bKjLfVoHS1F2V8LZCwk3sQE1g5qmmFgEWkFTRQipnLfT/VIfs1nv+PPZo+//uO4yNbr9suw19+FF/xz9Y8ChT+484brjMWuS4Dp1LU2o+HVMWD6KPu9tZdhzfPQ53+i/FPpw2sn+7Mf/4JqdO99NT9+5j0A/NVbUeypH22wm0a5/LbPxDGlCBzuonlZ9TQOlK2ovXTBNZofgOke9DkWShm+tpo72CuLdQWgZRYf7fis6lc3l5jh3As3cazi0QLINxKwgfC77igxGQXUyf1FfaFpU9PrHnG8Uq0iC1Alon+lAakoU09tF/ZRvIZ1JrlPqn6djcsJXWX1sF25zG2dTUHAIAtfMhiRAeGArCsI9xZBYxyHmr9u622BnYBEm08+w0Xe94crgYtqBEm6ZMjgs2lxXQocQ+qSy0IlcNGaEBuyY87NRa5JitTNWe9rrj5SDRxGZGgtvuSo3URG1L+SOi2Sxt6yCQrX5BKAv2zzkoN6AK1ubWqSzng32QTC89iUtwtcl2nOx+4D+voA9ecONLksJn3O+XiPgueeR3qqWzfRDQx6Z8eLSXTOj+Vcr59kLQnk54+Hi2z9vl57z3Sb0jeeS3m61pPpKiRphE1XDMYYKx2kI2vIDe9vApR2cHshf620y3sQMhzOcYgBV6G2YQbdrs2dpvCBr2BDGIVe3bGQH1vO6Pdq8P3mh334vY77g5M4iQ3Cmu3iTAEI5N6ra9Xj3UJwfwarAAx0xQdHxXCmOjxhfJwiO2PnPOnQH2S5Hm3XDwgiR8eK2QJSiyEkAXfxvF9H656K546yS0tlwOd4uOvUYentIaE0rAJAnpsB9BC93ENWovwCqBJaYAOJKZpk+fwJ3V7rgiSeCw9s5p/XeFgQocxC6QFF3yOMyTEKUPuQB63AnN9f0+aSom+AjY4dzhFZeyU7VQCmBZ821Cppf6drjcDWyIbiyrtIla7TjMnFQa207J9aa4FYpNdxiBoqyAjSsIi1Zpk53CZALsLmlpEllKLeRXm18pEj9MSjOJpUs/s0KLp7e5nrStOiqdlopLR6/WZ0hI2CWN6ju41zyCHuXHWNsJs1qiHCbYN61gXO51S7R47bbpmLS7Po85GMsNbtEkS0ASx9EmSra3Tq3QzpkusOeCbb8fPQqs7N4EBDRq4PoGemZkunISRZJwB+ZWPdODLNu0gkpjlXo2bi8tVL2SgWmQ0A5CpynQYAvMVxyTiPccz37RAN0Ta/OI0Tzlw2CeCe4P5MAHxtiKeV6IDWva6psMOCKI0TLEZdRVJTp45gEuKgSrbIxkIWarZlPM0KWfTOT1WnMK5pmSBnhb4CHucYgdQkxyW7LvPbQvvdVPvNiWtheqK7kWsgY0iRQFUNv/7zyJ6OqNfaZh10jS1wD/cBbNus2ScEuRPILHXFGeCeW8ulnar32YaHZpTcOSSXdil8rvNjAecs8hwBZoPsjHaczmvX8j7GTNHmVBxLi8JbG2atQ5ZoRKA9dNgtsk64B5w1nyJY82Ew736kJ/skAd0YhIuOaSPKXSw4tfMtwNpj0V//PtfRehHlZTq+uKSZZXEP2wvnuATUI0PGOYxaM6asRw94GX2uj8GdmQfdf3SHcjBE7Zv30LXM7CGffOjezT7ezxwbA9xOjYyG7M2+EspuNL4Idyw+OyfRtI/UqtngVHcxg6IVxmsBrX6N+gRrMSK9zPu9fpJV2l0Pcc5F/eg5du0mBebuG+r0bUDlF8yT/ZmgaZuSIOf+MeuUBMEh9+uYz2szJ9YJJgTn2qPaLM9gdIpMxQRN94Z5j8SeRe4WNCuFip43FvgiRVKDqsSyzb3ZYp3Ro9/7UyJIUrIrsVgU4DtPvadmZgzgg+BJAbHrioHHm97+ldnV13zmA3vaS/jHK6/B92BWkLT8a/zpdYoJF8FPPv5Yr4DwwazB3yWrYA3A8ItVI/+xfusr92H/8se/m86Bd6KI1QYnamjzSnP16UbHJ/3DsSCon3dehBzP6WGhWmjpYKDQ6btgm7JzAtv2vknFrABXfbq6ykJBht8Jm5h994kAcXyWG7uLVEHLL5etaEqVdO4poyCgSAy+fvsW1VhL7qKllZaDvWhBUxQkqSl04eN5FzYW0Am6OQ7B8tyDubvLj0B3HsZqmhbnFr/doeGMbcU9OFkNC4yGlf6wYbkZyiyqv4+mX8HKJulaWHOGhs+OlmYA9FrX5UeLLwso0fsBENsWzCpj4jO5UmwcfnZilE3pusBaKLjMwqqWsKAP83gldPj30JbqXa6vvz1oTV3LlJZhtez4aZOxK4CEAPiHCeB7fR/0ipeDNADhekax7fnjhYptIxnzAkFALItd8O41zB+5O0yAfJ/vvk7GMX/9wwD/xYKKnBWPoqvugcooP5BNkIU/K6ZNxcLnx5OyDsF2WtzdDUqUvJyEDtrGKjJoNMHDW/7Z27vZMg2c9k+qOImYxmUe6IEEi2ehapQms2mWubGj3Jdrc1l2ZSZZzUUGK1i57iO/sPGd3XsQg1hMlLzzlZZYRLl1MJndgbJcQWqgi0hYmQI8ZICPmTuml2vIcQpIXhro15fRwW8hweof6GSXFmYJqAvZnefuZwcEf4OAxXHA+DSMqofzzLO3YalprGajJy7k/Ex/dvHiRcYYVnd0jT2027RZOwL7WVxNrlxewM2GpktWuVMLYGbrVEkY2YvFBXTKbKodZAL7fXTTZU61YGJtPy+wHQXgHdoaHpZSprVKUHJAFuAe3vjr1Ak01M4z/g2UbEB3wnxEPm0OIIr4LsxNIqHAgYRgN+pEBBFkJT5wtx6Fkko/XBs2kdJY7Gnh5Axyi/n5qezCIsEHn6RX/gefvZHdAJjuAaQKdmGl46jOLqM4/9QAj5eRpMzCjG7dp6hWX3VIiSPu8d07d7NbH346AirJB7MALdc4xo69JYjtohZGcVYx9PkE4MgABAnbgB0lfhbmT01V45hqAOiQWjAWtGvcRs++emeZxmF2HKWTK69vuLahgV68PJEtXpjsescTcO5DrCGFWaPwWMcVXZ9scudPiWsju9/HfD8GVy0CgC5euZgNYnnZwMVn+/pKdoPeDg7tRuMAACAASURBVLe5Ihehw3cEVJzHLMd0laZZS8hGZiACxtBM64ip9PAUhln99h5ZP2VhbcEbAdQ6mRLrCMycTGGTWYLlVf6j1ERGWanbsBlOx7vX+4QAcfke34xhBsWv8xe41jiwqME/Yry0YfHb1JEcCLABZmqxDwHWZT5nmrVvhveMjhOUjQZkTfp3Ap4dgtEtisy9X9oBVUmlTU9Tc4Sevg1gL3AfTrkRAnaLYWW66wTLN/7wJvary1zb2eyNn/KGCDgiuOfHQE6L0T6CS21ZlU05k+8sL2c7dutlDzkWuDI3BgCkdpG1Hkt2X4ll9BaI5osE+qwX04zdGbT8SomUqoR5A/uFVq937i8zbil45/0CbcmmaDLrGFfqwjohiy8bb9dlDRssNLcuw6Jg7TOHCFB2I2NlDU4KKMMCWA7c4CzyyF2HL+bisGsbWbFBzmUG+Zp9LdoEDztIx+zVoiNn1BcB4GNsKRVFxjVGpmakqusMf2MdMLiCJ48u0ToaHQLGnR+Hjj+/j+vjPJT0iw6xHLfuU+57OvEccN9rfO4cAaKZwjIXWoAf7ld2fidzalZ9HUmpBgIbFvgTFGvROoVsaIrAqSQhJfPvfFQeyY/jNlh8xpF7sxu9RJ+NxczuScIZbJgZr3GPrakzw26diucTuv2ou5IcEPQnrPHGt/4pmgK+5eWCrY8NwHdD1JXmH/3efhTEfvLxx3sFrEv4M48Vsm96E4Mr7duv6sdP/IvvoTjpRlSim66KTrbhN8tEVxJjYU20UxGxicxVKycLrGj6xKIlOznC5u0CJLtnFbvpWDWIgu9YgiwYCgCcpAyyimF9GLIY9XupeUUw4KYfCSaUDckU2kzLjc4eReElz2IjKD9gkdpXT8l3CgotklI3KDPp+iygkHk8YGMdLo9TULWQrcMk3VldCWB+YW4qHIFstb2KK4WbkJ0r7VaoDtK0YoB9Fgs3FB+yS1uwPYLFPjXAavXNZrDgyqEkdxEXRHWKHDvH5WJtgNRmcTrmGgwrReC8LIRygZZxGC9X0d6jw+ZYVugAuc+11y/ZVLcMYDBmNIoJS1KtNbWjg+kYEMgC7C/D6BYPLZ50zicwH4R1BEipcCmxyF0rsh6pzQs56aQCpHOXnW5IF3/LG0zln3UG+tMvDwQGSZeZsjWpKDdlAeJHtjYH393A7ywYSHncc9zc87n5+3P2PgC8TA+Mbmoylhc9J8elaOsY18GmZfrLUxwGQ/zcvYHsgzdxSWEj6+O9JbJHajzVxijz6B9go+cYZN2O1Wx7f/kZhcG/NANgnNY/mc3puEF2hvt6DPMN6Pawdao4BAwf62cvaAccdQBRbcZVk+foQZs92yxmG+ju3WwtX+lnnAyx2Q8BfCrMw5ryLawv9XZeW0G6QwB6BIM/OKzUIHVt3sQtJxtgbPK5/RRhjwEyqozt9Tv3CRwoqFVCxCa3RKr9icceRdqyC1N/N6QDpsjtKjtKYPAEnuKHuJjtwIIJTARK6vonsOa7RqOsKYo6d7bXyJol954WTLNztEzh3xigy7Wiw/zx2g+jnZeZ20aa0+TY1epbSKfswmyTUX8DwKE8bdEGXXTOrQJWZScHkfYMwsoKRJbx/n/u9of5DBjF9Wb2oScBS9upIaHZhcULteyJR+cJKEa5ZwWCnx0yBqucHy5C6/qLE5wrpUH3eQFm/drVK3Q5XUoWtcobmFNtQO3a3Xv8LEeAvamcRit/vsOwLXlhsSZwT6Mxk/OVuVRWxsfz0QCPsVkYoW4AEDNBlqDq/AdE6swxQkChfPHW07e5PoBHFrId3q+236ZNCzRqql7Cy30a+dUQDcjoYq27zh61NQ108G2kN2EtKu3PmsJd5zi41rx/GInQ5dcvAUouoOEfyLZubWe3nlvOnkH7LxOg1EQSYgzwvHjtYhTRjnN8NdYVpQ8y1Pv7u8GkagizSwZJh5k2zjr9ECR7B6yV9+5k8yXWTjIAJ4yjtqSJjCf39BQJVocs0Tae/GMEAkOsa4eMmQFA3SxF4JevLCHXQvVPNLGL1NDmVSd6TwJ2+wXlNhdEuz+JtOzCnKw/fvFkGASJrp/bjDMzW/5ssm5bQ6VETGZ2nGJWLYMrkG06t7nmCvKPmIeb1LE88+E76PHvRj3AGGCxyji+fOUC0pkR1mW8+SFC2/sEVLqVIXOqEJRVYJrtB3BoXwCyUUo395iYBjSu90eszRx51qJIfESrSTIH1nAMwzZPMh91ualoN0qw1wRsrgBYNwGsUXTO8SlZkYTQctn+CgYLJ9ankJ0IRzhvFuNMrbhyEouwDRTshyGoblNTYF8FjSsE2hJpavDdr5XIuNbZWT3v11H0GFlrCgjYj2kgtodmtsl59Q21Qx8fMiCPJ6xBkz2r3etlxgusk14XlpQIOnTjMXuzYyM5626steHvyrHSmi6bb+UEx2oRsSwDx9o+3mX9mM+mWSNs0Kj23/1wD4LBNcI+CtoBt7nOmwQESpnaSEesIZhlTk3y8faB0T74lDU6pFTWKgAGzFR6Tbm0nIfrPyQNQVEb8sFMl3UFdieukJGxniGK98UiJv8SuxhrjrHOPljjiTd/abb0yJtfLp772AB8j079+U1A/g+hWddZ56PRzL/cs/r/0/vm0fB/Oc26dP6xIPkT4fHD/903ZbdvP3PGpsvOh5c8TOWg9mrBxrJ4CtAFjjIG4qlgIQEzWosxkUs0VYoK+yDTXXy03UouPIdR6JeaVOTShTPtspMu3EwiZxbstxA/PO/lR2U52Ixd4AT5oXsnj+6kZG2MQMLF0bthoas2bYK0QcEaMh194FNXVtKNE3NRU7JCKtYGLHa8dTOVERTAW+An42/6V5tEN3IzEgIZ43w14sqR9FwWnCpjMEVpjUEkiL1WUVeQAK1uLGqd7exnweYWBWY6HkQnPv49GIV8vJbvGVXqQCDR4Vy2AUo6eqgPmMERROFrsvFLDKf1BZLCWpZasDsE6zYHczTi36MUL/jzLhBPGZDerq9JRnMOtHvHcc7ay+D3MuznAP/8725WOSDvddvp/TzZoAcZ/PTswwW7pnbPmPsA857CC8+x3ozD2ee4CXivLYSz0QsfkLP61hx4LUN/D32zx31chqJ9CnC/ijWk2tVqWb9pgBu7yTDBk2MmpGTsU4JNx7bZG9nNNhenCmh8gt3n6hQsII2mdgEtdbT0m8C+dcbGLo2X9pGAqLMXKMp2W0ho0fQu47fOz1ZxIesU8TXRtcctlMMs8oVFAECZe1mRdTq12RmMOe4iukIcHulwg80kCG24RBv7AxhMamRkxanuZENnkzaYgDU+RB5QIJOm3ev4VF92DdeUfTTXoa8GfJzKTjOGxkmjP/741fge3WbqpMv1m/d62cX60gW721LsW6dDLg0FGw0t6JKThnU1JbsVCkDCfpagpGL9CUypreIBgson3FQtGDUjJoqxL4RN2+bwdp+BxbdIN9YUtdFMdDtp2vT64JhsAwXAN6gP+O3feTa7fotAnHtQowB4aRG5FLIpg40TAMYEDXlkeMN2EVC4C1I3uNfhxc3cYHvxwjwWmhdDtiHA97V7ABYJByUVTSRvdfzWc9ceNb2HzucYtWlMWYBfNLNnJo9xobXkJEzx+AKEAazjKddxF89zCZEhNdDQ6MtkWsyAtBhXPJO1uQxsJzR3pOh1GkBV01IUcG/BKLKIQWuCkKD0BxMKk23TQbtxe5/RSQ8SfFZhyBcev5QtAlwncFexOHT11kr2e3/wFAWtu0iUZLap14C1r+EqNEw3UmUVFZ27lCxwP6yz0J9ceY8a6B3WtjZOXIN0Hy8yJyz216y/gkb7BDDXtjhYYMl1OUYGs7eOv/xqHYmOUozxaEpwSKdXtemy55cIKpQTqquPmg1XdceD+wnnb5Mj61rGAMgGi9ZUuWba57yNZeZOt1Hhus5QZG8EqUWAdZXsxwjf4TzsAxxKkkg4FSE9jphb6xSgW+thdk2Z5hBjbenSQjZNnYTB/DZjY2WlxevWmDZ72RzF19MEmnaDNQOqZtt1IfoYKH3hnOsU6zb5Wb91D3ac+y5rQDBaxpnJjq+TBAh6y/fzXR32GWu9zMa6B7qeyrwHoHS36u4Th9xfA5RoCs6cca2WCAlTAdaRItdcKaFZY0Zp1zXGPjV2eu0y+GaPWbesYVGvfqhHvtl27m+ZLNWw2XX70kRdHMHhUSMFql25j5bXynId5e5pFhLbBEBnPOvFSgB3HX3sBr9J3cMWP+7J2qEOc/6pu3vKPuq5H5l/QL7HcIKc8BLB3iw1GjXGnplus/P7Zg600tZ3nzWiSYZvk/uw0UA+FFapQxEUjBPAWbuppPCUaMOGWS0ygnusa3aaUSZVVCrEGFK644U0M2lGRmKuyrg08PDY3BeCQPR6h011kjy5zYgvBPiL1970cmHdxw7gn4F89PP/BwWu/8szBxTHpk6bn3y89CtAv5doZvUl1wohy7HQ9xPl8cM/+M3ZrZtPB7hy0ZBlVxdega0ZcFcOnYR+tamRRVSkK6cJxt1FIXX9HCSdH5aTAjUWMIG+TE9qIZ0kLWoTe11ZZO0LgHI/y43T58RigjSZeoG6LLEuAmpDw6BQ4OZGwev3LEBSD8zfZNzV2rn5WogjwB+AwZfpE3S0ACSV0RmIAFhP2aTtLQKFpF+slkdY+KeCERfcH+ik4OfFamQjFpr4wPTE5g5YV6Pqgqvbhx7FoW33ukQaMU0yrcHKMPIFPtOF2gYrazLz2K6pgS1wnQ4BFsGecF6V6KBLmtmNge+3aMhue3orT5Ieb5Jy3SOiUW8c3eRZyAS3FViMIovjGAv7qOccFphBnjzAtCc3ojRqHwT3D4LoXkedPxrgp3ufF5L2avXz+eGnP9+lJ44iOSS54Xd1OM+T5pzJXVJQkY79XHITICHOy5NNAN+BppwjMk3ek+h1IBOr741dh2mu1B7OPnQXP23Yb8dgBXBUgLU64T62lGiEbMygIFlmDpA58QdhAhs27LNODXzoAiDowjg6UaRUdbpurp2W0T2j8QZ87ZDW7pzI3NtwjU+zGQ0Nf9x87PSsTfRRgaLGIuy7shRPj+81HBiCpR9S0hJdH5G3sLmpff9/2zuz3cayLD1vUtREkdRAjTFnDJmVU6HK1V1dHtBo9wv40u6XsNE3Bmw0/AaGDRh2tctt+FF85zujAbcrM6sy5lQoNM8SRYqDv29tUlKmqw13NLoQVXUiQUSkRPKcs88+e//rX//6F1RgqrSRa7U2aGYG8LdBT/Q/nWMuc9/RGU+SAp+wszIF2hOmyAEidcDDVL2TbiMFKeHpfgyzf4Eryjib6xzzeQkG/wPAT6cE6NnYIs2dmwwZQC6ip5ZlnwV8tU6P0iYb8OmJLeAFcgbaPovZcchg21u51NDODnYUgG8DIa3q/IWX6NoRXS4FEtaTkHGwM66bs+uA/ovKGLTEvMAetkpdwQAQ+M3Gbvrii1fp+ctNnotWuouH+WefP4oeEl999RwZxBHXdys9QGo0C1urE4sSgQFMpA26NnEPeU4hrfNlicJRx7plF1FZWda7+twca141rtlMpIF+PPcwxzbxisZzZiIE9VyJPh1V5xp/T7FWrhA4zFP4OmUDLAsJuVdKjryxp8iUXn/xIh3j4HUI6BHgW04o90kpV9Qg6D4UMjSIFe+36+40190QlAiu1MezllWRYlFSjOyFY1hICDFRB8DbYfcB8qxpxvcFzjovkfXtUeRrdnMSJnMG8D3GvQ5YxLyesUERa5N1UWqmDwlq1E0rC7mgSd5gDBclmPU6Y9m+ABTx/kuA1JmFidx33VnGCMIGZCX6upfodsNxdHmyYsE1aoGs4hpBSJ3xsUZDty8ND8SyBls+tkrlonmRL7N9Pqs8xjmgNsDDwS/01ayf1ICorS9zT+dhza33sFaqZ02Nyi4+b2PF2FNYEAzafOnJrqRjHhmjWn+5JCUhh7vovrdwKoM1rjA2uvvI5LrPVQGtUeiJ29CEBckASUHgCeO0+Zr+A9Q9dMhInPI8jAMgV+i90EQKVeX9FcbKYuVR4zxJHQ0UfKZMQ4f8LcbAeh+LQsn+8XN3WX9uFr2rjl7iTPDNvHBfurQ7sCYP7pG+MRbyvBdUbPCmfSYkhTNUkwDB7IySIvZvla/uzW3GVZLigmdI4spNa9pGeXapDzOLnEXoENm4F9cIMGTALdB33ts5d48sz7HyquiEC8gnSyL5pbtSzvx5TpwH1zFtETlZo9UFHL4sjOW0vSctbuwlRd9RqGuPGUgqMzQGdC3liTZ9I0NTp9aEpQdJHOfDh/vsbzavPIBkOIPpN7DQmnYGkFa3WSTn6zOsuiKyie7PoRAQ3AdNF0Gfnv65H8FQUcBz8cmPAfgPf/Su0O7XC/A9S+fA1lkfX/xedJ39OY42LwH6m7jFvGszrHe9+t+0z9nESiehR3Pl6I7r6xF+978tzP3ofvzFf/6z9A0Mvmkz5TRu2Oq7ZTHD85uFwv6IgibdQ6LrrExbbMa5FbSLNUtQLDrhisNDFF0l+b5IPQ4bJliY5sItkAspC4yGC0ekI52vkTbLTbVkJGUktB/U69eGHiFPiSxCtjW0m2KACj5rdB7FNJ6jHWmj/L7NwqWUCMDFQjxJu/opio7Umu7DsJUBPxN62KuzHkprDBRGThXae6qrz3abpFoZD9l+C3LVkPpvFw/P2U3KBfVKFy7jENS56VQ8kGFOLUwSkDykeUwFELG3q16Yhd8FHm2yQYILq0D+HDBxbjqVlVl2SAtCr8HUdbRQD3kLDI/XDXisAwRnSXeHDaRZcMHpENSHTCc2g8xAfhsk/2qAfwXQR1HBMCswAtn+7bWOOrVeW13mY10573hfhwB+BNK/+91X2voIEIcxZXzmGtSPimd/NdAfbnQ2qMohQ2SaDKwMIgy5IuxSGoH28+VGPz1bPwXQXqYaDDAtLdFEw74zH7YAowewV9qLBsVo8ImWe6wOrELm1aXgtaXOlGNMIpWatomb1l8C0/4U8otq2tYaUN0qT0WXjcoMjZ0vocgBf8x/3aU4DzW02YI1Z3L8PXlxJFfo8WH7S8z7Unkm9afmU4/AdIwsWb29mRZPXqbS8UY6RJN8NI6sYOIBn4XJhDEc4zNl0vQ9WNgx62m45xMMqkZf87BoU/xuAANXIkitMQeX2USXWOduU0hb4t960h8Dln3GBLxNN2dY9hobdYeAc+MIYLSPVvtMa07HFmLAgIL7daH2FiA8j4RJB442mYAzCogv+VkEb94mg2Gea+thKgTiMo82yXG98R5HA52w09Mti+fYwnzu677AavMwPPS18Pzg4Vr6/PsfRur9y58/Q2a4j5ypgRSnSU1Bg6Bd1ylAsMzlYBoAexhsrbadusDYKfUknE0sSZV8APCqX1YiYrMh3ab4uQGAAPHCJj2ACmslZPk1uK8pe+O7LHpcoFC+TpHtJCyuEhL9yhfppuu93Xy9mX75l1+lQ3oQ7ACgd+0VwHdXGRD7AGu9aW2N4KdnkMm8wcsoCnnn+P8pHugTLueIsWpggPEQ0KdF45kyQOZdjeLpBwDMRxTTLoekq522qFfYeE1AwTX2zBgK7pnLl4yJMsSGTiXIF8qQICesZ9oJ+8jpFDZgjlz2uEb0/CaXmFahFS8jowqQyRMW2myKoHqsSZj1pEP89F0PFgg2VpE+Cu7rAi8Af6z7gKkJjula73qYXbDYPyRruNclQKjr/TjzzHnlHnAMmD+VrVXiqNWoTRc5mR5r4/xcM0tcOPbR0WFkDSZ4FicoFrZvg573upGFvJN5Z/f1kYOYwLNLoD5A9iTwtXuu17/NHDkDwPpIaok6B7JcIHifRIZTIUjRmSe6KjN3zgk4rDtp70P8MMeqBMIVMhU9xs8uuBILWkPr3a7u34Jpg0PJK4MI7SEzIQZpwx5iNsCs44jkcvdyTzKTIOPcMQNi1MQ9jBpn71Vk0QkYzPbqg8/4MYwRXHgfrRWoWTSsqxJzJUwfzK5zvTr6tCGYlOa4x05zfWZ3wq8uzjEDyNzlNTcxMzvid/sMHEI4dcnuKEw14yTQP2cMj7HZ7ADyBeiC5zHqcRao+Vgjc1J3P5ctt77ATs+QEmV9Rcm0Ow5m+s8wDDhBkqZVr0GbHd4bUPhN/h5nT3f+6CoWDfPoAdLmuuyZ0WCdWCRzOE+gbt+PkONYIxLg3v3d2oLcTDPsRYfmA1fkIsf/+Pf/CQz+bxDAvwmqNwH6r7HR3ALc7xMhUWtV/Pl/jMAci4Vg/hZsvY24/P/fxj//7S/+DQD/aSw4vnzA1bD7Cg18MAk+IDZaElBm3Xn2U89WeWoHrW4X6McrFqq8CAVpwcISWmuZeUG6i5pg2LSqjhlSJkMgaKoy25Whz2RRsTmFBUgy324MQnwXddcfvfDNEoQ1nN1rDT44jH9Ps9BjDh2pZlOc6jlLdOKsNuZgMQDPprBtxBWaQRm73Krc74nueXxn6O9ZlFQnarepq1B4+YfntIB+2O00pDmRfM4OCiwqepHb0t0xaJPybQMGZRGWsWj7YPVW6gEStinqurRJkKwPaePo1gsw7LFKt60zYFyPTw/RJ8s+USjFZnfGIiqssimQwZFawmkAD2KN1GBDDqmTIP4K5GcmP8D+t1j8a/D87XmdafMhJr9izm9KdMTdXn8Ueg03pavv8H77X6ZxYpe4Cey/C/JH9310zFxYm88hS3QyeHe6xVEjO3H98/y+/DaPKyaPLsLxloD6ISHzCzBMTRvozF8+R4KB7GBiFlaOlPp+F8cWgKtdYw9kjnF4CVtWZ5tBDGC1NLuYyki8KrNLqYstYxv9qpIxQ81x5F4rZHiapI113zhmo9whg3NER82ekhODQFGDWQSvDWAeWmTAeIB6wb8uVh1A1SkNk06wOm2href36l8HBBjdKGRHmnK5k1Zam6l0tpeOBshRGsupW3kQwYXgIwp+DcxNEZjR8DHQYq7LRs8hxwlqxns4YBA8Vvn+JrarsxU89Ov2PZlKZ0h0umirdZLSqWcR4N9sosslwOwBfl7jLrlBQecZ4N0AV22zoErm1WLabQrYyxx3nqzYhXp2GsspgYjAXD9BnveyFolzWmn6nCoJCEF4nHtXSZ+OPDatAWVUBG1IAaKzNsDEtL82hHfuLONYg/sU17lOL4CtzZxVm0EutLyKWwwFm+IhwYY+28HgmY2xGJNn02ZepzxL2m1arKm+OihCAzKZVAGB7J5ZRON0AjKdXM4YNxn9Lt8xwdpzybXpp61vf3VtJU2QbTMAr2lli4WmoPDtN5vpy//5Rdr9ZivtAVxRUgegn0Gi4Mp3wbOv9W/DZ4qD7Vs0HBknGttZ0Ktun3mzjUSB4UqPGb8Fsi7W8/R0L4E5bwLyFwGYK2jMZwnkLrpIjbhXWpVKhMSLazQ7YlCk+4xBzSX39ERbVtaRGgFOg++wW/Lp2T5++DtkK7F4hBjsOU9W6G/Ad2uVCFQjCAUsUdwMx5z6VCLb4G+BYtO7925FLYKdSrWidnl3n2gDyM1KXpplYowMNC4AIh1cwsYxcpjTFx+5mIYGF84lOgzrLGYWWAZ9nPkmutU+cxyXpgsYXJZyJKYUlEPYzBCoLjBX69yDWSRFc4C92C8cS845Z5ZzPVTbwm2IlDrPVm0aJzUemz3kSfZI0frRdux1feeZ3/pgdpSmsheYMY4O37x0l5lGwVRhbnTZc1rcqzPmQjtcusjAMGbR7I1Mi/uGAcgY0dAldWEWmnYsXGUtGCChk8W3MNs5LHNu1lnCx8Bc20v71ERVFGMTFtbuN0r4uP+SGYJ8CbO+nbr1iRe0EzTPwGBPZm1rPEPux46Zx7JQ2CyCBhZaTgryzSR1OFabxlSeh0B5ZI+tU9IEc0/TCl2JTqnnMdutZKpODZkSEQN6uysbOI0xWdvzBKDa8VJIraONxJQXIsA3KyahWK5w/5Uvsd9fUi9whIuUxdUXZjcYACV/y9zbaYC+mZguJNg+Bdtb1H8og/L+KCG8TTH9Avd9VimamXybW0HGjPFcO57uEQZ8YXM9qgHkfEYE0ycA/Nu/qQD/txGcFtf0tx+B//qzP2OBfJobPmkPyFdm6QmLhZ1bWewsnAm9pACfB0dbyAD4oZvWKUYQmVOOGeRni8ORZMcdMmQ9rqIZpwU7qsQinA2GsZPYx8ZRIXPhf0y/ujnkBQc5i5E3v7MroAuVG5bnbZAQAF8WXTYspD9u0ByPYjG/5ACN6SUb6pSsld/L52ZlYlmU2mwU2glWWAiCiXdRZsET4IvL9D+W6bDLbrSQD20fulIWqb5Whi6sjh9sfMaSWq8hhQA8ODbqCy9gOUPrzya6jM62D7iwKLHCIlhnM9QHwJb0gowSEo/wDWeMD7HJvMTWzAZGbsiCkTaBg4XAWqmpJayzmSyQUq+id4xuXGpvBboO7xDc50ZQmdG+gd6HHPnwnlzdnCHCH4Lpm+43IxnOd4H6TRnOtdtNlmUYDFwfKP8zIPwIyA+n8ciaM//qOqAOPD8MWG4y+KPZf50tEC6FACCu2z+CNUGbrwOA3i82cSragCOdXkiXuCy8ZpNZP6Qgjs3icJ/W8oCdsvPBhmXRuIDxZGOD6k94EgLwF9JgaS0N1m6nMYC+e+fYwU76YGsjPaIItsozcAkj/eXirfRqfhXbP7o4AqgCyTk3vBg711rXosDXoJf7W1LrfEGx7jECDuQ1YwQNFkyXShbW5eepTABQ6x+mhTLyGh0lymSk5mhONHEf0Ij0jE37UGmcloFkInKMY40H/5bk4zgqig3GLfKuELxP2aCHwGGKTfYBxWmTAJw6c2iOeTkHiFxcw1pymQJunqU+jN+z9V56/mI9JCxLyC/WkO9Y8CswEdy/4HfnPFN2vzxHr6wcKOQZFu4p1Qj3IrMDy2F1Nw/j61JyTsrf597nVnnCHt7lW8iFDB6adkTFrUfG0gL1RjifzAAAIABJREFURTT7S/i283HchgAa1Cfs7rUBBjxPBCJNOq/Oy7wSQPTMkBkUcA9l6NXj9tX+agTANZzymWNqY5T99Oy+bfbsVKtIii/tuhkATdtca5Isb1X+EBoSxo+MBbrwEzIirjETBO9lrrPLc9yzjgI2fRY50BkSlqdfPKNnwTa2qDqRAVqYODVeLe4teYUA+Kv8RraeEtl0oH6fe7fA4EwT8MPNIe3hmPzsrrILmNFp5EuTANBxBkJLyRr2oGuMy8oajlsVQOy5VosAWsbzmHub1yOtTZGcSGxYI0WwYq8ApYaLzWY0oOrD4O/ubqaNjdfc0x3kjMwhHqEVmqU18NSfJMASOCLcQCqG5zrrlbUHPjPTPFOTWPzG88p91TNewkRfdGJosp9YYALwa9qjaiWJpr4NoBvjABYkz1Ns61pu59ZjMgtmS1xDnT/TzAHdUC5xFlOLv8czOwY4fv78efrm1SsYe+RXOBnVWCtrdOBdZN7o8qYMUnIodh/2IYNEvfnNME2iUV9oICOabUYjsiio9x4x/gJ8s0tKcw4ZO4tuT3g+Yp/ivY7jAvKvSQC+TLL+/G2ZaOvHzCbCTPusRXaCa2o0zMBkN7mwxWSuneCOZRM4LUrNgoW2nnkVVr1cuAy+tRLRiFJnJgP+CFQycaIGPaShzLcwrDBzDcAf6MnPtXufpgS4Zr2ZW22zCFEXY0MoHXlUqytnhDQCvFfIOmSzDb3++b0ZAzPuHMMsiBJV9zob3Fl83GIc+xBkMxT8T3MvejgftbTFJbAucfyTZTvLk0mwX4DnJ+jmeerw/J0zlh4rrC+tIXB9oDnfCQXQe9j1HjMvpfSqsPeLAHxlOBJ3AvYzCGub5lm43TXTRYHzLYrc56iHqNOZWJMQHZYE+LmFmaSNdVUZQwjyR80TZfUd60//oAD4f3tEWXzDezUC/+XP/zXdMJHo6Clvh0oWgmAbeNn4ynSmC0pu92w7bxYomTARfQD84Gj5p9IbJT1ZpuMmGH7xLoYCfDfnYCYCNQ510TlRmy2wXPTMQBJcGEDwHhlyv7DDJt1GO2yhk3p8CxUtgGxFEU9mpCxcVTIvGajX/Jit5mHvB+O8h4VMbd8pm0LFzpc4BcxwjMYwA9EB+PXVMA8zDRb8meZ1QZKN0KLM1LkSIVOJ82zkS/hydwDxZhtcSGX8ZbAu+H9ZIhfgFoyqhZm7sLFnMLT6DcdixyJdBdzpFGCRj4zTBItyl+uMjrr8PuoWOD+1/2cc341pkfS/9Iubk1kMmSE3IohoGtiwufZJs7P4+bkcaIzcczK4H4H93N00bsMVsv8ucM53ZsSWC7jzpnTzZ9/+/a8opmWsQmV/JfO5nvo3LTi/a8eZ0fCNP8Ng5bvHHr0jgg5nqIjCHgB2nA1pTuzEfB1ZGMDU24N2+hJwj9196taX0xscbL5E9rGzC8AD3PePsKAEaJZDImIvAQ7MhlIGGPYBI2HXwIY5Bjs9vXw7Td57AOivpVJrP63tvEofYGNpt9A+TjA/v/tRerH2MAB+R9YtHhQrTQUZbJ7cOwu/I5iVyRd823ToDId0GMoJAHzFYrk+enhAbIlGTZMt3EpKp2mJB2nGYLsHgJxaRkr4MJ2RnXrJNb/i5zvMfcz98pgoBWCyjCH76eMe4tjkNIe5/MzsldD8l5B4fbj5LN3iOb1DADprMabp9TUsDG/BxsLQDpjbv3x+jsb7TbBma3exXVy1gRbaXN2pXrxJL56uU6NgsTJMOZr9Nun8GfS9y6sr1MDQeEgNOp0yT2DgZLnX0M0bIMvs2u6+idTBgswXz16kly/XAXaT0ThLlxPvqTaEFp7PU5tSMRtB3YDto45PKEQn+J1E4jEPe6+2P7JpwSFoq8d9M1soXaG1IlNDgG+n3FPAbwu20F4efbI3J6T+97b3YZHJdPAMCRaU4gWpwPucYQYiDe6zmcYjpB1m60KSRWB1isvWwQGtrLgXTQo3p8gabm1iz0sdwRHr0Dhj3hTgc48OObd1AL41Obc4N0L2tMntAfdRJIsG37UTrbK9qU+Zj2MEfSvDgsMJ7s8ERbLjSGdmcNuyudISWvvZWQISMHYPlxgJDGgaxv2C9SivLxb+BqMui4yeuQVbrl55HgZdV5QOrP4OFpMbOOiozXfSaqO5sNoA4NuECZtSgtu1eYqKqQOZ0E7WwvZwoMLNh4BnF1OAKMIGtFnoa6OsMwCt2u+ytQXo22cB9BZx9s2y4OCjfKps91Nlh1HblGuzRtaQ1kq41hogaKe4SQdf7+WOfQY2mZOco0W76rKnG2Q0VhZxiEIKxpwJW0euRB93lz8LtU+V2SC9mtJSlWZZE0hxQkpmcSnvq2tVzJy03ssuuzqcGSSZUTAT4gJqFmaczFK4RLGRKbeJwgyTdkpK0MQPQl+vnh1VAMXh87DN+uX7Rntf6JJ1bsMlZa3hDa9UJfvmC4bHNZrg3jnXlJqUdOaKbE92pdOpLOwjeV8DoBv9GTgHSapp1hk47JBCKWfVAecSEC64lcgStJslV5Io2HfVzERddrYLjbpn6nvNqFuUGpu8WRWCEjJSHeaPxhcep8zfPfZZG3Y5F05xenLvsfOv32OgY+8Mo7+2hbjWuxnBQTCUAPkD5mHrEmKLoM9if+VM46wvs2SxGwB8zRCUp/V5Jk4JxE/iubO5GjI5inK17VUGG7UB1qgwP0oMho0Jo3GdwZ4kjDI5s//KdsyaMCk++wka/Ce/IUW27xWKLE7mvR2Bn/30X10B/Fi41JPLhquNG4I6ZQdukmrwQ+cuwBf8BGYJJMmCYXHNNXMvo+cDJJufrSNhQ7SeDF20YFkIma2thJs5qra4RmZaG0l+6qKg/MX3RodcWpXzQJ+w0AaTD1hQ3+jDHMw7748OtGig2frQ+vJ5owrAyqlNZJDp2OhjBpapLrvBd5bZ1HumWKnc90RcFNUFyxSYZjRVbMagzyIqE2aQMQ1zs8yGoMCnZbdFrt3UodfZIdNg+tXN3WK0U0DCJjKbYz2VCZosyJ1kIZ9n4Vm0OImgqqZFm0VOAapZeF2guWbvh53+WhSE+ZrFo7iOLlT5whmp9wGbwQQAoAFrOV+23BLGQ+BmQ48IFDLAt3gtW0rmaXgTUP91mvaopLgBzG8C/BHQHkmtRt85kutcsfwBp66Z+JvH/usAvqB0GHlcPzOxyY+Ckuvv+1ZgEIx/dlEoIWXw/QGqBXMAkDM2nVdb5+lr1S9srps4En359iKt0yiqcwBrDrgfAKLVVseE9OVXci8qsL4xSy3c5a863zuPbGfy1r1UAsDxgzQFsz7HRl8eNNDoz6fXi/fT7tItikl10gGU6DlvN2PmgQDEYsO+bFyMsRsmACEqb9ksuZbYwn1+AJ99vO9Lx5tpprWb7gLXHrJBNmE8e4DaCpvXnenFdMn5vAbVfQ0IegE4OuBvvz+0BxaSEjwAQyIdn0fS1D6bH78uA4z6BACf7T9LH9PY6EOAIlCH97VTFaegJqyqErIe4GZ9/Qy/8K00jpRjEV/5afzlz22Mg2/7S6wJN15pzSmIpJ4EMGHtyF2cVB4/eYSMZTa6xf7il0/T62frPIek7pGxCAJlD++gI79DIGDjqadff42vOjeL52WpSbdY5BZq9vX7rsEQywDrGDXJM16tLvAZZSXHsPTocJGR6LJip9FJntWSjjGCgij84/oZbmUaBs4hByJoNhNoL49Lgv3jQ1htmGODiVkCOAOPLvf2ALC7DXA9JhgR+CzB/FqoajdZi+jPjgHLdAI+3adzKvKSUz5TxSGnjiTvnPuwSUHn9ja2lMzFWc7BbqPHPJ/bnFANwLISEw63LR4B65Jr3AF7tKudVu2sUWuFG7ZMnUAdUH/O+J6w3oxxrc01+gLQ5MyupBF8AHSUd0WnTuacGvVglq3fAfiYnTDAKcPUqkHPtSu6hpnR5Ht1jCGz4Yh3WTj2kOtM0nW+vsDcAzQ/uHM7aolmYO/brJFMRR41uzL30/rmVlrf2gqjhRlBPPNVj/cewYQAS0BZZw1eoOi1iYe/+8oJOvotxmeHhnMi8DprYxO5j1nPXIwKgGUdq5i24b4YDJgx8v51AZk9rqWFxOZgmywJbkUT3PdF+jssY486T3O6aYJJJWIdNejKUWWhBZiASK/fPU4JkMuIblL2FpkjU7vEvFNmFRaRki26rA3d4tyD9Bf12AMAeUXGnXtqMNEV55NdqSC/HNfL3mJQ1uoa42/wPE/WaxZAauM6yasWWUMZfWuEjq0JGPaQCTMLrTq17WTv85CSFuHQplw2JLM2dtS5sowlLHs086EUoJ17LdKPon72DAKJY75jgH1syCiZ92ZYJLN0PRLEW/TrWm8fm8gBKqExsGYMdKRx/zJrHRLWSXsE2OUW4GzvDq1T1dW77Cpx49wuDLg45S7kl3V8kwQJUzwzOiVFMbvBAQ37uHsQITZB05iADsAU8Z8QDBsEuETqGjZHMDvH9ekCZe2cDjwXZvFZ1yqsNxYk60Q3bRMsVQhkFSqs/cp+dbJyP7Ag24xMZOTVKrnUcz/tL/GDf4QP/kfvuQ/+e4skixN7L0fgz//Tv0yvYfBNoRrh+3dIXgDZwZ7oksKZjyQ6elcL1o31AykI8NX2CWBMJfIzF74A9xbtCruGAF9/6JFcI8qsBO+RCMgbr+DZdKYsQReQLJMSTbLU6RJwqHWNAh8WKTeStlpJ04j8zkSjLIFM/pT2nQCgErKCCl5040T0yga2cQc5Z8FQRzjHgjZvzRILgPZhXTZ2NaHh3BN+17wPcFgN9xQXPLS3sD4GP6Y7a4A+U8wWIZ8DnlzAPEd/L1NmEbAFUfYF2GDz2sXCcECKQZBdhgpssACuUGg4wya8ukzTIqULpivJ1WdHEToCsnGdEXhcsPCfsjmWkOAskyKfguU4JljpsKBOu5lznSj0Ux0tdQ8Nv27twdarf1WWI9gP3JyhXVbG5H/7J8tZrotvo0j2/wPg+9lREBDg3gLSIct/1XV2mC3Ix/2/jz8KCka6+pBt3fjeQNk5hvxWYDI69+vvlInJbK2eyGMB8LkLuNt0GZMdbCGfbwLo2/V0jsvLFxSD/fLVYWqjIR6c7KYBwK0PIxT9a+L4OTOVnW0sKpShsoU9LjH83XSMZfVhTHurbNQLbKh0RW0tPEZ/fyvtVqqprRQCgC/j1hfcMwcE0rEzeQyYQ5n8KDK3+MufKwOToTW+JTisoLXvn20CIrbSbPckfQgQ/Iy73TyvBIt5wYnOYXs3xsZ5jNf9K6RjXzPf3wKCO8NCeSLOeO6079NxQzavJEOH3nWMZ34SeVD//Cj9aOwo/b3bd9NHi+jj2ThbSIZKbKhVgEqfOd5GD31JDdc6IH0MmUwN+ztt/2Wr15+/Sc+//CbtvGVMnWfBRuqrXU4ffvQgfe/Tj7HTnEmvXn+Dn/2X0eQoYibXGK5/Bb/0Tz5+ku7B6FvMu76+gawuNy6qI6uzIZ3a+wuCCTtu+7xodzgBY99srgCAzGwdArjV7JIl4xlXi1uDPR+zM+lwwrjJX0Rb+5MoenfmVwFgPuvWuOzvHaZt6xCYCE27FgMSp5Bp9FkfTg/baYdjCPC9PzN8rsE1OQd9zrvIBi4pxG3DYLf4fp1GLqRuCeDPmEfbOK/sUSTcRn4wxnONXDoaap0Y8DPDaMWEFSJsLmuYWbYpnbr4meuvd9DCbmoJyWgspHu3bsOu487zdjsdILOpUFS8cpeCaKwpZ6bnojGesgW14GZtBPm6HalzlmXWNMCeHtMV9Or0EXCdNQtzyPVbLOm8r3Ftq0vL6YAgc31rHR0+Ui4kJovNRnp0/066T+AyYA2yMPstjkdh5+h1ksnapuGQsWUNU4MGLwOhBtM7jAN4xKeZn3ZO1Zd+GmegFnruvd1DZHJIGjkPpRwrK0sh25E0OUTac8HfPda7HvdWwGnBrX0MBGcKMaz3+ObZ63SAdadSnoWlelq+vRjuNjbrmiGYMLNsYHei7FMWXnDPemzwF8EDC6WBQptsUIPrWSO4rBOYmnnyuo4B+X0uQNBurVXPzLVacebUhLVZZpghfY7NOEsS6RBFcDFDwFKrUMtCvwItUGdho1dXKUSeZf+aAKASEVzgVX/AGnRAoemZ+nzd67ShZi4q3/SeKWtxb/U8cxd1ss3cUzMiAtzGJM+zAF/bS/diJFqX2tXyfKj5t1i515GaUo7kPNbpBpko56jdpDJT5/MJmQkzPG3/33lnQzueJ4m9CIC4h/UZCADug/VgkhIGEZJP8hXB/ptp0MKa8zDzbjBiZsaMu/uDzbHa9uM4JrAh+9wiG9dVUsWa3SKTZtBjD4HIRhPcL8wip4Lk8hmvAt7dGGT4ld1o86l8SHDvMcxI6dpUYr3smVVQ8iSW0QXKIuchwI/9Q2KR7/rRH/3T9OB7P7naF/+G//j1u+j8DU+wePvv4Aj89Gd/ml6/eRYFbPohq//TY9l0nDp79YiCWMGr7L0bq7ZtymBkJYRjockbatssgLHOr8zvdeFwYTfa9zNLFILt60HPBhlOArIvpgTV70sl8qzp22ua8tjiK0C5qfVZ2J5ZJTMwsy5KRzARpyzABhJu3GpJXfRk1Xx/uNmouYz63T564ulwMnl9fJDeALYHAKgVUtqrLITZI5tzRrYRjbZwSTHIabGQmtyewZ+6zgatm4bHrLJoaGcp8252YQqAISg/s6mP7j8sLGMserKGBhwDWLZtnCzeAEwuShSXmSLmkEpGHtRX0qfoubXJ61J4pVdzFTCiNMgMiIW2Mi77LuxspHY8XACcrlJIJiNxuIcrD9e/PIHGGCmS3RE9ZjZmEdzL1snmX0/sUXMoAyoBcGb4o4I1A2hWYwO87MOci/5GmvrR39914bn5+5u/C4bfcCmOleU9V8cJEJ2DjwDiEYRcS3O+xc4HwB957ueLuTpmaFE9Sq4BsamU3zNNl58Bc2Ucicxhv5p+sdVOz/cYR8bjDd7xf7mB7Z5e8JfIYgCoZWQWZdL14TYRga3cpb1WQ0SWx5nXCgeaJRCkFJD0vCEAIJR5dgyTPfODP0iVH/9hel5bTF93J/G6515wX9XSd9WKsHGp8wgZEF7mA1xx2KF5qU1XsiN9KCsIYEBvX2Lu9Nuv0uDgdUh06gSjH48vpx+2YabsdMqcrNXw7p7CLUpJHYHMFs/d12hQnwGg9tWsCewFQSi7e8wRU+CpTGOoMf33kb10zlPjfC99jxT5j5olCm3RQHcAOjDipu0n0X9Zr16m4VL51V5qAOROluiwfL+ZzmnOhDM/loEHNNbaSW8odt0DdPbGAdCXsLls3hUK3e8/WQLkY2k5hsMQgHSXwCHB3rdxdtt8vhONle59byX94Pc/pGsu1wPDvU+33SOt/cm8dWETmxSZq8W9pPlShfNqAPz0udapRELgBLbZeeu/o+kdBIW2jTPI8ZR1hIPKMBuoxMBn2WJZ//g9sn0tgN/uzlbISKIOySZGrGF2Ad21I+8J7C1j7pqjJryHrElLXj3llQOFBaCNe7zH6p6tM+KHrnPryEm2sWU9Z/07A1gfESycESx5u5298QgOs5lKNYyTIXMVm4XbzrQdcDme7fbqt2dpyPM4Mqm72H/uklGxm2gdwFzDcavBGE7AENtASjmDDcb0/JbAEMgeITvcZb4f8PcUmZ8nj+4zBuilqSHZBxyrb59gPGbRM6slP/lmPR2x9nZhSQV4qwvN9MBeAsikDrme109fBCitIe3SsCA6RnNNdvpVHx3+6gCwatQpKWOB0SawnWGONiEs6qxpJcEdBMqAIpITJIjKIWcI7Gqs07qtbMHW7xF8aJtpd1ezsBYu9Fk7bX6klCpxf/aoAdlAJtYiiKrD+C5jXTqDlKw6Swdfgl8bUZnV7QDMz238BGD370v2snHmSxUQGw0IAexTPId110DG0L1xh3qEYwt8GRuZ6Enmjc2WzCzY1TU3yGJ+AE7tfmxQf0lA3yaAKfHeCfpiVHhGlYO6Ly3QPG5xiUxGk+JmssYuEXaA1THqkCyE997Gbx7f+3ZMMbLjoKxstHa62c6Q0Whyr6KrtLVjfFc0fnI+UsR7gVuQgUkHGeAE9/mYqLLHnhn1OZBmZgiU1M3yeTMrynJf0hG6Y1YxGvXlfgoW9Drn7DtgFdECwZ71aDZdtIeHBgLu877cg5TCnA4zJsrA3JfNyChTDY8qra912NJ2l/ElF0UjNa6T353Iskv4cb+neMZnsYi1x8ACNrRT2soGiZDr/NxlDBoE99H8kT3A8VGK5ipufZ2vUBUM9yKJKO1IldX6nCpP+r0/BOB/VAD830EY/Nt7yf/xp3+Kx/RzFqhsUSe49aEYD2spgY6MaLbGFHjaPMNny4dVi8bceVanmFyZbmc6i3LnkLDoLW8k3WHDlJk0JXiCxZhMfDS84nMd/n0OM+Ni4iZsUx6zACeALVm5HCio1zT1xuLIfzbJkX0b+abLyFn0FxZjAlteMvkC/DIrhAC/RICyAUu0HpZqsLDoqldhVzyYRTtBPEdgwufcXLkWcxdmIGXlbYmtd66dUl3ozBKo2xtnk1HSI9Owg73gLmBcl5AqEga97ccZry029JeHe3DsWHUqfZJVYBO5V1tKj+dwZ5Fds7mKEh7GRUcPQbEs0YAxseunvvg2mJmAtVyhpfgsVmA6mQxwM1iFealTuNUBAFRCTpXZ+Azmr51nRuDbn+exE8Tl911ZW0ZK9tsa+JsA3ifhZpAweu+Iiff3N1l958rNJljXjHsuEvtVx7r5HfmcJYSHzjxDff61HCjLgCKIcc33/jHmFoWOa/FKwLbdUmt/kV7jzHDAwv/06DJ9tQNjBHjE3D0N9ugUDGsomxezOeRjXkjWzCueWuC777It3UJCBt9J3wexOEEoAFdVNr2mUvXu41T54R+knXv30l+hiV8PjXvWd+riIGNvAVyPjXag3h5AENGwtQOh3TXS5ZzU4V+ehN663wa8HW2lKVjVJizfvV49PTojzU82ag7QsnbnSTqZlKGlqQ6s8Rbs42s+9xrN6mYDFmxKwInsAf0+OgLFtAQU5CBmPkjl2p1wuHg00Uo/qPXSZ8he1J/v0zW3z1jU6BY6R+HapIX2Lyj9/JpOthxjcHcpVT59kAa41egOdQJY3N2mi+wO2muL7OZW0haAQ7nDncvT9DnSjg+wyXMMdvWVt4kX68Kbbw7S0y/pok1W7qOHK+lHv/dRugUYU6qwQ6OqHYrsDvcofua1gAtHk3NRgjOL7d7C7DwMops9jlPKbQiYnCshueElIaHsJ5rRDb3ER0V1emM7J32fn1Eu4Kp3YZdO6ga8J7E++ZzwG33iN94QxGwD1nTO0YmGAMIMpBBcW+El5CTzyHks6rWbZh1pxtKKvvDIFAAv6xvHFK0ie+FaTnEa2d/nxTWeosGOgkmfK19eQ2Q3Bce5d7JriBkktf+zsJczFJLe+fijdP/+gwBW24D8PVxkgsVkbAZmbgg6FunR0FRXz7oiIWFhcdg8Mq77gOgjXI6UaDy4f5v3kgMk6NkT4GNT6LRskbVsMU973N8OVrBl1kvZcgs35+ex7kUmdOJnCDA6ZEHPdBTiGPPo82chcyb1j9c2cgjyE5kAWfcSaR8DaNniChr15TV8/O8t07SM4JIAwI7Nvk9gO0kAokZ9gwDJOgaLTxsUvNu7gnAr9fj8BVafUkUDrq0L0dLZoePzVrZxHOO863RSrSM78zmUtKnRPdimaIZk51q5Eoi2vK8+hswXya3Q4LM21swOcx52ZT+gdsRGUZJI1kkpQakQrIRdMOcgMJbBtqQmpCruH9Y/ULRsYbnyU22tlCtFCBTFpciRyJAtEpDZfE1Lxw7klzUC6vw9hnPYgItHMrJL27v7YeIQWYdwismy2RosftPeAMhZ/G6JE5OClzDYuv+MMVmqpIAoPQh2XqcZNz4tqc3UhyZfK0uOuce8tKblwolgTQQBbQTCOsxx7jrV1Sl8dX/XfEMdjNggioINCGTLGW94gqi/cI+WLNIZbzr2T223DYIA8ujt/T2qJPbI3CMi6DUBPmOlasCGZhbN65ZjJs8eNY67pycp6fMaNW569tvGfvhEKSFWSRB9FRgDHYBG9VA+vdFDgfNQZfDjP/qT9LBg8H97we7v4pX9+//wL2hH/pTFwuKjbCsYwEuFiQVeJuhiEaGYy4fS6NwQwIg9QoEM+GVq3EB1bbBtdZ20rOlV9Xpn+m7LdgMggv3mvQJyU2WZqdZrGhDCMXWrsFhSRj7cAyPbb3McNX1Zu29k78OfPflN9eXGIFmzn9ldsw99GCebroQ0iIX6LWBug1SvLNASbNNtN0MefM/JxkWyBSEbsDjYTdfNCXbGxiD+wsXWawy9Kr9XRmSB4RybjbKKYxbFLQKYlhpFQHdDRoHPHKCXf4WG9aBzHPUFOl7Izqzh5PLhPGCJA6sJNXdtatkxj2YcAk1uhDUAp2QUOtwjG/jMk95dhsUfB2V2cfFosmnMyWT18U4P/X0G7CNwHCnOIYgfAfQRq+/fN7X2ps+vwP7VAzHsLHsDvPueGIsb3/vdbrYB5hmn7+rtR2z+dRCSA4qrDIETYXheWS4k4LGJkkFBri8IOVjoqV2mh8XEvi8APgEeDhYQZ2zn4+nlfjf9YvuSLEqisPYy/XKHecCm0kcmUTnaTwM0031A4sCNG7BXNtDV2UZmi/NYZe6vIWm5peMGL23nTOtrnWcre+FFHzZ+wNy9WFpJx+jI3957mLZX1tKJRYsErWMwabJ6anPNVg0I4sZ0xnDDUV/snOXnfRjq/ukW4P+Q6wTqUVA4DgM/DwO2eoo84oTsUwvrXujRj9YepMW7T9LbsVba6gBAD98CQjfSLmz2DsBhs4ldZ5VAlWyGxdklAUMFZXd1NZUaDzAFupeeLDfTJxgE3cfvr1mqUlx6gIyEYABAY2fRKRjeiKtZAAAO60lEQVS/Eoig+/M3qfvFm7QJYO8C1qvfuwczuoT8BXkFz8cWYPElsqe3APzLxQfp4Nat0On/kKzBP6wP0kPYd7tbO/4bbPDbjSbB9lHao5B2Dmb0c+bvZ2j9l9B3ayF6gHTqNZ1IdzmffQpeLay9f38FWcMcfSEosgXg+/yr85eJFyw6F0f2d3lei00sONV60TVFm17WIe6z2SktOWNuMmfc/M/IkvSRVghylCFaWyMwkPg4JPBRP7/P87YPAJXZtL/GBIykBEST2oUGoP6cAGEXHbhdwNduzcGCw8ByXtrtnyBUP0Vadw6g9GXgskdm5ACw3zJ7ZN1mQD8Z5hDJhdQpsmoGrZzzMpmTOt85s7Kc7n/wMDpwq5ffJ4tibYc68xPmizrj0jhzBi/+JoGgvu4diIKWzYgAU5IckjnTU5znapMACitWgPQRziRnAHwtKHW80aa3Z1Mk1pySlsGctxaSdlitQLpAVhMQwDaz9r1++YZz6YWE5/6D27DzizDGPlOxojHMgGCO0eE7LlgTd3e2w25xHhnUpz/4JD358GFaYL5F4TPfecF7+zw3Z8hWBPfbzAVGArnWGsAfSQsAvgeYPePZO7f3QzAzNl3kpeSNYNRgq0SGbA6XnCmIFd1mJmH2a8ivxrmGS54rNerK6Lq6z/DSP74KSKwaMLm+RaW28hWLlRkb9i7NE5ToCHeVmnQF8dGYznWRvYdHzrV8kgBEHC3Y1tvdYMX55Gdl/q2LMRC1Ce0UAFZ7ai1EBcqCaQtoJav8uf0MdOvR+nSTebPD/OkQDFtoLBEmsG0gtzGrbDPaIOisk7PeNQrUqYMD4G/b4ItgJRpNRtGrnyH4YI6dAeq1jh0bo0M0a6LSJA0tlHYpiwqAz5Sc5liCbkm/0PMHUPbZsreNhbkZoJ+yxkZfiyDDcjdZr82O8wJ3s2kGTzbFU0LUsqDYwNqDuF7pUhcyXIMpgiFIPmtjqrzCFpQ5rONcmFSbwWP9joJ6i7cN6Lj2MP1QDmTDTF7urWHba1TNszUyoPjJP/5n6fHHf/9dYWAh0XnXkSs+93c3Av/23/1zXDG+iodYJlEPYmUdAvxIHfMACEZl31ywZJgrIV/Ivw+Q7QPp8+hCZ7X6qBW571Cm4YIAG10CDPsZ9YS+4oFngbHttR0Uw1dcMB8pvqyJD2ZN7SAPe4eHWZAQPsQ29mAV08oyV9GEIWLeHkO2wQpn0xQWHrBOyIA2YZA22VCUxywRgNyGcZOVn+I8pmx2JVaUeQjgqJBQX2EYOJvdAGJc6E3NCgwseBK8Trsoq59nY+mygbg4tYL1QAusFRz/r1fvs11cKY5hYlmAq9VGXM98aSZ9zGZlQ5jzKKjFtpCxj86PALK9HTpR6iLgRsT77V0xxrlPw+LPz7LZL7PJkuKcRsM4z4LHlsx4jWwyR82m8kKWOw9nuc0IlI/Y/dHsioBgSN7fBOFBZg8jgig2HQZRURRtQMJ3XzPq14D+JsAfff5mJ+ORjOhmgBEBSEQZ+axGoN9sygjgj64jS3/y+Rhoqr8fyMYybwyapphv5/g5f4U15rP9QXrbQb5C6vup/skUmpEWSeMUA45RnKmneB+LQFPpusX0AHtjbORrTN6P0DPfLlEsaX1IhF+5kZtWlG1dnvgvwAuA8JQdtUXAd/jgw7T58MO0AxA7n0HqABJSp9sns2DdWwmm0qZUA1595pdNrcbwpxfY91uw9pdo7wfwWYCFSTJZKzSWuoU+ucF1NGFAP0NK8/nqw1TCDWh9/CK9wjl9A3/8/Z03sMRohTnGFgB/cxoQa2NUC60RGpUmV1O/SkOmOjILbAR/AnP6AQC/RJHwMb0BLDYvUdxWAmR1kTgpHesj5Rg820+dX2CdOKCrKwxa49GdtPz4HmCzRqCDRSYg8DlZho1wQplL56v30RfPp+/X+umHM+c4xFAkCMhdpxHYU8DW/25+nHbKjBvByOPNt+n7B9vpA767SqFdAAMCsG2OewDLbfOc22vL6fHjO9HIagn2tTZNjwHWG8G92TwlKjb9cS5Fox6b+LDGCKRmZiz01DlG0KGcI89X5TZu/DbYMYA+554rB2jCZushbnMhX3lZsPnSZdjy2VXVbpra+E0AHm2wpbOWz/YZ82vrDQW2yCxkHCfIoIzjNmLDsDpgXLDrvLUz6Tls8wkdhY+Q/xwhHzvi36dcs8DWzgFRTxn2hrkR1iIM7b0fPo4mUmUdXvg+C1hjPVIa4lppkyuKXGVoS7TJXb21Er03DC5bnNsR5+X3T9hpW1tKND+L6OAFTLKpLYOQqH3Iz9Y5DdcurL8AqOpGdoGsTekVizdZIOQcAK+ONsLMuSOySmbFLHCcN6gwc8C8q+Oe1ED/LrBWJtO3Yy4B4duNN5BLb8ME4dGnT9Inn3+E5l2gqZ4bSSTs+gXz/gwJh83VTmh8ZZffClkJmxB2eWYuyQbt0DfiAoCtbaV1UcqdBgTHPciWC202zSgz3xvUxdg4cMCGMK69KHsPCzFzDnkKUqAS94+nODK37nsjS+iQugwZYIG+e5TNxNwXyl3sRjnX43PZfXWegu3psFy1KFxHtgZgtqp0LDLTLRh0zR5Yf5ibkmoGoNGzRe98vesB4nWLX5Wf2fuAv2v2AGA/6xHEdfhu5TrbzJk9xsWOru65ZqKUrwnw7Z1S1UXKbZ3tyD1qBpnLNIH2EdKwY8ZfZ6iQpbLPCd4Neg8B/sdkAbusjzah6lrgHdcF+26DNZ3fAqArhZVEAh+w7vXJ5FlYb8HuFHNJ+Y8B0Sn3z4AymmE6dgYLfFeDoLjOfPb4ZwY/BFphWS0OEcwzh0LyYyRqto17kMcHCRJzMXos6OjjOixx4pwJo4XcXVd5js9s/n3O1lmw68s1wPVCsw9r3QweZPD/wR//SXrySQHw/+7QZvHNv/YR+F9/9T9QJ1BgGOxodrjJEo+MsXy5CPkDgXoU6w1/Hv8e6rR9Y7Zf1I7KDTEDPT8f1f6CZQFYRNUuSLAs0Xgm++y6SPjpEZiUiY9GSoIpPuMm7N++gqUXyg4DDv8vv3P4J4KVyLsNU4eqqNmseLBl132nhaoz6pZj4RnqBgNRer3SHnECWU/q8U0Xxpps90S1pMP0vgyPW4IeeoYvXGcOlpRX52YlMjb6UJ+id/acZRmCFQHpzQNU1O9a/KVNqayLVmLKZ86RLpjhiNbnfLtrnfkTNZMT7NgzMKy6DZXRKGtfKtQcUt8jdByfG7H0AaTj3Ibsfgz29ZSLf94A1qP/ydh+9MZrNj8D7msbzADjwwBgeAJxuG99+sZ7rj77rXMY/s/oXL0lo88MvykHBCNbznzPYg7E+h5i5th4JIGsRzsAdIAXSRdjv+ZmbBrdiJQNqAxbJUskAB4AAg3qlJLJsJf5fY0vXbDY2qBB5t4jRQaBfyjTMcsS6XbntvZrQASZZQoXzwE5LWQklxbjZpTA+eW5oW2baWwppmiSFukq5pQNrwD6AyQ3oHyOwxwisK2y+c3Y04ViT0QBNKiiqQtF2n3O7ZRsxSkA4YzPtS34Bnwo72jBbp5byem1RcwETTgGg0+TIOfxLEB9VUcaftxF3mUhuoCSryMAYYzCz133H35gATKsOhCLIJZvIvtVBbipdfe5Nqg95vrOuRbZxB7nZq+GecDtAsXfU8qN+JozANAhafS9qcVw2Kjw/fME903kMTM4vZSjlseGV2z2dmq1cI9N2XqeOXzlq8hCZBzDn1vAbtGgAbX3PwCH+nWfV49nNlH2L3fEzlkfPb1vZICi8E6dvNaoNqNTJ6y9nun/7JXtn1Etis9ypPoJZNRLK+lTGmBhX2QQBMkhL5SR95zMcnHvsJbUktAgxD/h6CEhQjpRR5g2oFsWU2Bu0BGNRIfPTqwszBkbBdWXCSSkZ71Wa6CGQXssWU4xG1oZnHntFN5WAVJKTkITLcDR5z0YZJhOHU2YmhIlLpV+gQWJAi1tNN0LQqdsJsOlw+BJhzAzH+oaLAaO9+j2RFBs1tWiSt7n2p6fW75fYGgnWRub+YzFdRPgcJ7KQFybawQA87jqCEK9Z3EPldxInIS0iGMwtha49pXNuDdEppU5h9RNzb6AXYY4lg6BulJHzzVAH9kWggPXBT3izc4GkRBe8zqnmWlQ665RQGZ4XbuzlNR9J8s8wgErskFDUwgJLbPQ6u1jvtkYzWvPZIl7mFkA9wJPzPkqkZMlgLkrsEGo+lD3MAGnDLfZcgG0IjH/dv+0niOyOma4DTij2zn0AmPjnhvXM/oOggIlN7HcxO+MybKjmnVynseVPDLuVw6OZbh93hxzg1FXDfemvN9mIOy4RAfY4T6cHdbsPGuQIdOeWaLY15WGMVYxlwNMZBmaUtVg+jkxHaNi7oSEKs87s+VBIoaUNK+zjpbnHwkVPudeajAYa3KQLqNtW2lqPnf/+Hnnifcv+vO4EA33wasmkJzTyq1HSMtW4jPv8Kdg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UAD89/XOFOdVjEAxAsUIFCNQjEAxAsUIFCNQjMA7jEAB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8N//D6LqFEmEspJXAAAAAElFTkSuQmCC"/>
          <p:cNvSpPr>
            <a:spLocks noChangeAspect="1" noChangeArrowheads="1"/>
          </p:cNvSpPr>
          <p:nvPr/>
        </p:nvSpPr>
        <p:spPr bwMode="auto">
          <a:xfrm>
            <a:off x="91886" y="-75843"/>
            <a:ext cx="180023" cy="16002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1268" name="AutoShape 4" descr="data:image/png;base64,iVBORw0KGgoAAAANSUhEUgAAAvgAAAFmCAYAAAAYpu5NAAAgAElEQVR4XuydBbAkyXW1s5n70fCywCLLkjnMYWYMsx1mZg4zM4YhzMxMYWY7bIfht2zZki0Llnd4Hjbj/52bVd3V/arhvZ1ZadfVq9bMdFdXZWVlZZ178txzU+Px+K+cc+/MO3klPZD0QNIDSQ8kPZD0QNIDSQ8kPZD0wNO7B/46lQD8p/cVTFqf9EDSA0kPJD2Q9EDSA0kPJD2Q9ECkBxKAnwyHpAeSHkh6IOmBpAeSHkh6IOmBpAeeQT2QAPxn0MVMTiXpgaQHkh5IeiDpgaQHkh5IeiDpgQTgJ2Mg6YGkB5IeSHog6YGkB5IeSHog6YFnUA8kAP8ZdDGTU0l6IOmBpAeSHkh6IOmBpAeSHkh6IAH4yRhIeiDpgaQHkh5IeiDpgaQHkh5IeuAZ1AMJwH8GXczkVJIeSHog6YGkB5IeSHog6YGkB5IeSAB+MgaSHkh6IOmBpAeSHkh6IOmBpAeSHngG9UAC8J9BFzM5laQHkh5IeiDpgaQHkh5IeiDpgaQHEoCfjIGkB5IeSHog6YGkB5IeSHog6YGkB55BPZAA/GfQxUxOJemBpAeSHkh6IOmBpAeSHkh6IOmBBOAnYyDpgaQHkh5IeiDpgaQHkh5IeiDpgWdQDyQA/xl0MZNTSXog6YGkB5IeSHog6YGkB5IeSHogAfjJGEh6IOmBpAeSHkh6IOmBpAeSHkh64BnUAwnAfwZdzORUkh5IeiDpgaQHkh5IeiDpgaQHkh5IAH4yBt7weqDV6bnhcDRtWMq5FP8teo3d2Ol/2iS63XisD5+aV9yhrMWLm/3UNGzhUWYbNvlXbHvXP4nbdc6p1PrHXLcjw31G93xshAQfrH34yM7ienR5v862PO6cp20OBnj4ExvrkX+EQ21Bt619Put25tNsu9NOBTPjw/4xO2Lixs86s47mpvDazl1ZO0Ka/0vxHnHhRlzTEZ+m+TOj6zsYuEGv64b9thsOOm7Q77nRaORyuazLptP8fci2fiD0e33X7/ddhh/n8nmXzWbt83Sx4HKlkht3e7a/Mb8ZDoduRLtyfJcp5HVEbckpM6tmMnYMx/fpdIaP0/orx+6z34LtczQauJS+08jkN9pGv/f94Qdsis/Da6E/7dxpa/T6+JZrVqePgnFm/cV/2i6d4hzVOdrKfjg76P2+fP9Ong3heNWmSy/Q/Jer5yE7ho6kc460dzzmqtEno+GAvu270aDHNiM7jwz9qX5MZbIurXc6S3vpO87NeuvYRBq2a9Ij/khBH07+MWlB0Odh7wQ/O34faAfhvsd2jYe0d8RYoMFcL8YSYyeTpb2ZHO1i/NBWGm5jJe41/6nG7eSa24mpr/SHxpPe071MTtuGi/4VvOfnu0WX5fhwCMbJ5MpwOH8NNHZ0rmOujc4144aO0+RcuRbZIj9gnFlrNYZ1Ehrjuqb0UXC/cAPyvzY/7/K9v++y2ZzL5vLsJ89+eOu6al8cT28/5rn2dr31P/UH3w3U50P6vMsnfd4Zly/WXTavtpzqlQD8U3Vb8qM72gMPPnbDtbvcdJHXKsBnE/1kUgimu0UT0JKn/WmDAs1T869VbT5NJ96ufc7vZwIk55DgquNNQErQp/p3+Nb5hf25cj/+ubbymi/bj74zEBK8rB0BsNBH4W+zwUM07lqHn6UNnExfx4/rH+rRz+e30WQ/36+pAJhE2xOCvXDb8Nj+3ykeGnq8TI/l+9efz+Rtne0/9/sO/gxOw29/mhH3hv+bde7ZKPiKOyPtYwonI5jHxvD0F9HxFR3f4RYjA1zzgHMW8vgH/chAnl7aZ3jNw3PJ8KzPgOwHIPoub+Chy3EtSw7wdbTvjq5fde2Dx1y3ec0dHuy7brvp6rWKqxQKgO6Oy2XTgPq029vdc/u3dl0+k3Y7Z3dctVoHQ2Zd5b5Lrn7XRTe4sutcY9+Nem3XODqy42zffZcrnT3jhpkCQUQW3JJx2XLB9bodAyGFYtllCyXA0Zh977n69hkLIAYEHGk+J5SgzwCEuRJAPOcG3JIpAI8FB2PtT3N1GpAUgB2ALnGC9YE+SfO5xupoPLAYwcAPfQTMdGAwgpis66UBWrpmAcAP+9yChuBzAdPpNtP7P7xuy+7/yJ1PW2bnguO/U6sBeorE2FbPAgH6Ideh32u4duvQdRq3XL95ywdEXPdyqeIKparLlmouX9qgP8sukysDon2wFJ1Do+PMZgQLiKYBTvQco4FjdD/h3GIA1Z6VIeLXvwUqNW+OaG/XtVoN12q2XKq1x7VouXwh7aq1qitWNsH2m1zLuiMKdD0N9vmAVyB4bqLJMn/ZNdQsZkGXcCzBpAKeIQGmgja75sG8RnenuPDqdwPCCjIZIwa3gzld+7GpPQjigpgumAPj7z9/j2ss9WysDQZ912keuV5zz7nuviul226j5DhXQHX9bjdK5zlHxmmK+0Dwn4E8IGDWfdBpt12Le27Y3nPt/cdd7+iqS406rljIuVpty9U2dlyJd7ZyhnuxwlELrkMg3eWYI84rneVap0vMAZwdN/uwP2B8dFyq2yAqv8IY2mNEld2Ze1/qajt3n3YSTgD+aXsu+d2d64EZgD8H2sOjzoOpRUBy2cN/0XfrAIaZs7fI3k+4iwBodFJe1nOrgPCyY5zmiiwC+quOE9dO9Zsmzuh38w+c+TZOto0A30XXeJ02hQAsLmAJP9MjY9VrWb/4354M4E/bzmMu8gAMx0X0gb4M4E9B/XSs+UAmZLx86xKAf2yk+au2hL31jKQfG/PbTRjIyBdRkBUezcBLhMmdfB7doUdpFnwK6GvMZsR8G9PpGyhImeLvA/Y15J7K59kWtr17eNP1Dq67w1uXDTDm055tPdjfBTx2XaVYhOUfwSJmAJJp1+103O6NG64PKNne2XJFvq/VNty5N36BS1dLrn1lz43Z5wggenhw5IS9736j57r89rYbw2I2GoDUDqA+P3adToN315UrVbe5te0GrLTuE0CozVU+GwPi09mCgdRUhnbkK6Dxgmu3O66ysWXAKAXAz2RgNWGtBdoUePUHwC6wW462dboDA/H+HhHy84AwnEfGrOwK8AlLxwF8f+08m65gehnAD7edHymz87/2c5x9iG5jQTvvEZ0n8GYrIayq9Al4eu1D124euHZjFzC4a6sPugbVSt0VygBJAH4mXwU0FwG1YnvF5PsxOD+Php9FZ6/w/OLG4mT7CNEw6Y+wf62v6HCFpVwEjaFms+nB69ENGxf5HNe3SvBY3eJybrO6A8jPE2pOGOmQaZ/2pPohfGUZjxrWQ63e2P3BmAfsDmG9xzDgWpXSyo5hdmF5G/y+3wXw0wHbDd9OM4Pni4B9cFjPrvteCVeuYu87f2dzv8GO06CewHr7CJCv4OumK4ybbquadpubm65Qv8dY/D7jtZ/Kc64ZAgJ4dQK0XgdwTx8pcOs3d11r7zGu7S1XyI64t6quVt9yJYKhPO9smf7KEOiOcgbwO4yLsQF8gfuKrbqlMxo7rLS1CJC7LTfuPcG/Afjjotu5900TgD9/gyb/fnr3wEOP31zJ4Bvbs+RpHQeoTwP2Fz0Ejj0UYhj801yFdQD+Ovs96X7itl/ns/l+nmeelrV1Zv+3CeDPPnjjgXzI4K/dtrmHrf/daoAfAu/owzpk8OMCiPCz4wBfD65pADlhuiJAIArw48C9b8M6I+fpt816Afk8q3f8PEPsPwXzMdtEAoR1AP6qOceYaS6MyTUiAB9OD77Sg1kx+TmA7uGNx93u9Udg+A7ceNAAeLdcDrCQz+fc4f6eax4duiJ/zwHu8zD4tl/GTROGXwFAJgcTz7y5Wd9wl176Yle7dJdzR0PXvf6g6zZuuqPDhuv1x+7cPfe7yplzboykR/sQWD3au2Uynna7ZSz+Zr1ugUUd4KdAZHd31+XYbw52X0AoA3tfqm4aqGs0AS7IO9IEHKVCzbUJElrtHiCo5qob2wQByIEkVwD4t1sdgA9gl38r2BiLQRUwpG/SIMGhAKn+Dps6w1xP5BzB3RlhuBeN6Oi1WT6GYpYXNQMEx/DA1AdqY626SEJFn/VgYzutA9dq7AHe9l2qf8S1KroyDHGlQrAFwE8XBe7LxhbTASbLCl+L5vC423imL+aC0CkpEAav0Sg3CvAJKGGYxeC3Yag7B1fdAIY6nYJLZgVHzHSxtI20a4uVmqoFM6w9aWYJVq2mLTPGPgD5Avi6aAqgtWozYBwNjL3vw9yzesBeMiZRCgF+ANaNLBLAjwY9PPeN9NOf0+NOwmILVqbXJv7aC6gPAPgdA/jNo+ushl122cGh26nn3NkzO65cv9fGcg/2vgf73mccGsDv9QhyBfAJDI52WZlBbbB/mWt76GrVgtve3GYFYIvfErjpzeoMkS/nnQ0Afoc7W6x9icBJAB85HENfQceIYDzVbRLIX2F7MfgFt3MPDP72PaedlBMG/7Q9l/zuzvXAQ0/cgslZLtGJYzeiQGq+datAwKoH8dKztWXhO9cf83s+KXhf1LJV+1nNYh/f8zpBQex1uk0Af52rEGXw59n09fvqZAB/es5TBt8D7ilbdxqAP2H7bE/hvvSP6ZJ3uIy+6nqv03dP123i7s9jLH3k5KLfLbq3Y1l99hEy+MtWCKNSHwV0IWER/gZlMKDPuYLE+DDnPcDErScehI1/wmVTgONiFhCPzhdgJI13q9F0zQZyA0B/FnBfr1ZdAbmOtMGtw33AZhsczXEAVFW099sveCNXv+/ZLtsvutbl/3FtWMgB7Hl/gBCmVHc7d90PLiFQyKVc++iA/SIygGU+3N+3QKJEIHHj6hULKB649z53QBDRHLXd1pkzBt7Fyp85ewEtcskdHDVcDk1/AflCB9a/DLDvESQMYGPzyFT0ziDtQZADow1wNE0P5wUoGg55w56OHdIeAgSaZ8A/DyDSpBtKrzzLP72foiBvAsRDuZ7m60D3HDeelzH48ddUgZgCMpNQw0wL3LeRTSHNae4TtBCQAfbzXLci0pyygHIFWQ766jTsPSfNtc5p4FiwtGy+t+PznidSFjH5YXvDldVwDvDjz89hfhv/1upDG/ZeKz+dw+sGYEeDJtc+xapDDaC/Q9uRnhCcpNCaj9NFiaqsyV4mNRtECORnAtCtRW7tf8B4FcCXfp3wzSvcxdjrPiAYUFwQEhZa8VBeh/5UroK137Treis0UODgt7YziEg0o2Mg7FPrJ4IwtaPPvSEWvrF3mfdjLjM4cNv1rDsHwK9v3Ovy5Q034tqIwe8N04zZkeuyitZutVwLmVyvQWDA6leXPwvZrtuq12D/zxh7r9WrFG9d35HYf/u9GHxyZliF0ipXnu9z3B+Sko3G5NEQOOheH/eu829W0+jbMwbwE4nO0/W5k7Q7pgceFsDvsVQbecWBzZMy+HE3/KILsCogmPnd3IPl9X1R12n7ukz7KsC+6hrYIzeGOj722TMU4IcP42k/zEp0ws+j1+MkDH4U4E+Wp+fA/f9lYL8awE23MJwQSQL180X83TwbAEw3CqUIy48bJpCGORNRrXiwUgOYVZA2aB0Bvh91zZsPw6jCFsIcCi9VkHjkC0UD99J1i00fwr42Gg3TKtcA+EqqbRzcQs5znYS/NBIdpBXIRjYrFXfuxS90g80LaPO3XfuJV7jmtdewKiBm1bl2P+0u3P9cV6lvAobabu8WQL50luNV3N7NG655eMhKQMpde+wxWP99AP49BBcNAM3YbZ89a0zn/v4R4B5Gc+csjDDafYDcBqz/cCyVPy9AWw7duYDtELC2wXYF6dA5p57NBYA5GMwxMoWx4zylgwb0D5TcyXySYz/T+TyUfhjKnFwzjfsos72IFIqCv/irvVyiI+06vL0BzRHgrY/MpddpGrjvoO8W0E+PkE/ls7ZqUQAA5mB2M7DgYu/HrFjYCoZWcyLJXHH37SqAPwNkLQCarvxF5ZNKxFbC7+xL8hVWdLpdCDYAPkFlG4DfR1qUJfGzTBBWqe64So1rVUOPz7VyGa6hciNCYG8XxYP9aWCl4yg/ivEsgC8durT3HEuJrZKU+XlQb/1dOQFhuKB7RKtbPnnVQL7eluhL0BesIug0he2HwTnNX2s/DvzYUBCm73tcpzbX6FAAf/8JVoUO3FYl5Xa2Nt3mxn2uyDmOuT7DNCz+MGWYpEPg0yKQbtM3/cY1k16NegeuXs4C7jeQMm0RsNI3JrsiiZ2VqxE5LEOidcl7Otx/fd1kjHsD+AQQKQF89Pt9Vk6IHtjfTc6TewaJ0FkkOvWdhMF/fWOq5Pi3sQceuczS1wqAHz3cOrKM6cNgvYauA5Ine7pNAH/dY64CbE9mP6v2Pf/9fN/PHzsukIg9xh0G+NFjihQNX3eawV8F8CcAPaKTXQTwZ7f1D6npZyZXDh6UIZM/fbivN+r/72wVd49MpPPBX5ZJdaZAyv8t3J96PF6DPzNjeVFDcP08q+gTCP01NK0OEpyG27/5mGvdkoTmCZcn6VS64XZziLvGBiC/bMxxP3DRsfgkcEER6G+LhQXADACblXLJ7exsuHSv5XZIxt1+0Qtcd/MSIOOC6z7xSteAxR/A/g+QLjRg67fO3uMu3HUfYOYWABV5CWCkVN0w4KWVgqO9XbeHtr95CCjarCN1YIWAFQOx8/3+yO3tHQDkRoD6Ta91hrm8i6TeVAYWlLb1AcK5omQ8AF5Y7TxvGadtXbgAYyomWfENrLaTTEjJujD8KaQ7SkQlcOhrg6APDbh5XBkA+uA+EDe8IEJbNUdOv59q8Bf/RhIU1lxogOQ5IXvfBtz3kOYM0bErQbpaKhtzL4CflnyDc0HH4VcnjAX3yfTzr6hRQAjwbZTMESfRYMaPScmGZgF++LtYgB9IxHrIUHqMqXaD/IEjcj6a153rIf9CS1JFWlTdPO9K9W1YfAUnJJAKaAf6+vBe8AA/vA7ygPIAX641WuGQ5jxNpCqAL9aesE1rVjRaTjLSyAcrDMGFhb9Ht+5Z/DQrVwoele+RAkDb8bUHtu0SXEb7Jrqy4fsuAPhaDSLQaJJg3tgHqB9edenhgasVxyY/q6PBL5GQjpDegtAezdHqUxsQ3lS/HEq3f41xf0BKec9tb5Rh/bm2ZXT3RQF8fovsSqPUA3xyTXRPMhbUt5JjZbn+OcnRDOCTr0EwPyS5eYwEL58nAMuX3bn7Xuo2zjyNAL46+fr16+7Hf/zH3Yd92Ie55z//+TPjWdHj6173OvfHf/zH7oknnrCllGc961nuHd/xHd0LXvACS1BZ9dI+Xvva17q/+Zu/ca9+9att87vuusu9x3u8h3ujN3ojlpm4sXhp348//rj7q7/6K/cf//Ef9tnW1pZ7h3d4B/dmb/Zm9vdVL120V7ziFe7v/u7v3IMPPmg2ZOfOnXNv8RZv4d7+7d/elknDl6I/tedv//ZvrX16kKtd7/Ve7+We85znTM5NSS7/8z//Y9s9+uijdiNru3d6p3dyL3rRi5jYSV7ipfPU9//wD//gXvnKVzKR9qzNL33pS93bvd3bubOwKU/H1yMkfnXnAH7chBae2xs6wI+yKMuux6qHTvjbVSB83f1E27Jqn6u+D69P3LHXAtG3CeDH9XUUGBvgfgoBflQv69vhHULmx/M6DP4ygC9g6BmwWXA/PU540nEK3qfjLHF72jwzXoO+89aKodRg9jjHZD1zeMwYwshPYvGlsZNzAJ/PtFSvtyyCe40D10Bzv3/rcVj8G8hyWq5MQl4PAL5/0DLpSrVa5lkGiAA0CUTrVS4BGNnX4cGBO4RpH2HhVwQYVXjmSdaT7h25nQpA/FnPdqOLzwFkXHLDK692h4+/Akce3EQAWD32nSWRcmPrHCD+KvIDWFf2USKgqEl7D4g9vEViLsftSqvd8vKg2uaO2+B9dNi0d1bgC9TV4LtCMe/O8zwaAoRluSkmV1rkAoFHhQTdNOxsm+fZ2UuXnEOX3kOnr4RaL7iG5R8D6nnnylv8ZsN10DArFTkc79osZGitI+y6BNKRyEUIWX3bJJC6xD1HZq/6lMGPnd8CBl+YVOCt25b2HnkOLjTDLuw97HeeBOQy7S6Ua7D3Nc/wir2VFEkJpiYfmiYUL52bI6z8fNuj7Zs45gQbzZAtsvBUYBkNKAQ0FTJyfY1tJumzQ26GHGKGrVusmgwZRxtc5/OuwnU2gI+jjgfY6s/Z9ns8banknjkn+JQ8ZyiAiy2l5DmMBFtxygCSZSk6hNmXNl9/N5CPHktjyG5JgkMB/BwJvjnAr1aAsvx9AvTZS2ugxG1/Ux4D9/5Dk0KNwV7+HKXBJ4glyTYzOHLVwgg3qiorFReR6OgasXoEwFdA2oFdbwHum9ybxuC3rhHXdbgvCYg3qmjvN/gN8pzCFkO2ZitOQ50HCbYDzqPLqkiboL1LsKuATrkmGVYHUiTZaqWsx7gZNshXGbYZKwQsBADn7n8JAJ9cmdO9nloNvqJbAeqf+ZmfcT/8wz/sfumXfslAd/gSAP6v//ov9yM/8iPuL/7iL9zly5cNhN9///3uXd/1Xd3HfMzHGPgOvXzjzlnH+Kd/+if3cz/3cwbwBaQ1sC9evOje+Z3f2X3WZ32WgXcFCgLRv/zLv+x+7/d+z46rlzKo3+Zt3sZ97ud+rh2rylLnstdf//Vfu1/91V91f/Znf+Yefvhha9sZdIhv+qZv6r7oi77I9iVArnYpCPiFX/iFSTAggK926dw+7/M+z73xG7+xHUrbqf368zGWQcP2C7R/9md/tnvLt3xLC1I0gf/5n/+5+7Zv+zZrvwC+2v/iF7/YfdInfZIFDhdgRJ5ur0cB+KsY/MnEHvMEXQRGTwJ8o9uu+t3Ur1fzUEAnnbLTVx4rRu5ymkPFMe1xD5X5h2DcsaIPjnkWaS1wr53eIYDvCdEp023/XOJ4tGjsHP/cU0vLzs/6JdJhvp/iWfV1AX6UsQ9/Ex5H+54H+GFQ4RHPVCN7mjHzTP2N3QvzbKhOVrfycUJ15rNjgJ+fBcPLust+fmwfXms9b43pbR0BEjCFzRuPuMMn/scd7ZPcila4UsrxFtsLYAZ4HaEDlkymWgHs5ADAAsyAkBLb6Jq3miRK8jxNI2Up8JyRq84Ye8ARgO18veyqEF3jS88HyMMOcqy9h17mmvtXIKTkl18DG9fR0g/dzatXkR8gp6nKIUcOMHL/ABzJGYdjaaVgHzZfuuQiDOYWlpmdNtIHgIokFUpK3N/bIzComESnD9DJAXa7fK72ZQhaBPAF+psECiUA/+al5xmYGhOcpMSM04Xie1pIh3IkeZZrZ5zbeY73jjfdtrfXNBw46Wsh/lk9ePReDeep+fs6fv6NSHRsep+9oAaL1U4a0CVxswNQ66K7F7ubGjZhaYcEV9hi4qiixM00yZWcCOcs8g95i8aCn00s6LEhMxeU+GksCN6DG3GmrXPtCs9v3jY4mA4Drb8/E3OPsqmBMcIxQp18t83KC0FK7/CyGxxdQ8LS5Txwidk458pbHuC7/KbJTXybfXAbNt0HEOY4b+ejtghUS0qm/hK49/p8zprAU+B+AGCWfaaCRyV1K8gby5WIcTMkhyENvsoD7AvkiRRlMUp71Kc58kMYTK45RBYTHCsMcGb60mZBVjZoq8ag3KU6XKd+C4cjcg0E8GuMx2LlLIsrnB/nNqJfhN8kj2sJ3IvBR5oz6CjwJugpZggKSqxeKYDDNae47UaZqiWHC+BjR2U5KcptaJHUawCf79Jo+yU1kixpnJJbFfKcZtcCqVqdVSuC2DP3vQiAT9B7utdTA/DV0Ud47L7qVa8yMC0AfwDD8Cd/8iczAF9g/Ad+4Afcj/7ojxrYfd7znmeD7d/+7d/Q9O27j//4j3df8iVf4i4pyl/wEov+gz/4g+5nf/Zn3T333GOMt47/7//+7+6RRx5xX/qlX+o+5VM+xYIGAfMv/MIvNF2VQLZA87/8y78YUP/8z/9892mf9mnu2c9+9tKu1UrEL/7iLxqbrn2qvf/7v/9rjPqnfuqnuq/+6q+2doi5/57v+R73G7/xG+6+++6zlQsNdrVLLPzXf/3X2/ltY0+mIEB9pOBCv1X7X/ayl1n7v+IrvsLAu/Yhpv+f//mfLUgRuNdLqwk6vs7ny77sy2wV4en2EsDvBoxUqO2bn4inwMWmrGOnqLnw+MP5+NN63rM63NEioL0YgMcwo/FP96WXIwZPzAIEET2TPZyejfWBSORok4dHZJ8rdh993CwKuGx6D8G7tT1+p8cemh6Zz2698DPfIYv2PcNcabvAczn2Qixp43GQP2d5aY0IGfTZ9kSB+XSzyLYRgOnbGz7QvWxDPuP+d6H3ffj34Nz5elaiEw0koqPq9GPm6TaPnLS9cffesTkkjN+Djae3uB/BBpjmx/jcjgV40mJQtZ0KU1l8YSIDgGED3TyJmXuPu87uI6Ztl/d2AT19GfCrRFW5kMjGsMczR8BQpJKChRxJsfLWF9AMC1elBDCk05dzSR/mH2ByFoB/4UVv7IZn7nfZ6t0ug4xk98GXu/3LryEY6ANWcAEBSN/a75Agizc+1n1lQEyefcsLXMWzZGtYKeMIA8gX0ZQHqI+znBdtkCOQQLfuACUl6hzKZZIOxVAD1NTeDp83eH4JEBZ57mY5vz45AGL7z9/zQrt0mbTkG4A/dqW822YXBhdgLAY8u/Ns07Er4RP9kA9fg6EdyjvG8tyP0vqRe2zyeRxhMnPR7Ub0wV4I7ENAPLn4NE7sM5+bfr2JfSKypjGgVQnRBZKbCwZGZTEJsIcVHsPcemkLqxC03YpBCXoG+zx2x0bm5+mzzW81O0bDz6YWobNklb8r5K7kgwqNVzkTmV+TXCg9067xwjWSzWcHl5newTUQcYNkW/m84xSzdQa2mkCwuGU6c4PNxuD7VQBrU9BPvriZHHSQZhEkCOCbPEerOYD60bALWD6wugF6j9DGKzlcQN8kPSoqZUw4bSZQVX240wIAACAASURBVBGpAnKnMlKnCm0pVbbp25qtiHTTSIY4thJZFfCGhaXCS2fzqgA++9Jqi2xBNb4HMOtpdPAlzIxKJKGrNkGG48iq0/bHdlqVUXJti6TzLoHPeLDviox3raKVKQ6ngKNAW9JYiY7wuB/RmZLMjaS/Z9w3uWePlJPB8XxQpzwbzeeMc/piSHA4AsflCPy0GpBGHrRz93NddfvcSaeycPunBuBrAhAQ/cmf/En3W7/1WwaC9frTP/3TCcAX2P2jP/ojA8UaDALpH/iBH2g3jBhqsf0C6wLo7/Zu77bwhH/+53/effd3f7dFXJ/zOZ/jPuETPsGO9/3f//22TwH2b/iGb3Dv/u7vbu359E//dJP+SBIkMC3mXsD//d///Y1Vl9xl2UurADo3Mefv8i7vYvZSP/ETP+G+9mu/1kC2gLrkNz/2Yz9mbRDbomN89Ed/NMlHLfvsh37oh9ybvMmbuG/5lm8xQC4w/6//+q8mTRJrL/CuQEFA/kM/9ENn2P75tn3nd36n7VO/1W/e8z3f87SD4/X2u8fQ4AvgTxmLKaqdB5KLGFc/8cXC5Znzivr1rnPC6+xznf0s2mZxYGFnNPOzZee+ThsWAeLJb9fBgjGe3/PHHgei93Wv1SJWPD7Imz2af1wuZ8CiGvzw13H7jl2OjwB4mXcvOidjZ9WU4JJNAf4UqOvY2p2Y29mX32/4GyXPqmhRuL0+n7piBEDe9jUF9U92bKwzfv4vbjNlJ/3Zz6/0GcCJA42RzsqoyJUAFLrcEWDXJ/eSpAnz29q9au/RoGX+2GLAZec3APyKOS8YmPfjRVZ/bdj8Fsy3gMTmRt0K50hCk2M7FVsSuJfspq+KqjD40jwX2M89z36eS9XPudTmOYBM2jWuPOxuveY/3QgWfwPAXcTLewhTKh3wQ4896sYQcjVY0haWl3u30OTDahaRn547t+OuXr3szvJnFjvFFpKHNPvb2IbNBIQ12b4JK1lDurC3iy6/17RgNc9vO9L78/0QEFVGi1/BPvIKKwam864hZaFCbprnZYEgQgHAQIG55D30nQRJ+dpdbvPiCwgssNqkPSww8FKVUcAgN/l46JnlRa9153ILTMRGB24w/j70qy0G+61iLYEP/5T7TJcgaoy9ZNa1AcSsnnCuWRJqc8ieMthkptCODwk+pMsWzJve62GI+CTuLGPNp6+QzQ4Z/fCcNYR8UOHf3nPezzEG+AXIuVZd8jea8vE/uOnGgNpiigAQRYJkOuXajhvhBDTifJQkPATQettMVVP294bGagoN+hgQOxjDUrMq4xl8tpQUB016HxmT2GvlgIwB+CkD+i3GN28FTgR6A7tnkLPIZYcxrGC2TKJ5ffMi77sZP4xjVp6GjFe1oQ/EFKgOgw7vruPlkWEirjz4hwB3gXflBOhqZLl/hNGySMqs+rMmcQUatKULwG8izTk6YlWDwCeLb77UGZK/KaFdSeiSkKkdI/JFtDqTHiE+4t7t0xcNAP7e/k1WDA4hmbxEiZ1zHFa1cIzScQg7XJok3ULpHKtZNbd96T7Ldzjl66kB+ALBYuXFXksXLnZboDsK8G/dumUg/ou/+IvdC1/4QtPEhw8paeQFfq9cuWKgXTKbRa+v+qqvMoAvcC12/e6777aBJlb+fd7nfexPgW4B/1/7tV8zGY3kOvpMrLpAsY73yZ/8ye4TP/ETjZU/yUvn8Su/8isGwj/u4z7OfeM3fqO79957bUVAffABH/ABBsC1CqE+UHsUGCgvQcy9APz8S0GOzkuyHa0+KAgSgA9fCmb2WAbVsRW0/OZv/qYd5zM+4zOsL59ur8eortgLNPhxYC+ccMOJ9slM4OsA/GUPgvC7dQDVOg+U6LnFndcy0HmS67xOe9fZn2dqVmzpybxjr5k2RB5M6wD5aOJZdMdRgB93jgaOF7R3fqzN9/Xs9zrvWSA+PxYWjd3ouPVM/WzXhFKbBOCvMwKf2m2inEFUihC2QkMrlFksapkEJVmNdy68GNs0HuoHzN9711QwB1kHICjLZ7K7lCuLAKSeAUpUzcKO5wEgGhsqGKSkWFXVlKRFMhzdjAOqkWob/TvjuoAJaZ7H5o1fgqLsA1Qv3g/ABxRlAUgpgoHu3hV39NirXOfqQ/74MM05fOyrSG4kB+phddk8PMJP/5A38hMsNZXkq3vgypXL7tJdF5BZoJuXVEWFtgBIKoZVROZw9cp12P8iwI5iWQQjChIKPHPzvAUm5Y0uIF9FwqOiWEUCgwqr12L08zCjFTTRAvYCwzWCmIbkSbCrnXEJAvkeV6ieBzzD4AJQB0oyVjCsVQT5jKpHlhA9J5uTj7vOGMiXJES2i1wr1QmQrCXdJVGS1ZACeQ9KJs6iuc/lSVI2z38kVQq1FOCFAN+3dI3JdCrVWdj2yFwaAvuoHt+At1XHDqZuIxOOA/wRcpkevuwtViS6ANsRRZ2yw5YlC29snyVV4owby+fdAD4Bi61BTQG+VWhmSKYB+IxUQDpsuRh8yNyUSF5ZRnYE7mHEceoZWJEnSXQ8kz9QACAvfMbGWK45ONmM5Z4ki1T2KA/5Mgz+5tYle5dx+BnBnstZR8GzAi4D+Fp90VxtAF+1FILraAW3cPSRJIh96nuBeq0wSTqmVSiNOhrpgx1Wuhro9RsBwM+nkc4h55GkJ0cQlwfYy/o0ReVaWmd9kuZayzVHFpkNgt/dXaw1CRTckEAGkK9gJZOVXxQSOK22EcxkLc+ERGYSzzcv3k+wzSrV6V5PDcCXbOYv//IvjXV6v/d7PwPSktxEAf5VIncBWLH17/u+72uyl/ABJ2mPAK5Av8C9goBFL8lSvuu7vst9+Id/uAH46Ets/Mtf/nID/gLJSubV3yWd2UA/KN28ElaV0PtN3/RN7q3e6q1O1K0a0Ape1EZJfX73d3/X9qUo7zM/8zMN4Ete81M/9VMz+xXDr7YoMPjIj/zIme8UBCjZWEy+VgfUR8pbUJQZvtR3WgX41m/9VpvMpNH/ju/4Djt2WA79RCfyet748UCiY8yGR0PWonWAX9h0ewDOeeLGndapAX50yTambXHHWvdhEv1t3G+WAc91L91TCvAX6M6jbV2nPcu2Cb9bJ+BaVMk2DpAv2p8NyTmAv+x8wn1P2brp1iHzHo7xKMC3gCR4+31MqwX7fYWsvWKoqAZ/neWXdUdLst3sPTn91zx2DJUJy3rMrhiXJ6tIExaxg5PH1SceoYjV47itUDW0BHPN2JI7juZvr7FnO4CtnqEqbGXAUmCE7wQuG7jZtHHgEICSpEfgPstv8xmS9tAWu/aAv2ddbavmime30Lk/QBIfkpHyWYAIugSBmEOSeh99pbt5+UEbS3WKUNW3zjKPAkCoettk/5Lc6NCS6eTY38MPP2htq9VJjD1ooMsvwVS23CGgsAojXyRQePWrX+s2CBaMABf4IiiRvDRj+WrYLgLmFcDoGWw1AQoZe2bqe8leVBhLSblFJEolpD76ew2Hk9aAAChXdSWY5BoJwWLJuzCmXZJxRwQU0jKfdC6Nu27TucXvbzJPmMzKOyCpD7Tq3GIVZgRgzQGEy1Q2LWr1AaAmS8wMwE+gzzTdgFUx3sbgTw66GuDHERuLV32ncp2oHl3bezFNwHRYQSnVYlCAOGXwQdkG8NsA0w6rEn0q26Y4tzJgdmP7PDaSjB8kUmkSXceyO50B+GLP5XFPiwm0CDsB3aqPIFkMwF3WrgD6Hi5PXfTv/dYVKww2oH6AWWiqfeRwZGUlaaAZuYw4b9o0JAlVWn0LWjl2feMMDlEXAfnnWFEg55DzUN9K1mVeSwL5Wv0RgNf4k4hIc6n8MgXyg1Uuky1pxcGKzqGN1yoDAYUSaYfIrbqsyrTIYRGLP6BfiqoNwMqT5Geq9yBXnIzyKxTMajUD/3sliPcD3/8mwH5/Fwafc1by+9jOc2CBfBm9vYWwxDH5KoFx5bzZxtYvPIuquuScnO711AB8Da5QliO5iaQwYpzfEAC+wLakO7rgmkwlJ/rYj/1YkwKFSa/r9q008mLQxdArwVWrAtLUa9+nBfhi9pV38Ou//uvuC77gC2w/0t9HX/MAX+ehAEfbnzRIWfdc7+R2T1z1LjrRySwOGM23YR4ArgOoV7FtSx/Ukaf7OgB1nfZE9xO7/SkCi0XnsE6bV13ndc5p2UMz/C6uLUsZdP+kPbbrKCBfNB5OAvAXjzFdiLAK6XGXjXXYe7/v6UM9HOPLAL5n/EMdvgf4IfBPAP6q0Xp7v48jhtcB+JZWyHXMC2ggUbgFoG7uY0Uoe0Az6UZPL3AD8LKERxXIgfmWjDWPFKAEq21uOwJqyG0kxxETqW1HsIADwLJeGpXdNoWKqKSa6SAJ4PtMBTeb5z3b5c+eJ8LA6rB41qUK0rHDpB9dwS7zf93+9YcAYPLjHvikSjT5aE2Q1AjcU/AK//MMIEiuIDWkNHsk2R7B6o/xEpRbTAcm/wAtvZ77GYKAQzzxC7C8FpzA2kt2JKeWPPtU1V2tQKjtwgWH5B+owJbc52QfmAXYmXMQxbUE7EusCEizPwa9VTa2XF+FvgBRmzvn3db5e7CfPOPaowrsPsmYSIbmX/6aRZfw4qvUxo0USXSiz6EJex9UZpULUAeWN801LSBlqRCoFAX+KN6lxNoUIG5giZdil71WXaB1KpVcDfAXjeB1QH4o19HKj/eZPw7wjRgLJDopxmOX4kse4OM0c3DF9SnsVGIMbp2hhgKMeRGpjtxslODqzS5Vp0Dac7+qYf0lKRIrO/0Q4DOuRgSKAxJOOwQNHQD+uH2Z8XTIyj3FnsR/M8bkllSgsFamwCoBRZ8EogX+h+zHtPoEC7p6ZTHdFJja2Nhxw+KOL8ClFF4FUBMG3/dthvZILuPDKu8k5GsPCNx72ZLp7hWUKMkXcD9GLjfCJrTXwb4bt5229PcEGjVyUIpKnlY1Yrnh2FsrNJJfKW+E6giSBClhWAE656u6FB0kTwP88JVnwHIZAXwWgI/MhwZkVMAOHX+pco5bLu+qF57rChvcq6d7PTUAP9o26c4lm3l9A/yP+qiPctLri/WWdaZYfL0k2dGKgQCyWP51Qf4NPIG1YiBJTp2lRmn6H3jggYnjz2kAviRJYuy//du/3aQ2ChiUhzDvIqQHgFZEJNH5/d//fUtUVhLz937v95qk5+n2unyNqD5ikxmdVOeZ2ui5zQO6dQBsnGf1wv6a0zeerF/XnLxjUMPsQ2maj6DjTyBuFOwee4idrKUn21otWM4WM88de61zbeYfWqHryPzOZvYVccjxqz/B1hYYHW/ponbEAfTZ43qAH60QuWplJcrih/vSZQsLzswDfH++PslWLL7/Ph7ge3A/bWFccLNOn5/s2idbqwei190D/OX3g8C97okcIKGJDeaVB1/hMizZ13DEGQOcBZDkGiL3ELH3WqQRSJC+XhIdvQSIjT0WMLfCQQJTSgbk7wDxcCwMkYpg+eHSVJftkeyKiNptPgDbef/9AHw8u3mnS8hr0C6D3lx3/7K1SXrrfSwy+zipFNCNFwHybQC9gLeeb2LgdaxLuMA1G6wcANrTsLhi3Y+Q4AiMq+09wL4yaSVjONjDEx71fAvQWIbpl4ZfciJLFmaQF9Dc7+3dQvqxgRXogTsiSNA9INZeRb306nJuIs0UNJy/+16T4zRwHZKX/plz97raDp/lz+ClL/nQFOAvBsCrV7p03/jfhwWZ/G9Me28MsGoRAO7RkMs9R9rsKtaiSrxUcm3aGGhsPVkpkWxE2nCBP4FQk8boLg/m7IkhwZJbayUJNDcmw12FRKvNNyqqFZ56hMG3c7U5SeNPhZ2whoR57uKH30HGpWJrRQDpzrmLrgyzXCSPI0ffK6/AgG2QaKt7wK+gcxwD+MoDgcFXYitV6geMAbH37cNrZlE56lwxLbxsVDMEfbITLSEBKgLw01hOjqVpZ7VG94QFWuLmzaGGcSZ/fsZImTFGg/g9oXOQEyAo792VJB7SHClmf7qy4XX5kiwpzymYY7V3dm3ynT4rMgbwcdoB4Os9IICTd39FVZhZodIqw5iaDQjT7FhhQS9JtmTLL9//IWC+B8CXA0+vg2OQzlW6fyQ5SlwucW452l2sYgULwFdhuaJkawD8/MapnRDfcAC+wKlkOZLYyOZRSabhQJYf/Dd/8zcbiBUrLbvMRS9JeSTRkYxFya6yodRglT2nEk7l5iPg+9znPteYdu1bWnUBe73k2CP9vbaT7l9s/qqXJjvp3gXE5cijJF4l0UaBuDT5kuh80Ad9kK0YnD9/3m4A2WBKSqOXALzyBPRSf/zhH/6hJesKrCt4UAJu6OG/qE3Xrl1z7/3e723uPDqOchaebq8owJ8HRVGAvwywrAtmVj2M1XfLgor1+3Y1wF9HjhNtT/TY60z667f1JFuuBvhRvmymzf5k/EdrBE/TsWA/jG3k/KfrjoO4fo0LGKfXaNbLfAoCfLPijhsNVKfbzDL4YZfYUnEA6kOJTvjdNBCYMvh2FRZIodaRLZ3kiifbLu4B0/uu6CAPFfkP547rD73SHVx/BDkH+AXmus8zoQ0KVAItH8FYyyvdA5Sikk7NJ19VU8PgMgD7ZiUoFh9GEMCj7QaAqR5SmTHAfEw12T5Av7QBqC6l3bORo6ZxdUlnN4DcMMy4kOSQ/gy7SBHkmAKr2tm9wQoAEg0Y9j6EixJIC4U8kpqygXJ54G+j0e8B2NROHniw9yqShHZeLD/svRKAJdsZQ0Lp3Uaa0MQpqAIg075kr9lskCTMf2Is93d3Ae2yFWT1gN+ZDSb/Lkuyw3lJo69ntwKAkhKBYY67cvZBry8AnSuhX65dhN2/YJVAo694kL8egx8C/OmzQHuWQ4r63Re36tBXfWnvU21XR/VUpf1ZadTR3jvYewVusksUyBcQBlLaPBbOoGYnuTreODa6VrH3YZtDgG/A21aKgll0AcDXeXXE4EuDjzSlDcDvHl63JO2tsxcpeHUG6RYVjm2FQtV4pcM3GG1BrlaT7HRgw0di8HHLUcDXZxz1sHHVPrt47HdbvpiWALaca7QiUCCBtgjQLZBwqvyFNLKXQZokWgW+xrb7fvNe+kh1tOrDb9OsEIUAX6sJEzGS8jxMmgPAN8DvE4n9nOpXQU0eZjebugfViUA4UpwB7P2oq4JlrC7hlZ/CbUfBdoGkWvnwZ5FeKWlaXvciW00mxwqDdPd9xubQJD6ywfRJywoG1be2kkKgkOe+KXOOBfZV3aq7LEnmBVbVFEhVzz/nmQHwJd35nd/5HUt+FUMgqYucbvS5ALmYbGnkZRMpjfmil0Cykmyl4RNo/4iP+AhjOwT25TCjAlRf/uVfbhf3+77v+9w//uM/mu79677u68wJR7IhgXEBb7H6Yt6XvdQ+2X0KTIv5V5KsEnV3dmYTI7QvbSOPfFlzfsiHfIgFA8oBULtUxErByZu/+ZtbuXHVAZCOXvtUe5R3oOXQKHAIi4K95jWvseBFycLKIdDKgxKbn+4Af55FjQNci67NOsDOkyarZ9SnDuBbg1Y+lI6dm4Bg5Fenlc3cKeA2H0TFXZtomxddu5N+Hj2fdcaDn+ztMWuXYX78hfsL22qJajEyoXA/ccefD1g9gzTd0oN3v99VAD90UzFWP3hQxR07Afh3amSfbr8aX30A4T5JtY+/9pUuDUu4hXUl+NXAahstt3TdBUCLkmUFBEYAWLvejEsVCzJXEGmc5UiDZEKSiz7gyTuMIBMAXEmT38W7e6zP2V45uPWNkjsgsHjghW/iimfudWlYUtL6vLxARX3Ybsz3Iwob9Q+uA4pIDpTv98GRse0CbZ5BlY0l4BgZRAYAfnCAVSaSBTGYAjqS8aRhUQ/JDcgBCCVpkG9/Ou+tK1WYS89lbaN/t3ADklOOiisVrYAXIA+GXxjM9OF0jiRKChruZ2V8zH6kdQZhmouLCmOpjd0uZ8Nn2+fucf3ivL1gyNxGr5tfEVnvNU2y9QBR7jmqPwDAB7i1CaD6AMESyZcbJc8qZ2UjiVf8COtDrRYL8MnhRYmg6jsP7qdmzWs8jhY2NXqfR1d9Pfngg0RfL0Hs9yzAN3BrnuxTiY5WJhTUWdEuwHgHh6Xe4Q2DzXVsMqtKtK2dNU96uQMpEdaDal9B2I9RHVhVZlU8C4chgk0FjR1kY13sN7sN9tmGwUePX4AN177sXa4TOBB0ypmGfSupug/AVxxnickcy+xY6Q0rlKXEbkm68qyKmHe9Ag1p4H0Q5eVUfk7X6J0F+MFcH7qZqc2SxsnNh3uhT+L7oLNnLD4hJrksBLBKYlfgwT2TwhJzoNwPc7xSMMxv+tjYBsGu6liMlDSMLKcvoM9JDCVblzyIub7ImC6RoFsiUNogJyWLn34ut+krB18QwH8GSHQ0asWeC8CLVVeBKAF63dT6t1hsyU1kMSmgK+94ed3rJVAtmY0ArpJbFRBIIiM5izTomrTCSrNixLUCIKmQALBYdUlp5GSjoECJvLK9lEuNvOll1SldvtqmYlZyAVI7QrCtbZXgKmmMGHsBdLU7fL3t276tJcjKm14rCyq+pRUKbReem7T7Yv9V2VfLjwo6tE8FPJrkxOrLiSdMmFXBLvWPtPdKzJXrj/anJdH//u//dn//939v20supBWDp9srZPCPAawIkLXvYrD5RLe/ikYLOmWRD37YZ/NWklMv5LleXRUnWHvmXRhWX5mZ0wjlO3OgcubQ+scaLKL9Zo02r+zGOCHysdMKfJF1yHlAHLYhYFUm39vlnbvGMY2JBdhBH0yuYXjMuc9nmhkeLxwXNvn6xsUeQzrOBeRfCMz123lwHbfPeeZdhw0Z/KhEx7fFt8dLg6YLIAnAX30v3Y4t1glEVx3HpA8k6l197CFkMI+7YpokVcCxAH4fhCwAouBRoMWGYMAoesaYZX+YQWnYVRFU4EbzvqQLPZhBc/0QiEFeYMmfPRIZAZ/6TJVvdZwBwKO2jb3gvc936S1cdHDsMUefDAmCSCHS0h539t2gcRVg5WDVbyDxkRa5Z/77WikokQgsnXUb6U8JYHZ0hAMKLTedNyg1k4HCpikt2PqUWG7aJh12VtabfC6XNM29OUk7+LPZxIMcV54B6Fc1i3YEdAA+IsG0fZogQcBUCY2bVGvvkIxcIMFT+uQMGugRKx59VgvaaPX7rCzIXWW49XzfeTGv6bR1eoAv9t5AM32t6rVtJBgDAH4l03WbLMlUKzWI+50A4JN4SX8NAPg9y9X1/LNdLs01wUdPBuD7+cbPCfMAP5yLwpwOBYeT6d/AfRzAV82DngH8trTyB0i2YPCVfFvEp72yeRa7zItIafCMh31WhugE4OuAChatIXyOnl92r2KwpelvH6JFPxR7TxGt7k3ALIWirK7BJnkagHutKDFWMoztDEmowj79bNVyGEZKgCVgyjLGFCCaOSdjy/4UOWLt8PVx9ffJPBzM6VplmJmbg9VStdTaq+2UyyJAznWVlKiPy88YJj+f0XhPIS8jiZvcAAXGg7HyRHCIImjvagWMVZwBQbskR7re6i+BfMl0BowV5ZTYqhOrBIoplNNQoiJwBWC/dZ4CWwqYCGYKrBLUAPgF8hxO+XrDkejoBHZZnpPbjoD3f/7nf5pMRgNPYFve9wLmAsy66VWtVlaQeilRVpIcZeHrN5K2iBmXY472qQdi6CkviY885wWuVQVWx1JxKOnd9RJwl6uNjiWWXeBfFXVlYfk1X/M1VnxLQF8SG7VN0iF53EsCFPdSQCIGXoGBXHV++qd/2qrOKgdBg1btkvRGibTatwIZrTZoFeLmzZux+/zKr/xKW1nQPrS/3/7t37aARy+tECgJVxIhtf/+++8/5dh4/f3s8jVs2ERzBK84JjUEOvOtjG67msn2LKm/2ef3tBLaTn7jd7EOWl4B8A2wBahxTrIS3fuilkWwcjDTL2vX6vPzPRJzXkFnrdzDZLsAKIf7izZ0sns9lYIjRj+bOXzkiPpr5LtJIDbTCX6bmWRtPrLKjZOf+yDiGPYP9r+M+Z+3r5/GLl4rb+MqOM78fiZAX9+HbQ7aoeRCWyoO2j4r0Ql0+PZQ8mBfP/f7WLyioHth3VWM+Tsh+fe0B1YBfAMJwYTix0c4Zqc87RANrirV3ryG3z2yhYyqzbIcL3ZczJ4uplx0VOlTjh6Cf+bsAaiVx70CBMlvVPnTZA0AYYF2AQyx5fYdYDzL32V5aYV8AJdZJD71+oYlzcrfvrB9yeVxHqEclbmbuNwGLDxJijCuCHzMo1wa4cNbuKfgcJIeqSgQSZBoqYsw6JIxNKhYWy5XsfaruiOSbcVoZ7Ev1MpoB1Zdkgy1qcczW6ByBCDqAZwEzIoAOElwuqbDB9ijZe5I34wEYnuHYkEqRmSOQIA8ATzOsQThJY/8LsCvi7ZbTH1OBZfYnxJW5aXevgUI5e+5Sy+2REsl4bI84ecBA3AKaHRl6J9YRO23m53fpkmpYXJtyIgLtBkrTd7CqLvrKtkBtQQoAlbdol8A+Fh4Dkm+HMk5R7psyUwMhQfz4nSIrH+rBXNFMNQi42w674Q7C+97zXtDscfmGhOw6zYR+vElgtIz+B7oqopsH0a6Q15Bm4C0i/6+B8Af8FkOvXulfsFVdy5wnjDOQdVX7+tvYaatEnjA7OdcybdarCh1Ye8F7jsHj8HeX2MMdyiudolci01AMxIVxkFB1WkBvpMaIeyzJ/tJPR9h6CXZURCpZG8/VSplWXp/f/+Y7t6Yfo2LcAXDPwtUpyJ6bcN5NGT1zVKTgKHHakNPDD7FqfqN6wbwi3m09+WC5YVkua5jwP2QegsdxqlccuS00zfdvtyA/CqVAjiJ+rWKpeC8hbytxb3RZdwo6bfMCkWJ1YoablB1cKIAfjZDzQTasXHxWa609TQC+JKVSPMu3bokKS95yUtmBrXYcjH2AtFKXBU7IVmN5DrS3unfVGuRnwAAIABJREFUAueqDCsJi14Cu9pPqE8X8BWTL+mMLCY1aCXrEZst8BtaTApMS6suOYz2p5cA8lu/9Vvb8cKKudqf2iQdvD6TBEdyHu1XTLtWBxa95KYjBv7ChQumq1dgonNTQKEbSu0SENd+1S655vzBH/yBtX3R64M/+IMtoNGkp2BBbVNApJfOT32hOgDKP3g6vq5cP1oI8P18pIlxCpYXMa3zAD8O4EwB/nG4ujpAmPbuavDkHyzLXlEv4mVtX6ddq2UZEyiypEkGHY99v87x9aPodlE8HgZEM2DJWJWYYCJydAGc8LUIaC1izMPf2QMssE+dHzdx57XouvqHwmzXLN42GkgGwUXwY0uenTzgp648fhXARrt3dtB/9lnwpi+m//btmG/P0/Hef7q3WZcyBEh6QGvM+uDKWyIK4IkJbTzxSksiVdKsmM084FsJiALIBuJh/8x4ELAs1jLD9yp0pcS/vAF9lv2l3yWRU8l5PZ6J0spLt+t9xEluZVt0ECwLAKAl/YE0ka/99sV7XBkJ6ZDfab9pAgTp6MWKlvDctgqwAHF54Qsp9WHvey2kGSmCEYKQPkBmpIRbANghhJrAWEEe9shx5Pyjc1FhLklNlRQrG0wlDSsgSMPYd6Vp5vuirAWp8jogwbjfE/jNuf3GNVeXLzig5+CQ1QI6tK6iVzwrmxxL0qMNjlW9dL+7fOUJd+7CRVxH6qhAkIhIsiPd8wH5A8iKKnc9xw1JXhxkVHgIsKj/DPkBcgX6JP0xJ5XIPB7MQ1EJh30byCn0VzH3BhEDyUsPRxjp76UjT/VvuQrFraoEHZKvZGGkx5yLZFCjoZcnKXCx/Ucie2Pe2bcY6GWv6PwWfXZFP59/ykwAfuBmaDIsge/QRjoC8EVaKpQRIE9xvXqMnzZVebv0fXd/DxkUSbGsUiioKtUZR4wnAXwVNUtr1SYA1DY3WRChJGSALoFWkzHWpApsD2lO/+Bx9vUIKy8HBJ1oz3ceQK3ASkCWqsaMkTx1FHLIbayfsEOV3WQ7rYBQ0hwAPgGT/q4AUU5Sdo7C/kFQERYh8zOnF/KYo44B/NkeDmsC+EAkSJxmPyYnAuAPmrfc4PAK15bKtVR0rta5tqzOqKryiDGrt+69RkM5K3LYkce9T74eKGlYAbtchVQMjfu0yUpTg5WtLkG1KlVY0FqleBh5I2XyGjIEy/kc7lb0/8bF+1yZIPyUr6eewT9lQ5Of/R/qgSjAX8R8zjsaxIGr1SA3DBZmO3ddAHuSS+LnlFUA36b4yW4Xtf8k7VsceNw5gH+S9k1PdnWyW2AgEjxvpw/CRas2i8bOOoFf2K5lAD+6/L8swAuBuMcJCcA/yX3zdNw25H4Fam1BLrBTFbxoQWztX3vEta+9xgC9EmKl1RXZY5VSPf0PqCYZD6ZfLOVI7KpkOIwdycIq2EuOZakp6EKSqaQf5twBeCjyneQFCgDG7H8k/TAgTcBC2t8s0oIi3t13PQCg2twwb/3sxl0wsgBRATIrKOWwxByZzGU80v60eqAAQAiI1QPASQ+ve60etA6paku7JCXF69CCUTHTYi57ckwBcAvgC/QfIp+pwE4qV6BFkmWa3+UJSLRiZQw8AcdNVgsqJAuI4W8KNNFf2vcmbdXKxRHHk/tOdecekwttnsH/HqvCMR7kAzmZIH9Ice67VNfN4/JSPXMXOv1t5BCeyUX1YOBcNoZq7IgKq9EcIT9PhxIOP/p0/woMh1I6n4MggM91ol9FWnZgpvtYkmaGB65ayJrcQkmictAZEaRJVhIF+LNPg5BIMfX6yiEfynDmAf7k38EeJqSK2i+grOBCydiB808U4CvHQStBoVOZAP6Y8dunwFObYlQC+B1WaBq7lwGzN+nzKmD0bgLG86yooBcHlKblVW+MugfcFipYQNMj0BtRMI0E66N9AP41AP5jsOJXCdx6boeqx5Xte0nMVh2Eko3pLPknaQI9ycCGXLsMAWcTq0z506e1GgPI96taXl5k567/cW38uXqg7vtEuQ6BFp+/zVZH8EGVDdugj7wzEjK6AOArIBHATw8OkRFRS4Jia0XqMMgZaTjQylIKcI8FJnkKSshNsSKnsa19DLWipTayf63O6Z5vaFwj/TGAzzivcG/IZaqG3KyM7Ckt16jcGQD+2G1cuNeV+OyUrwTgn7Ljkp/dwR64ckMPpFkwfBysxQO8cEKOgqnoZ/PNXgQOb/fpeRnFqsl7ypg/WQY/bP+6ADXufCcPvoBBDrc5xm7N/XhdgD/b97ZmvvQVBfiLNlzE7Ef7Y1n75ln96HGO9+XxgG1+G8/ezjL40WPYFQ/OW2zvDEtvqwTG3XvJTgA27OGp/LHJZ76VCYN/u+/aU+zPgAUAUMV25KUtVpHdyO1Dntq71y6764++1o2xBpSLjN66jgLLkiNY5Vr+s6Q8pDUCMBIf6H8CkmkQqjS7kvOommy3A5AGREvGouOa1AfmXgGCWHywpjH6RzCnYs3zSGu0irC5s4mtJAwz/05vnqP41d0w4RsmIxngmS8phNdry8JS7oPnWE2Qq41nTQVuxWS3qcypQKJMoas+Pvp9GE+9ZHWo30tOmweQF3HZEctZRn6hgkDtBtVLtRJgbHbaCnPlkT5cvQpbjGtLfYMqugCpI1YBVNF0C4BfoK0d9NtK7s2k66yI33Q7d9/FKgTsMfKOMezvUBp++vHg+lV34/oNdxYWv7x9jyXkWl6pgXNJdLiBpOsPrDRnQH5wI4Wf6Z9TK1sPWjVZGSNLsCKnGQH8ARaKOdd09QoBCO3J4wCjJGCtlKjo0YhAyc+dHkxG1qB191rQMCseWT7+ogB//hnneYTZCVXtDQtemROTWa36eUQAXys5UgX4VQZtS1Iwcir503e4Dm3kzkc3HwfIXrHCXdWtuyl4hUynLt928g0Aqhr3Sn41vG3WlPL97xKsde1atpHn9ADLvX0kzb09VmcK7sx5cimqFxgXsOIpAkXp6g2PA+6tq2Hskee0YPEN4AvcC+QrelbbA4Bvl03jyXJBogBf8y87tMJTdifOrC7bqklwTfWHuQ1xD5mmvo2tpQIS2pwZHgHEAeOoN4qsGuEvS/8oDwUZG4FnC+epEUXlGPkG8C1PhvtUq0+av1VBd8AgbBE4NJGSdbg/0wTDdZJOqgTBtQ3yGeoe4OfyBIfcp3UkaCVY/VO+EoB/yo5LfnYHe+DqDRiiFRr8eQZ/foJb1rxlbOudO611Jm9NRLMJQGF7ThqIxJ3j7GerGfxVMhj//TQoifbd/G+XyV/UrnWqDi/ywY877uLAxgPlRSA/BNjrrf4siEiCgCgMhKIAf/56xkl05kG+1+D7cTH5bhIMTM8+Afh37u5df8+SJSCxAYD0hlwzMIWuXBa9/IBqoDcef9Ad3HgCoIt7IkDdpB88+L1DDCBQxagkxTHP8BYPeiQ4OIio2qX5xbONhsIQplpgtq+3rEWkZReY5rc6viz5LLlVbLrwC2BDVo5iFXXczS1AShVGlO0r6N3LFIqSK4hUPT0kEWUANtWa3BB5QkOFslQUC4Y1B1NrbjuSDXFMVR4dIzHKqX1YHkqeoFUCjdk+LL8CnCK5cWPaJh/8GmxvprBlOmx2DlNJ4asuKwGsVpSrecAkchb0/rLizCGFOKDwVQe2v8DKhFYnVP1XALvXHFAUaw8QXSTZc4dtz7gR7VdFVbWrh6X2Yw89SCGmi6525j6CB5h0LZCYcw/zrPIWbP6a8rkC9LPzRqjl8IDXs9ImwLLhYPaYAPw2kgv534+oI1AgCXMDuUWFIk3ZAn1IMDPiWEMA5ojx4MFzwKYH97OtKawp0YkbhyGJEM4PUQImOs+FwF1/yoNd7fdTuE9iNROPsJqtSUyw9eR6drgebRj8tgqa3XzMNQjkMsi3apt3ESjeBTBl/AB4s0iRQlbdgqBgxUm2kQ2uYZPArXMUFMxiH5ikkmuxSR4FshQKVGUJwki7NimbwP2Y5G8FRiklflMorO0A/wogDNx7Rl6vqKWwAXwFUSa9sjq2wYqCVnCMFTGbzOgzYBpY+eDLpDXcjx0C7DYrYF3A/ZCxnRu3rFZFnSRv+fST3k6AN+bcuqxO4QqElImBbsE86jkLqIVTVD1X94Fe3JGuw73YZN8N3hjyuBqBc41VtXqdPIQNAmnqCmRzWzD4AwD+XQnAX3/yTbZ8OvTABODPMcfRyTeODZ/9PixO4s94FeC78/2yDsCftiKOCQ6/PWmAErf9uiz7on6JA8BxrFF0Io3bVwhYQznosuuwegVk8XWe77tVAcfi/pkm0K5zPeYZ/Oj5GWAwrWrwqbmmRLX2/nOB+7DQVTiWp2x/dMzc+VGcHGFVD3iAr6ROuXXoES8fjxRSh6Prj7ndJx50jT1YbwB81uQw2PupEi1snaq6inlUFVvhLIH8At70oeRAS/yy59O/02LIAzcdsfciBgQ2KyR3mtsNDLkKXklb34fp97proUhgjo7DsXOsHpRgDgVWBMql5y/UpGVPo38/dGcv3c32Oh7oBJ25JBsjtM8D5BJj/swjjZFvuTTtigxaOi+OrQq1kn8oKTanarW423XR5yvvbgPtfza/hVRjDxDUJFlRQInvYUqzBdmHFpGBPGH5aDX09WL2hwQROjetJrBAYb7hsifcv/qEna/AcxpAncM/XBVVFQTJ+79LAa5eCp00YAkxvPWRwL/cebQq0lWtAeX1HEu0nSUtQgIiE9yodk+zB7HgJs8x/T3gjoClmB9azkAZ9j5DwugY8KagQ773Q5Dl7WTwF8/NoXvNcSIjBP8e4CsA9JOPLDJDkK++sfmPFYcefa7gq4W8qoUGv0ERtMbR4+Y1v7F1DxIpZDpUkC3D4MvO0jTyIdOgccoIbxMAqvZBiyRk5Z909yik1r7laliJ7pw/R4CgZGQALYB5xKqXX1bgD/4qaRPll7msNdey5G8v35psYBOiQLxfweQKe/Z+jsXHQHPC+JtXfyDHsZ9PVk6mAN/cg/DAb3Fdu0eXqQZ9jRpxXa5tmRUL2svYV2GrHpZIR4dtVif2uAUwhXFytlL+gprFXK6b3ywx/dyuc+oRaTZg8A9ZjVJRhBpBYA1Xog2kcgL4aewyVYAOCywA/iWC7VnL9VUzUOT7hME/QWclmz5FPRBl8OdB+7QJob4uCnBCxsUDvVVyjRAs3Y7TWg269SBZbZM5lV1Mz0XtW+dclp3HsoDhNOe/it2P7nMZWx65en7SXvpav/9W9cV8m2bHmebkxRKwcN+Lx2awhTFJU9Z9vk0G5iW/Cb4Ik4ijjL89tAKAH45Xe5gFP4qy9gmDf5qRfLt/EzD4AA1V07Trz4O6cfOyu/nIq90hID8FcJdlpawftSolECsXHElavA0lLD6f6XMR8n3AqpxaNGbLJDPKBaQIcy1Nupx0CgBofSe9+yZSGdnytUgylbNLBiZyAJPexbWjCDNYZPlfXuz7FJcqAUTPy4gBkN6QHSX7rSI/KJRL5ktfRBfsk7tJnMXCMiOLQlX4JBk3jT+5mHxJXdIC+WJ8BfQVSITVdHXuyGW6AHv5f9sKBUx/DkAjd5YBQY+ApQoG5dESCbcdHhIgUDm0S0BRIPjQ6oMSdnPIc2SXaFabClJge29ceQxGldUNAhXWP1zKXHlIxsWTf4t+yCjIAhi2x2XXJcFV4FByCVXbFYiVDj9rMU/khgqHg4F+71Cl/9O5eeAqf3cBwcD/nuvWxR5TXun4BtnKTBU2tlCUdSQFrtBpj7nGOg8B/EmC7QKJzrwz10lGZwhaFVyFvu+TNdZgcgi30flIYiW5llV5JaJUv3h5jX92pki27uHy1JTr0xEsPgBfVY4bR4+anGeLqsF15E81AGiJcz4O8E1c5o7kbATAb+Kh39p91PWR5+RHDbdNUaed85e4zhSzwkVmNOCaIHmxVS0lS2i8EEiO0xprVdeRRCfQ0nsbJC9r8gyJB/kZkqmNubfciqAfrBOl0/da/KEY9VUAX3UVGJ8tKvh2WW1IdW6aO1KN1RklFUsWJoemdqcPwOfcWMEZj6jlkJJdp5J9dSw1yOfG6L6wZGAFrLS1RdB6SJ+oqm+Z+6nOytbGxt2sduGYwz2epQBdimC5TkGxEiskp3wlAP+UHZf87A72wGklOrqfgin5WOtOw+CvBu3Tw6zedjXA93PwbJCiT5aB0bjL8GSDgek+F0hQTMNoLQsmzmmb48D8egD/9gyo1dfh+HFWrXCcdOyE20dXOeL2sQzg20gwNt+P6VkG3wP8eUCfAPzbM4ae3F482PDrdR6A9JsHsM2PAvLRHZOwmBG9RwKhrq/Ye2EZgXONFzGHxq5aXR4lhQJSpJsBtEjGowJSXSXLIt2RO8kYgK/6LcI7OlqNwEHafYHqJiw+9jcmetCqgGQN8uBW0SAFCZa8i1ynugUbKa0/gK6AdlyForLo5o+Qx2AdwqoBgQhJlRkBe606wZLL3UestNjpPOzjCKlQis8lfRlxDpLu2PkBvkew3AaQBdgEKgH3XsLhNew6UzHA+v0hyYo5C3CQ4+DOI/cfVS9VkrGkGKoCqoC3UD3n9m9d4dxkFUp/s29Zjg84vzzbVfDpVzuG+It3HEENdoaKIGSr6GVOAH6Z/APSvIY7SNSMzrcByBeANOcc3WAmsRF49ABf10t1BsZ4n2cyqr6LKwqBVB5wnzaATzu4LgL2VoV1TqJjV80AtZ/5V7nozI/N6Fzj9+3dW7RDm3+CcRGSBhOAT5K2EkAF8CfyI9Pge6tMg8T0zYCE0TbjSdWG24yH5i4SnYNHrery9tn7XA0Wv4IGX0m2sked5miwg8DR5pDcCzHhjf2rWJjinAMjXiW59uzZM27r3N0w1uqrIv1IAjerTcLrGRx00pKwESCN8IQfo3fvsXJkE59ocN1mRsJMk58VHKUB+F6+q4BT91Q008Fr8DVmw1wEWw0LggO7bwOJjhVOQ5okgN+jvZn+rqvlx5YMW4BhH5P8PiBHod3u25jtkMie4V7JYiurRaGUybEkySHAxkJTN7TGcJYlKA0rJdhKh98F4GcZi3WCnDquRMU6AJ98FQP4YvBJIi+yYnDKVwLwT9lxyc/uYA8sA/gh8ImzyZx+F9+4ZeBvEQBb9zTXAZarJu9lwPz2gfaAsVrrxEJmJH41wbfJPxgXgXgd5na2PWx2tL/X2f+yIGMekK8zjk4StEQZ+Sjot4eoAJM92j0TFV3BCQF7VIPv25YA/LWG7+thI3/HeLDmwQOs/O41t3sZYINGt5RRcRuSU0l81XX08hx5ZEuq45MTwwRHSwoEiInzkzykDROf4+HfBUwLYEtT34d5V4FHyXc0dvKw3PKqF0etokINkj8l86nBhrebsIaw22cAVpJmHFHpNg8QLqPFzwPEpaHOAV6KyGZUmXTfarWkLUF2hPuNAVUkG3IFKbL9AJa9CytdoaqpgVcCALGulixMMCIvfp3PAIAvW8ZKDWAkFxGsFpUHkAOwSUrUH7bdFsmaAnG3biG7QW9drG8C7gVYhfEk0ZAFpi/eBfonP+A8dp2AamQTqTHHEfhXYCG9vhQcqpxLnx12xKtXWHGgeFAYoGhlRPtTYrKKJUWcWCzuCGQrfu7ytpjGaPuLY8GKPtN10zFVZyA9bAB6ERvhsqKKpNksAQurB3SkZ+8N3Pt9T1h8j75ttJwE4MetHE7AvSWIBpWOba6YtdcNAb6ujVaFBqpsG+YXGIuvQND/Rgmg8M9c4w4Ave0BPvKaxv4jBJpZd/b8A1g43m1+/wVdI2Q7tgxjIFwuPFp1olAav20iYWnu4cCz+zBF0667TeRYZ8+dQ7J1CcaaQIhr2m7RlzDimg8LsslklYqlIzfE5nToGPeyxgyDLosPfZAYSmyU+21JukGehJfphK466gsfyEleFvaXXdeJRMdPGAqQeh1kbgTjAvj95mWXG+y7OjkpNYLpLOy9bE9VrKpLUHJEDsaAVaccDH+WvAFFmmNWI3Qfd1mt0+qcDKg05k2WR9/2ua+7BKuSiSlhWAC/BsAvVLHHJLAVwE8zrivYkBZh90/5SgD+KTsu+dkd7IEr0STbkJWP/OkPPWWXjbWPsvcBHrU/IiR0PAifgqroKa0D2Ge3n+2QWUjsn/jHPvNz+/S1iDAPtpg8ZOZ2FLdqEVr1zbQxcrCpTjLuQvqGrKqq6B+EsWc1s9N5UBv9clU7b+cw87zqbHtPfp2nv/duGuHr+AUOnt3WR8fZdr8fz+JPnvPTzwL2Xt+Yi2D0PgjHd/D57eyjZF9PrgfEF2oJ3kwZBXIoWb97+XUGbtIkzRYsf1BVLGH1BKK4uAJZAisC+wKbAt/SEufEpkrrLe25qtwi1bExo+JWbDtABiAvAo0hgc0BbLicc2STaW4x7Gcgyz+TKvB3mESBP8l8dEz51BcAUVYsi3cZAL5BJfUSIEYJqEretaqgDPPcNtpggIfkBjqerCqHAPw2Up5qmeq0tFh1dCVDkKxIPuAGogDZnRa+/LS7iMyngMSnA2hSoJBj32OOoWTGLDIdMcFNbAZBTYD6usIaQBKMPAFGke/HJDRq5SGDDro3xk6RhhnjbOhY/UZfKekX1xatYhQBsHsU4moDtlJUWlXVXEmCtFKQhhlWEJOCKTZHFgUNEkzbjcrbU7kG0mToFkpeLFPXPOTlQgNApr9V1CiX7prMSNKpAisgaRx9EJbbPiUFkpWp+bAHzHo4J/oZJJgL/Ky7dAAum68k8Qrfard3tPfWquH844lvObwwVhSc0P8DY/GFzZVsq/wGLy/JAYSNgwbgd+UU1ICF373qWujo5Qd//uxdOBTdjdRri8CTKsiydOV8zXRSY04SMq7BAVWKVbm5Abhv7T7kcvjJb1cLVCs+5ypoznWtFca2Wyqkxt8k21KhK4KGFMWkRgR8I4B7nxUmf218N3ljhtDVKLgvTJ/v+9FLdHQ3hrUOvNxMFpuzAN/fQ/arYL8dgHuLBPMO8pxx5zrpvQ1XK5J8TjAtn/4e7H2L4mxyiWrTN1ppy1PTQfeRVkUkNdK90scNS32gDtY8bvafuudZXTCXqsBxq0pV5krtPmPwxwq2s7j00O/VrbMJwH9yU3Ly6ze0Hrh887iLTpTZ9DficWA+z2xE6iJNTvH4BHlcy3/S/vDga3ZiXgc4rtomjiVed6Vh/rfzvwuZ4/ntZtirYC49aX8c215Eiy2DHg8G1mHf4xj2J92myA7W7dOZYxrhHn9O9si2c/WsfPiaH8PT7fwWs+z91NHDGKaA3ffsmn+ArRo/t7OPkn2t1wNBep9SAc0qrwkjff3x/4YFpBosQDBj5el90rRngWXZyDU1FBY6aMnBERaT5Xyx77Lry6LjEWgXGyggqd8bYy4dfAA6xdz3ABsFAFpXbL90/MgCpKdXgqsqg5YAy4f76IWD6F0AJRzH+l5FfKoUkspw7LR07/xeAEY++RXs+lJIg2Q0mWYFQefRxUe/JL9yBRC0xyQ6tGMIa6/9ZSSzAbSNANVjfpPhuwwAXJVRFeiUAO6yRG4cIs0pS+6D3/kjJHEKKJMPMFZ1VYBjjn2PYHf7JD4WNshfQKIzBmRl8UaXIkWgTasaY/ppyL0yUPEwubZI60wg4ysEi8GVzaeKe7FqAehPE3Gp+JbyCciKnRRq0oqK7EYHcsoxrC/AqkqpCpwkw9Cqi68mrMTKYgGAh7NMAaArhlfXhZ1bqCe7SQ/w/RgKQf56Iyp+K93783O3AUblXNiKg6qxAu5pZ1rJ+0aqA3X1ZpcjGHwBfLnV9Xuyc9RcJfkVIBVJlvZfIAjSXKNgQPkSHaRmzYNbWF3uWy2GswSD5R0B/G26jgBMciR08ibdsnwM+o6xo2rHXTzij26+zgB+ftxwO5s1Vm2Qn1AroECCdBtJS4dxKolVlpWAfJHEb/IY0vyJBRIyHa10IakKXlGJTXR+VVGpsI/1p+WFBAA/xAwZxop9Z1ag/qKYQ5v6VAQ8qy1t+qR1eA15DmNxcMuVqLZbYaxo5UquOB1Wlw6Q57QZ/1qpKHKfaiVNuQmqGq1Vtj4ynyGraAL4kt1J0pWlb2VWJPmQPRUZq2lWTSqVs6yE3G+uTyPJk0gsHtF3NfpIAdQpXwmDf8qOS352B3tgHYA/f/h5sOOXGP1Wy4DQImeWk4InX+B79fFWbRMXuCzr6nXaGbdNkAI02XVcMOFXQ5cz9Os8rDyTvZrpj57nomBgkTRmVb/G9WG48hP73Yr2WtfEkG0z7bZTng8gj7P50bZ7AD8F977reAhMWPsE4N/BqedJ71qBrP4zeQNg68pDr8IW80E3bO8i40DewhHy0pfnSD4FXEtXL3ChpFqTNQREgRhiYQ4l0Fq5+yDYFigRaBdg0z1swMRYYQIHMZaAuzz7UnVchQsCttLdS9pishh+e+vGTWMy9e997CTlSqLkyiZgRQBrAwvNGkB/wG/qeNHrN9JHq3pnSfaZaPiHYs4DSVEeVtJWDspnAP5oqQkm5JqjIj4l7BMVf6RVMZdEzP1bj5lOfQizKQBdILlSjjgtClzt718DzLOy8JobWDDmXP3CjssDIMeFHS8Pwoayy0pIllWI6t1vZmBWWnAVD9I9I2Cd5m0VbcVBUyVV+Qt7N2/5Ql8GZL1jjFZLspLpEBRI9pQDoArgy97UPHLEbKueAEC4x5/KMRhqRcNsD+V+GnokIdZAf1GC3c3LiUjJx+xTvvvmQKQtOX8rrBW8ls2Z68zn0UEanQ+Vx6G3edxbtV2BfLVTwY3X5A8DkC8Jk/pPVXgVgFkAJHQrlpkTVEJzlsBKlZbhm80PXwC/BbhXkbMKjktbBGDVbZxfBPBVbIzrKOmKJEk6Ph3GGMcOEjejztENdwjA7+w/ChveNoC/IXYagJ9DPkU5B1sNGtImAfwioD9PPogKhUHlu6FWeyi6Fr6inv7R/pB8LPoSwFewETVN8Dab09X63kzBAAAgAElEQVQUGyvG0vnCWgL4LYKf9iEVd/H8zw4B+BkcqpDoFLgXtH2bPrt1xMoE+QWqu1BldapUYlXIVtZYpWKsdfluQKL7gDHkg0Xd6z5nQP74uiYKqHKMmxoBawWAX6hfcP28nkzI4ujn2s6FJMn2Sc/KyQ7eoHogCvBXsZ4eAM2Cx/DfmpoWvaa/WV2saJ3OCQH+8mAivj3R36zL2s+36aTHnQL8KbN07DwFKm4HwD8xuLereqw5fsl1+dU4yQPSN2v1NYk7YhzAP7a/ibvD9BirrtMsi++PHF0hShj8de7G1+c2Qjc8wAGE3cM999Cr/wtK8MDlUrC8AMECAEBWlxnsW5RgKkCtcZ0FJIjRFsiS1KRr1pBUhgVI25CXEwv7VdVb/T0HiNQ3aQEp/hSwk7uMOfMw3AROJceRM1MONl7JfQL1Al59QJ1Au0CvH18CyXhzk0gpO0rZSGoeUmGqKrKd7a1tA0iSttTxzK9s4mMPYpULyAYJtlaFV8erngGLoT3nGAOCF7Hean8PwKTquRmCFVWiLdeR+gB6xvRRXsm7MKp9AcfOHsHHo27vwcvonYduZ4dqqchAMvWL6JIJLPj9AEeXxu4tkmjxC7eEWQE1JeJyHjDIGVh5SXvSgCYVUtItePPKVXP/6WJpqLoBwoAC5dZu3FnkLpTnTXQA+y+AKtkURYlMYoFsBPa6j7xpAHJTH+foY/Av15CgguMXYFzLFOlS4nOW40uqon1JnuPZe1NoTOaaiTxnbjJbf+7yQX40ULAVFK63rqk5LoUAn3wPE60EAN8YfK2oBpIuuStpHGqsCISqQrL1DwFolnNQpeUMfSUWv4NbUBtrx4EKm7EyswHAr6PBLyGtEoM/soRi9Z8SiqVLwksegNsg16MFWD66+SDF0J4ALPfd9mad4JEArrRlBcqUbyE2XPUdVPehTKXYYlX7pYaCAL6liis8np73PMjXLCuNe9iPvn/CnAn/nDcCTatrFghMZTlTgM91p+0t2Z82rrth6zpJ3wesUnVxSNK150nPPhrIiW7ssapBAFOGvd/iHikxPpWHoCMpAOhIm49UzIIutPhi8VMmzVHgqBwcJY9TBI6cjXrtPFaZ97lc7ZzrZZUozUoZv68z/pNCV6/P+Tw59m3vgStIdLTEFZ3wFoF4/4CKB/inYfDXn2RnTzsugXYVmIvruDjJyrptWrVd9Ptoee6FF1CMxqqra6zj8pcdd8l2q9od7n0Ve++3m2Vw4lu2erVlnTbFHWnR75aN5ajcZj6gDYe2l+n4cR6QTauuTPL966MHuBkElo72d92jD77aXXnsdchQxq5aBNireKonCu1dhAWVp7vAvQpZFeVWQ5u1pG/abgECreYARjT2Bd7E+ouhFVssDbxkFgKqBweS3YxgVdEzs127DYNvgUAKBl/BAnZ82F+KqT9i222AegkZjEC8AIsSaQWOxKLqLXmPVhrk897AE38sj3ysJ+ubOKbA1grwKijoUaG0CEjpwNLWz2PpV1PBI2QMgB6K4logMGJfNRJ7VcGzmNuxQEPspmwjs4C3vOQ7uP2kkG70Gzdcurfrbj76IIXBbnCsvqvinV8483yXqr/AjauXyDsYuAyJj5LosHOrGCzbQh1XzjDSN6uGwLAJOONYVy/zp7TccMeSVkikksHtJIt0JZ0uE2RgAQo4ZynBrE0FiSWz6MHCKsga4JCiv48IVORGpIq6eQImrR7kuai6jiXyEBR0KciwJGCD1chzcHzxAF+z5HTGWG8uOz6A5+eXEOQL7IYAX0GJchfE3EueYzkWSi7107ABfEmLvAOQdO8EY4D2kQUzJAyrB6zQLxIvBTMAfMlQuoBVAdo+47uEa87m1g45G/eQu7FjUiytnEiDr0DUy88kYcHNSY5O6PaPcNBx7RvcC2O3xcpQGeZfxdMGI0peMZ66tEMF2STtqrDyUyR51wA+AYDZZfpQZRLYaGUrlOrYvMg7BPjqJy9JChKig5wQbWerYFZd1vvpT1fNA6kZ46sJe95j1c11brnc6JDgnHFOzKb7V/f3AeP9xq0jS2SvcF/tKHcFm1YB9rEkPAB8JcUPufc0JgnzOI6X6khKJ499OWPlWEUqYbu5iT1mrX4faRvbrovV5qBPYIy0bOPC/STa4qxzulci0TldvyW/upM9cOUWTNKCSrYe4CxmRGdA7ALkOfv71dr5dcDeOhKduP3ETdhh386DvfDz8OGwTrvm+yvcRwjwl+3jtA+hZWPDejtgrtZtf7i/42stt3cUnrQ9UYC/GNhP27ho3MZ9Ho1ZbbVgItHx+zvhosjt7ahkbwt7QENbLPuVyw+7f/t//wBjfdMDSd5yW+kZQNcyPZpdgIx09mIFBbZrFXTnAsdAmQr/3qICbAngKcmNAJiKY0nXL7Al0GZAVmAVECapgO5XyQWkq7ekWwKFo0MxiIBZadkZQ2JHW3LWIUm2jgynietMGxAr8C9AJ0BflQ83CO/KE5cB5HmYRXTQ+H+3xfJyjIK05rwrsPclEiUfftnL3dWr10ieJNGU49SR8ezgkFJGyy9wn1Kxq80Nd+3qZbdz95vAwit4gb1HW6xk1+ZNHFbQdm9t5Ak+rrjd17zMvPurVbnSKBF4hNb7AZe/+LbObbwEAIU2v/kaq2g6lt+4yWqwdIRhH3H+edh0FcUaXv8fczQRwK+Yv/i2aww4R2Oq5WyCdhqQp74RojXDRAPCrGgA5juAzg466D52idq3AKHOu4wUQ9dJTi9WYRfmVqsASlClgxkbwb6s6JK3yPRS73jyYZ08pPkBFwLYEOCb/j5g8JXYObLcAAIorrmSOjOMMUmTfIkurVBIstS16sgKErUCI3DfbzdMny+nJ40XuTdlZesqNxgkZiYroy8UyG3t4IKDTaYB9UCiMzILSp2zVpAE8BvuiCq4TeRXTTzwM8N9t1nN4vm+gQyH4la5Dcg85GEEipJtccEs70QBRIFiYXIiGpNkm8oQQASTXvSco1r8KMBXcBsy+JLDhGx/+KdWsFSXQWy+fxyFbL4kOgPL3Rh2CJp7+wbwC0qihln3cqWeOzhqAvAPjKXXeDizvWPjQIBdOSPqow4ByxCm3uRz3P++T+hzgoI2qyGS4SkoLFc2WAE4R+7LvZZzQA8z5hinHGPz0nNc9cxdp51xE4B/2p5LfnfneuDqLg/CCMBfBFLjPl8F8I+z/ceTIOMm01Vnu8wC8/gx42UhpznuSUDpDJDU42wCGuPbsy7AX9WGdfYT3cei7VfJhXzssGo9YfmVXHUu0V/PP67jA7jZ48WNhVmAHw/g40B+uOeT5m2sGsvJ90+uB/Rgf/Dh/3Uv/89/9o4uZluoZEZYUwNfolAzBgDEnnqJjnfgMAcayUAAmiXYYgUBpWLOlWGLy4DJCqCyQqJfGXvLXBF2P+cL/Aj0y1LTAgCOpaQ/Maj9rlh8KqoC1G5cvWISnCJBQxOphZj+DZhUVc31nuieEZXuug/wO8JSU1VZd2DQW+0BsoSWyYMyHF8e5TUY3BJ2lpJTGGt7dN302ZKj9PAzPwKgdDlnBQ9nzp419tPVsP2Tvp8+kYQlT/Iu5Lg7uHaVGAJAPGq5yw8+aoBw0ED7THXYEuBq4+yG23nhS13/zIvccOP5roRSKUVfNtkmR2CkXduKQEGgkKJIHLvUeS3JzUfuKoFKZfuSy2xccs1REacegJb89IcdVwDkm9uRzRtKkZZvDO0XwOcc1H6tVmjlw6QjMMtlioUpN8IAPm/lMuQBdmkFUWxngYJZTIoR9q5IluMbVqd7csPLfh3OGSHA1bWzPANJdGCNtYKhZ5LJtgzkS5YilyAvTekHjL9kSCPL0dDvOlw/xgWBqK0eEUAqCEqNya8A3I949wC3QwB8met+5uwFilxRnAkpjQqfMSC9x7x6Uo4+bCsAfIC95iG5Ey0KXDHy3PZGiXG3afIcAfxWF807kheBX8I0kzzJySlPkm0Ku9FxxrsSqchtOMdbPkHI4CuBWVeOz6IMvgVBCoGDsR1urwBbsjUBfJ/DYrPrZN/aTqteI61mkPeRHhwiEMLZCWmRAsMu+S1HFP66ubtvKxolQLpJdAD6eVaklLSta6+Vjr7yN+hbY/AnAD+QOvGdrHEryNe2NlXR9x6CYcaujtFmlYvqwVv3vMjVzt132hGTAPzT9lzyuzvXA9cE8JWpsuAVshergHOcBv84CPPHWQbs1gF9iwD+ItY2PDWbVk5Axy5milcFDbPJnWafFuPwcieu6iKGymNxD8gXnVd0GwP4y07Tz/GrXzHZsRP7zDDoWXogf4hlLjqLziluVSaa6H18TAfHipzV/HA56YrO6g5KtjhtD2j8ibF85X//P/fY5dcY0Gop2Q7wqaX9AcyqwM+gJ509oEZFnUwGId27tOTeAUWUr2wgvaZCPvgk55rF5hhJCwAIYFnCc72O68wG0pkcYxqFj7t4DrmEObwg40H2k4chH8qhBCbaEnBx4BkZ04vGmODC8I18YACxYqDFRnaQ98gD34pwBSCoiyRB4KmAHIW9uwGDsFRXgSIKEAFi733O83ANIZmV1YA8koM0KxS9A6ry2uoBsA3mt0BgkILpJowwBrmLK06Gqra1rfO488iPnnNFntCn8uyQlY8DJE6NRx5xRzeofLqRcfe/1Utc8f4XuoHcRppo7AmeRmPyFLBsFDjvk6k5TlcJGs7hQILWufEISZ3X3c1rAHwY0sLOPa6TqZNAKftSzh0QN0ZfL2Apf37JVoxltURLkpN5BqmY0YjiSXlppWGVK9QI8ODT1w7IEUhJtqPrpwJaitAkHdJls7daZgy+5l8vMZm/x09DSiwD+EMCF07MxorGjRyXdO3kUW9BBn/Kw0VJ1Lo+Y7Nple5bCbcqvuQrD1NowIKgFHUKxn2ciCQ3YVwpSKhunHHbrN6UawB8EmXTyFPkojNGbmUJ0QLfANgOK0T7B7vu4JYH+NKyn91C6kWAkBPAz2ONSq2zNnIUBRApAoo8bjUKovL446fwwB+lVMlWBa9835n0JpDchKDd8L1WLIIkW23n395JZ2oh6tn8LNdsAvAtydZuhGDfPsGaogrIxZqc/xH9wN8xgh0R7Cg/Rvf4HgnqWgFRkvkWxajKVguAZHK5MhFMWRXmwFJV9QQkgbIgqUPl26MDAgXcsYi5qqyObTM+a3UllHP/CeC3WIk7OHI7978pyebPOu10lAD80/Zc8rs71wNxAD9uUlwG8PXdvFPM8clV0+9yRBhOFMvP1vsNz79WBSBx4D4O6K5awo1njmeR8LG22DS83Gp0nSt80ofToofbsiAqPIYktytfq8z7PTKf3Y0eBHM7XhnUCYsoYWtJcLZ8fEYPGB/kzMt0/Pg93gMJwF85Kp6yDeTUch25yr+//B9g7w5ggnHaAMiCowxYDKQNB0wquVZJqAZU7LpKUOGlHOZTbtVIvSxErLslzIIYzFEn0A3n+a38YgoAjBLoP8+43tkEPJXzvGGYpaNHNyzPcjGFSkiV24eO34Z59Na1YvyVcOtZXrHRCjxasr9Ely+50fWbN7C2HKATrhlIV3vEAEtaMEBo34DdP3/XPUh5CmZJmQGkSFs/AiDXYGpzG1W399ijBvQLFPThRCywkIPLiGOXN1TcBxcWzkMYeIT1ZYriSCMKhPWxKmzwHgD+t+5+AJXNBdhNggBY3zxaeAHOHHIjtd26DGvKHDIHFbJSz/axKd0nQCggJ8rj+NLLYMnIb8cEPJT75VzR1wNqZWc4ANAOlfgsS0OBSM0KOOtkChRyAsCWYVq9dATwyTGzgHurTqpEVLnNmNViEJOZd75fGfC69/UA/qp5J3qvT/fvx0XI4I8IfOCPvU2msfgKINW3yg2QpIkVGiYSs+40vbw11q8yEfhIVy4QO+4BbCnglKKWw6CzTwDlZSUZVjIE8DcocFahOFMe3bgH+OjkzTnIA/whYLaN/v7wYA+A/wSrMhQxy/fdue06YJbkbCRTmcIZKrpiJ0s1WEl0tFpQoFJZmSCqiESHogdW5ArfVKv7Fr7mJTdhv4Q2mROAbyZTPnCOOgx5gO/rTvhtPZMfBg8aV7K1TQPyGYT0QYOzkryO/gGYH9HeQxLGtSqnfJVNxnWZPIyUrGJZxVC1Zy2N6W6V1n4sOR3nN5bMiVWSw8Nd+obqt+Q31DcqJtGp1Sn6RW2GVgjw94/cmWe9hdu4+NzTzl8JwD9tzyW/u3M9cH1XGnxv2eXxTByyE8IKgZnf8BhIm/tklk0P9xsP8Gcm2gAQRm0Vp8cKjx23nzmQvQaIXDXB+4TMY6HE3Ge+X6bbxVszrgT467DhKwKk46NkvvHBQVasYtjDbK0ht0YUEF25WDC+Vl+H5YsJYVMnI3SuWZN/2oXyW/uA7/jfF90Ba3VHstEd7AGD5jP7b/Dgf93rXuUeQqIzhPkcwkgqGVWMsGwWBRyUaGdJiAaqAm9yfS/AL2AZUL++GB2wAsAtIGEfA8YEzCSpUQWmtDH+MLXClmL6uUuKSHnKMO1WcRb3ng2YfhWjKv9/9t47OLI0Lff8pMxUykslqXxXm2k/3VwYPwMLe2Fg8czcwLu/IAICAhuBCSAICCJgWQJzMYvbILBD7MUu3BsQl4CFhctlBjMMzEzP9LTv8k4upZRSytT+fu93jpRyJVVNVU9Pd2ZHtlTKk8d85zvnPO/zPu/zIvWZOTKB5p8VwdaOIPMR7FtcGpITpDtmE9w3GX9dfWQ5l6JTJ8vxqrBOwVHsV9PsBFp2C0sBjVMnjsGe45BDkLNOJ1ClSBWA8PRdSGMAeTr5WGg7MoI7DgCvTQCwhgymQsFwlSJNfg1waJagD6DdJ+Bep/BWRhrgVMcrvB83HTX7qbMUhaBKZ8K1BovG/oHR0D8H6JdJ1WKxvUwG4NkAc7XJe9Ja5Ug4nKy3WC/rX8V/v6UzTHMBwnoWdnWeY9XhhKCILqo1QGYFC8MhQL3FkPrc63dvIagBi+PlmMR+bNOIb9kwxnmOCtfiabaDUOi+rx1099qccQWTHfdFA8cCwGY5mADfIlsZfINENfgCfN19nCHUdHAGQ9hSuGO67zG3OM82HhPEatMoyFU2tYbDUZPGTxt8PkSQNwagncQ9ZwDZUxWmXXvSPops7RLbMVi1QZhZItbRAMzOX30RBv8cUrP1NDONDevkUb5HES3yMeK8NEdguMG418g8DBK4aclaDYA/Gt76YV9aPNS8p0ZWZPNduKsxOFE2qyNVZHuj5VbIdJwTWwA/P7Odx2ZfSkednHXJkh4LYvuUvTFHMMOHigfgky3qEPCsUJOxTK1CAxmYDH4NGn6EwM+AuErwo0xL96gKIL/P4mBPvT0BAPjryH5WdYLiemgszkUgFgAfv/tRHHSqBEot7gNNahKWKYY/ev+npIlTr73Ve1gP4N/qyPW+d+dG4EoA/O0uOnttbS+5Q7ncXqz3QXKZAFI7gWbccbfLeA6znj33dxdxvPt2fhCwzLu3fUW72fmclu1+7WaTCyB5IwZ696bu3En3JniItR+cMbjxI/IwaqiDzsEhdjMW8UG0id/32a0Cw22usty/w+znYfejt9ztHYGtmoftAF/Ace365fSBD/1zmp29FppmZ7WMsCl/O8la8BqdNb2rRKOdosusjXHC4lAJgaKZ7HwiOFQH7t/LedkuOtO6XLDDAjMZUwMIAV6RWXL5Ktsegv22UHeQissjoxSIgoIG8OOeHB2NhlAjaNjV4lswGq4pFsYG+9uB8cfGUmtAWW3WbXOrAR1n2L95GmatUDA7RFHuElaIVYKIIxTXRrEp39d/fw4d/ySOPRNYay6zzAqaea0EJ47L/I6GT/o6spgBpEEbGzqlALiQggiEZDc5siiurAEgBduJBkArDW0+CZS0EZWlF5gh9RkYATAC7Nt2FvXaozgTkX2av/Dh6EtQn3wwdQZPhgvPGrKLhg45s4A1mNh1wP1q4xKSkisho6ghPRqGmR4cpXYAffQg9p9DerOjNa9x/IK6HGDkLJ6Fvt3Pnp1da3NwtvV8+WjuMeV3Swa/dNDJANZUkVp2syQZ4Iffus3VbIoWhbYWXOd5F/tJajQz2HmuCu7DiQeQuaF8Cea61dIDnw7EnJcRNPLjSGgmlWKNGXTZGI3mXrDs0dwrtpEtXc0ELC1coxfE86kJwB+qrtPBdjpkWRWCNV2MVP1cJYjsY1v0qyUbhSSKsa6gwbfA1qLn/BSW1CucdArr0QD5BJJl47YclBpwSV/lDH0J2sM6NjILBrHq8GmsFtKwzOKX7H14+NO8zI7QujttAOhLgN9e01FJDf0yWQfYfAE+6xkx4xBFtoB61QPWqhBQ9TMmBhyuc9UaB7JG2o0uYaG7yNtgbGyMgnoA/tj40bCN9ZiWKU5uMC9nHvh0Cm0/4VZvYD2Af6sj1/venRuBq7N7FdlmyLTzdViJxI3kEuU691uXN8NuBFbwMNtY84PA6U5cvte2Dncs+aZ1o312W/sB/K2gaP/zt7mMixx0YLdrGhwC4B8M7veeI7vnzI13OoPrg7i0gw+8i5zfY952/alrUz2Af/C4fqyXEBxk1m/7S0Bz/uLZ9MSH30tznwWuHZXO2hfqe20RIwAsAH7+b6tIUN96LRktws0aYZNMgnwBvsV6zv0SiAQjHBdmZjJL+UH5vW3SjWAj1VmzDtj6moDU5keAl2GYc5nFMRx7RnkH6cl69fO2MNaunVoAur7pkQGCA0A2spR8f9FhxQJOC4P7oknWKvaa0ZVz6gi2mEcViaTLl6+yrtF08uQZOvqeS/XOIoHBAszvNB7faO8JHlqAySoAf5AC1goFso0L58ImtAqTqxVl7r5KkSvsZj+gqWJDKhtaAUQ3YPd1PZHFr1CgWAHE9ik5MUhiX9obK+n6+SeAtMg+Zh6FEL47GOwWzPQ8oLLFuzF3DSb/KozpOY6BjsOAY4tpRwGvw7CqNSREdbzK60M0/dKOkwBFRjxk7WWDwwJ4xi2zBM6FRMe/RTB2GwF+eS/ckpSUEhTPNQCfWgYdcMrGSmYkHDsGmL3JADy47aDyt+RD2muuAbQD4FsADuDfgFW3F8AKQVAbsFuvdKKT7TgBXYWsSgUL0v4S4NsNmO249rBR5RwFg09/g1XGd6jWDovWUYKmigXRfcOsu5NmYbX7yCpZ4TFI1qdukyveRI0B6qOoNi634mYZ7kTafWYm3wAqZEYFwFcylaWYWSYVOvwiAFonIiytMgX4kd3oyr5Eho1j7ifwLAH+BsC+j0xGG6lOi+yPxbVLDfX4aPDtAE2wbJGtAL+cA9FdmayGvSmiRoTsh/UNSnMWGRNZ/A5ZvtFRri0BPlkNG7+Z1Vumf8Ainx994O0A/P9wq7e8HsC/1ZHrfe/OjYAAX5up/TBWxl97A7DysxKEb5M8+I9uMNV9w9i2yu51b9fX7xcoHAZ87h9A7A8md39nC+Dvtz4fuuUa98s27EpU7DGeJQN958701poPI50/zBgfBpgfhh0/zDIHjcvOs7rrLO/4Q/c2b8f2D9q/3ue3MgK5iY+goHyV81J5znPPP52eef6J8MAWKLYBCdrqBVvP90pJjtZ9gv1g9AUgIWlQRpCdbDLAL3X7mWAorf9k8PN1nYs5S+Y2goDiyt9k9V2GRWPbAmG/K+ixiDCAkSiJ7EDWJ0RHpiqgWl2xwF3nGOVAp3E+OUb3US0Mbe40ghXlNJ77Fvjq2CPz2wcoUZKhw87E0WM4ggwC7hppEgvBERx35i5fIXOwmq4hsVkAHA1SsDqGZKgCkLfT7RBSjzr6+flrlwI0ySor8VF+og2oA+I+1VlvCzecKuynNQYVpD9qvzG9RAc+Eky1xzFAxmK1OYdE5yNRjzCMl35l9B4+y3UGs2YUAG6N2aupOXsxNOKt5lWKJqlVGCcAmTiBxpziXKUoSHOyth+XFEBy3GPjcZLFLiWzXIK7bgbfv3UD/P0yz4e5v3UD0a1tbQV5mww+EhPBfdgh+1Y2QmDSR8GwjHiEiCHvcQ7JOJcgNwNRJVltQL2FsjGXkM9YHLq+gqtMh34G1TaOTrggDSO1KQC+VpZKpfocfwt5DWyZ+4sw+AtIdFoLF2kKRa8GAsARgqb+Adyd0NevUhA9jzQqAD77PIQEagBnnmoAfALMcCUS4HfdMAuAv12mk6+jzOB7PPkKzQz+lpvOOg3PbCZnEfkA8zsX23oys0wpM/3WA3CNMAYy+Bvo8GmsEBId7UT17F9eRs5E8bhzVSvZEuDHvppJYb/NKEVGi3Xb7Mr6hqWlBcD9dVj8OcYVm81hGmVhOTo2Sb8HAb5Zu3Cxmk0z9wvwP/FWblR+pwfwb3Xket+7cyNwdQ7NZ3dv7z02tdmifcdnmwB/H8C6M2jYk0nfEQgUJsa75TubQcHNs72HSdHuHxDsptW3AXlvLftIdG6Wwb/5I7u1eXE4gH9r6975rcOA58Msc5i92W/8brT+27Xtw+xfb5mbHQHlMHDAXQA/g4h2unLlUvrwR55Il64AZtCQW1yna050Fg0wVWieBQAypQHoQ3gegEOv9czqC2kyQ94u9NVuw2s3F+oWXGZ0ps2gJgMKv5PB0ObfCgvAkAIFoM9WgmqSlQQJhALke88ovMMzs6uUQb/9zJ5WAGoVjqcScp9+AD4M7oggfyydQnuvE8hEDVkDyyEAAcjLvttBFzDNsc6cOpGaFmhS/NvuVNLslQUYUPz3YT2HcQTSUWdm+gTfpFCXgs5JrDltElXBbUUgtraA60i4u8CgAn5WF5rYCF6jky4uQsdOpAHkDZ3aZFobgPlFMmKfgQH2pdG4jgz/RVyGaCo0eW+qwuCnTh2w2kqz1A80mtfSEnKqlbnzgPyzgNpZ5DjVYFPH0JePINEZGJsk8CB74XoFsIXePhsr5HfpkLPFrG9p8GN+xNgXtFMEBx/dnbU7GMjnOuvMt4jVb/cAACAASURBVCQ6nDuDD7LPbio6HOvusgPglwy+Fpo5K2WNR9GQSYehCE7Zd6UtyLnWmvP8nGcuLNMjgXoPdPRVMydkXvp595HhMAiSvTYw1GJUtnrx2llMaehHgGRqEoA/RHOs0Ndv1AmGW2lu6ToyKkI0grIhsiWDNs9i3QYMoaRXPmQctYnat3T4OWgWwGc2P/v+ZzvQbhlTOPtYcFsELc6r8l2y+LlYmWtW+ReAfIMC443VedIRyHRg8AX44WVPtm0JgG+jOHtKlABfsO82vbbMPDmuUbPCPrld6xuaAfDp/YCTjgy+bliTUzPMuVzM7YzSvrTBnJ++/7PQ4PcA/s3epXvLv4xH4Pq8zVlubJNZauZ2g7etm2j3TfAw7Pn+N92DWywdfMMudI47A5JD3Oi3r/sQEh1T58V29mOLtrPFez9sClLjJZkpUVh4wOvgMT5oDS/951uZlMNt+xDT4XAr6i11B0agTPlngKb2Nxf0qTdeSS+efT595KkncAXBPQft8TpAQfmJoEEgHX1qZR4FGYBdwX0URQYbKYOfNcLdAD8D+q0aoPhOAfBLQBMAsrh+ZP67JTrBMAfgz5kHf1YKjbTgS/DRvXzUB8hkFvKSUooEZMr6fpvzkLyweVcLmUIHvbxNudTvTw/1pSk0/kePTML2TxIAIPUZgt2kiHB+aT6deuThNEdh4hjgrdYH2FQpzvg08UlXvjQMQ95YQJN8fBw9Pd/hOTCAq4igyX4BYf0Ia79B0HTx2RfS2eeeBBSuppN33ZWO3f1Q2GCu43iDZQ4Acop9pUEXRbZ968pvLqd1PNdr+LbXYJpXAZXzzTUcXmjANHslrQLwWwvnWHYBec5gGqd76AiuJkOjM+zLGNp7AH6dot0oKIaR9bzHDMta9p0e9zsZ/EiQ7CHR8Xo/xK1v37lcnqctG0gCPdjnfvIZSnTi/IdUJ7PJUZBsKbZZnZgX7ldm8LMELAefuSlTtsUkrmOdZn2Yz2REVpevgkDnGQIYdwB4yJYY8wrj47tKsbPBhLIY7VcXAbKN2XPg4yvIwfqoxyBTQ5da/e3bZFMaiyt0hsWpSb8czvUw2v4B+iWowed/OUGiT7+VFV2Zq23gvahlyaCaKy3SKznDled9Pk/+IRe5Z5ldN8CPs+l1qJMSc9tx7LTo4kxAo2VmH3NJzbz1KB5XA+/+EuDbuEsXnW6AH45XjmlR9Ou1a/H6ChKdJQpsbThnZkSXq4kjyNpwnBqknsWXy+osNH3//4aLTg/g34GbeW+VH6sREODLkt3odRjAfpj930tL6/e612/L74NeB4HPLPTZCj4OWl/5+Z4Zhj183Lv32a10M/iHlenkdWztWU5BvzSvg+H9S7MfW+N+e7a31/j1QPztGduXfi3O0px69x04W3YUVlvbu6fxbX/+hWdhGmX4AEcAdpvihGxA1rcoaCztMjPoyDOk1NEr0YlOt9wtbFIkKAm/8gLkx3JdAD93xd2aZRtKcboQI+FBdLsVJAUgYltKBkqWUeCOpLpo9uSeZJbfzEEAlIJtblM82YZR96DDerHQn2ttqIzDVz9aav+uc1AV285xigfHYfpPTAF+iAruPnEy3XP3XYAgHH2QwMi0riuBAIy66qHJmbR8dQGJBlCP7a9C8tSQa/haxnd8VbcbANIY8qAWjcLmr1+EUZ5jfbU0MXM8DWE1uIFmuw+LzOGZE2ll/RSSBwod0yI6/GfTKgWdI9N3o/Eexia0CWsMC4s0p6Ed59xFFBgXUnWjQYfe7M0/DMAfHAHgwyjrqFOlADIkKLDTZZfAkDvFeG+/0ncC/Dz+2+//H819oDsoiDlS6MvjnKHBp8qA/QxH+jinAnizKVEE6/y18DMrsjaLbEuA39HS0QLTaG6ldr2oaNUnHwZ/pUGwtDrH5xYz526sNqWqDk5FIXSNWoWqNqWs3yzVIoz10twFzO6vUeuRkD4B4JHfCPDXsUldotvyAg49Va4j3Z+GaX5WI7DqowhXVx4jI2tG2NK2S74sni2zVRm052e3GZWSBNzU6DMajnk5Vn5egvySwY9aGDJEFhN3APVtskkC/D7kOQL+Pll9gp4W1+ni0koAfIH9EQC61p4DaPA9HzL8uTA+74+nPq+7GZ7/ywQ9AnwL8QcoWh5jTEYpdB+k5sXz5XlcxmL06IOfg0Tnk271VteT6NzqyPW+d+dGYFYGv0g5e+Pc70a4E/xue9AVkfxee5lvjhlS7gb4u7e3u5xu91oPBvhxm931xW37HLuV9+tG6+tujFSucD+JzuEY/L3P5UvL4B88nz6aB+LBa7+FJfYJtLrXVC5y0Py4ha33vvKSj0CUxgbzHCC/kK0rg7h0+Vyw9/5swcoJjAR/4Z4DIFAD31pVsiB4IjIAzJQgrQQiJcMejLD3r+IetRbOH1tafaUP2Xox7hQxCiWbKaraZCvjBse6dKMpinH9jo4qwYoWF9QG+9Qnsx+Fo9lC0X0p78H9oPbVcDXTGYTPCz1zzgzYJAnAzzKYbbIcYF1rRrCYwJ2qzDSMpKdDwDNCtuAo4HySzrdn7rkv3XX6FNrjEYpZaRhFly57BVhwOcLyTSVOgNIKgGmdbTdw42nQfKtNE64RLUAn0MWjlcfRHUIdv38LdHUgMU9i11k861crJ8J3vw/99OylczD7R9LgkVPxPFlaXMaaER31wpW0jOa/jT68b+UyTcTYT4qJhyeP03H3JAEC2QbWW9HFhwxDONHIgnexHxnkb5+MJcAvz81OgH8772XdhdYB8NHIB8APBj/PQ2VFuhf1AfCjdTFIOAB+FKnm7HIGucpdlPogHdNBJ+ae89dzSbEtGvzm4pXQ4uuLn8h42A9gIIA95wTnobq/M2bOYOe+NqsC/I2VKyHRGRunWBmXHD3uN5DoLCK3WlmlWyy1HRZ4D9JfoTKMhIeswAaSogD4Fqsj7docz+hQm99bRebaxNqIy+JvMhLR1Cuz+F4nZa+CViFl8ppxroTVKUGv58QsWgtdfZuMURu3nPWV63GM/R36O2id6bXL/qwxWRtkgboBfnSyLSQ6GeAzZiGRiraSsa9m+gT3S8hvlulUazGz9S7D2MsOE1gOkA3zFZkEZGTHH/ncNHnX6271TtcD+Lc6cr3v3bkRmCOi30+Dv/lQirTo/ox46EZDK7n3fpYs106AvxcQuy0A35vpjp25FdCXD3n702TnemTvD2OTuX/glMfspWTwfdgc9LqdD8WDtnWozw8A+J6q3S20DrXm3kIvyxEQ4AOGlThAOXt+BQ8CohfPPpOeevqJtEDqvY2UJB7wNpSi6NTfQyONe4dyCCUTmSUt2d8MQEqQGPck2X2AiL/L4Mvsl9d9CfD9TrmOYPhDgpDBQanDD1eRgoWPTAKgpwgJAtCFq0+YoRdrD5lGDi3Wi/1TYoAYOUhrAZHbVEKZkwrFPdj9D99v7j2xnQwuO3xvCN39OM2uanTRPca7DzF1FZmQkgx13JPjFOUiizkOC29HUJdrMG7mHvqKJlItgP3CFawseTasIPOpjlPsilJGz/wpMgNjx+gCCqhcY93RmZVjGiAIqNFldR2XnCWCg4Ejp5F+HI8GW1p2LsDgL8xfhFi+TIrgUqqtXUcDvoJEBEcfimtrI8cDtMrcD6AzDwY/rCDRWcc4efhFXvYGAD/u2Ls0+Lc+wcv7YDlf9gP4uVM5AL+UrcC068seA1cC/C4GfxfAZ/7a/Epv/A7stfKUNoW2TRyH1rB6XFleIHBDWgNADeZecK+1KGM+QLGoINs5tMS5FOB3mgJ8AjgKUmt659cE+BRiE2i10bZr0SrAl93vR3+/gaZf//t8HzXgzPUl+Z2LZiMbFlI3rzGySwSUJcCP47HYNp5lgvjcvbZVZDyytKq0tMyMf1h7kt1Zp2B8nSZo6/j/97fnCV7pOqszUeThtRPdYI6u5YZwAHslOoOAc4t2fWXLWwz+A+AbaIgiCHnV7gPwF2dx0QHgr/PvKPalDsVsUw2pm2y/p85GcScf+3wavPUA/q1fLb1vvuxGYIGbuA9EL9Rd+Ny7W5FqziB0S0dSLp3vtVuOEtvW040Su4KE+Mpe2yu3cdAobUOfu9Gqf7Gb4UGvPSUdm8/RfIQ50Z5fm0GOnxRfzje0rS3tFQjlYduxn2XAtLny3fHRrYDs7ozJfsdfypduND4Hj14+77fldSsHuseGD7fPt2WPX7UrKYtEc7Zv+4hvgqAdJ8J/yoL7INWZ5eB5k0GFPtsBkAD43qL8anPxenrhmQ+mC+eejm6oraJQzwZVtrQvQXgEAwCeFUBoM9oyF1AboCIIEKD4sA9bvRw5ZLlMuN/Iwmp4o/VmBiYbbHxNsC1rXh5o7JfFvUXRrZy2gD8uDT3DA9FF0ykzEWYaNhWIEQjkjrp2cs2GnhnU+9fuIXQYYvyK70SBrst5ey5YzlKUOEF33de85jRFsgvpJNr8mlkA5QrqnAl0BpEouP66um32b3xUr32aB6FHrgnKuG/Cs4Y6an4WJp/mVP2AoT4AV42izDEKFEcB+LXJUyhQJtl3JUjs9yjAk2LbuRdfhI1ts8w9/I1GV8tIKzgvyw2Y1Hn1+WjKW3M4uFAwiTuMQK2Oi0stCkgBo3ixV/HF14azHx/80iUmnhdd99xuadRWwJbZ/U0ZT/Hsiq+Vz5viZ/ncuqkLOaZJztpED4XCB9+OsOGYZGF0BGZkNqL5kuAemBoNr2TxleooITHzkbXrYSmpPSaZEzMwUMn8pMkTIN+uv0sNdPhLs8HgdwiKnEAV3IvqjNfQ6DRM9DQZFTInnLuWmSN6JSzNXSYouMb4UmsxChB2LJHobPTRLXndAtRmODbpAy/73yd7H248ztPimc9cMZu1WVSrlt6CWQNomHGtVfFNCilUxW6yIaXyeJlDBDfVsFzi37yVHZXXiOuXxTd7ITBv4kHfIoDZaOJTv3IVgN9gXYwjcy1uFQJ8mswtURjegumvs97xceo+DE7sERGBAkEHAVI/xd0RRMT6CdZZvx73C3N0952zEy52sAbF7Jbg3vIO4+Y+jqHKP878hy9KU2def1NTomvhHoN/qyPX+96dG4HGosU9W4VlO7cUzzJbrMc9smCQtj3YuwKDSEXnNWx/+G9/4m/dqHcjgYOY9iIDuOeAlDd9l9kLxG4rBN585G9f1db28wNls6Cu65h3y5V2H/M2GU/JPHVtar91dO/NreDe7Q++/ebN7YLCBwP8g87nnZvZvTXfmREoa2S2WPBi9m9ubiPYzKxp38oC5pxaxvfeT7pzdXkebZPQFYBJwBA8nhwEj+OFq+fT2affn65ffDba0SspiYI6AL7yBEF7OIoURbWoUNKKTZ0K1jwe6AG4YovxgC+7nwrNZSrtlroKGBCACUKCNUW+Yq1S6dITxxBgcstVp98mVSFjyB1Nc/dc1gfI2WT9YfHDc6Ro+JO3r3I/d9V1DCqhac4Mavnqvg8FOBSlCH4oiPT7AZx4jwPoHrz/NNtdSqfwxx8dyTpjmyB1CF7U0CunMC5YWMRjnAZA2m0OEAiMAZpGcCmZQMIwgVOPTiRRJAlgU/ajReeITD0uOn3o5XVeEYx3OL4WgGyQfZp/keLZDbr7Hj2d2gD0xpIOPPM0XsrFtytLc+wnbibgP601a2QFBtSRK8mhyNNC0gqa8n7dYvibGv8+1hvj1TWhdwJ8P8psc/5ZSrG6xy0HSIe/9+11Ly2zNblJmpkfQK7dbA0cA+Bn+VVuvqQ8x8y2hbbRDqsA+LLdOSshgI4xloFmPldwkukT4KM/X2HMlyiYXiGoleFuU2zrOezvH4TJngS8zwDwYfAF+JyHNUktGmY1sMpcQ+5SqwDwqcsY4DNtNek4wPbpfsv2atif1qx3YJwdY7sX52A621daZG0/iVIipn69zRzyvc58WfN33H1cXjmSjD07weWKPz0ZhQGac/Uzb3xHI2gDmOL8CO6tpZF1b9ofgWPcICDpQ1bUZxdb5GD9BsUOUFzLaOSbSu7Q0FNfMo4kzN4ROuoYiZcAv4+gxK94D8jyttwleg5wf/36depKsJU1y2LhOraj/szBOPOQbMu9n/TONH13D+DfmedGb60fkxHIKbsDOtl6Iyr2bjtw3bpZdiso9lumPMD9brKHuvl27cteA1ayN3tBz5JZK8FExhrbl9wZxHSDlL32f++AZjtYyfrMrddex7nXc+cmnkW7gMCNJ9PhH3I3Xk8P4H9MLtqP4UYzg78FlPYKgAteLAOtrZlZ/JYtLANM7Hhtvy4yi2+jJK+DuFYBBHOXz6YrZz+CRvxC6ke3XOUpLQhZgd2T4RPA6i2ul7usnuBgFQawzTYXAZtKW9YFGnyvHYyqloAUoErZA7osVKwBHBaRlbj3yhf7AQtVQXXB3sqWy357XYe9ZrjzANJZ91pkAXKQIJA2CxGZgcgGCOiyP358Vrh++PfMDGdXHwHKXgC/W+9vAygLZ0PDHQBf3yAsM6kBuPfuo+k47jgnpqaieZbj10QG4fiYTahHd9xKdMQ9f36WWoYr6JSVgOCXz2k5Ojmczpw4kk7MjIc7TwfWtMr+DgHY68NHKMicSG3AeIdxsdeQAUZrCLAJmFs4f5Xxw8OfwtkVgrMlGnKt4lCydP0KDj7YNxooVDfIGOiLDhBjX3SC6dPukQxAXeZbeYsWkDLPOPvohV/aZeYpU2RjNu/d5b9LkL87MCobl93spbPz+VAC/LJxWocaEJ2GQOiq4CM7YpYqJCvBJAvw9Wa33gJ4GfKRrMsPgG8htwCfbFQC3FeQz/QD8DcI3FZgyfVxX8F+VJa7TX1Dnlt1Mh+T1C9MweKrxbcT7UjqEEysA/CbBFHr2E3WKki2OKE1ATxBwdrGENdB3peBAuBb79AfAN+iWuVwTk9TRrkjtMHHulaVyIVasOFrzCPfLR1q3FcOp3TH6SNIsEB6kMzNEHanAwZt/NsMnPUwkQ2IDJfXjr0qOEbWtUqWokNPhL7ly2TAWKe7yNyIAQqAL4OPSxBZqBo1IxMw+HZ9DoBfXLPKbzwHJcDPXW5JFjGnBfhXr17Nc1ytPoG4Mp0+AsxMXJLFAuDf97p3pJl7egD/Zq+R3vIv4xGwBfSNGPx4KHXhwX0BftcxxuIl27/z9/IG3b3O7vE5BKrdD1Zu3Yz3ArC7i7P2Oy03CjT2k+BsP4SdGYsewH8ZXwK9XbuJEfABvT8TWl5j5Xwvr9TM6Me9JFjt3PlUMHGjy91vlV7bsqNr6JDnr5xLKzDBtrPXPlKQqLzGZjhrgMe6/4als3jPh7t68hYg03vYNSQnsqjLqzQFko3PdH5IG5o66ig6AOD3AZ6bLLPEuz4EcGKx0OUXgFJYoPNMgHi19dERl89lxot9FuQFU58RU2QCFNIDc7IsQCmBy4TUJo9NWcQoYCrHqhzrssgxW30aBCCxQFpjUa91Axttgq7YVCudPD6WHn3tfek0Ta/skKskYgXGdRm2NDsEcZxIHhZxGLm+2E7zFMFevzaXZq/BFNMcaBSsd+LIULr/rhlA/kQ6ftexdPLYSYIDGOA+gH0Vy0XAu5p/AVkb+87qsQdgYdfS9UvzyHhwxMH6EnfzAPhN9M9LuOfonBOda2HtR6gV0AUl/OLR2m/oOMNJMkCRsRd0VkKqAwCNgtWsZc/zaG+CIrP320F+SdDcLHu/3yWxN8BHWiODDyh2Bqj6imZORYEtApAM8rVMFegHyM/yLGs/AkjrHgOAr2APWdGelLFtEaCalVpenGUOC05hzXVWYuwHCaJGYO8HC4Bfk4nnmrLmwQZPnfVFro8WWZLs6NNhfNfpSaC23vHWMWmAfgOOcZ+WnmZJIutWuEiZAYsAmQCN9VkDsArTvgZ7nyU6sO8sU+F81WTcldSwXwHwqQsYxnpzcIQMD4GIwayZNouMc+bDYNfajfVY9yoZivbSFWozruCshNWq05/rKjLxIYcC4CP7WmXbNn6bxAFnnOLhQTJOgvPI1gHwo7kcL4vQBf/Oe8d2AWB/7do1JGdkqwjylcMNKDsjWPBeVOF6GyKQvP/17wTg9zT4N/E46C36ch+BJeynQisarJx7u/3mGeKcbWB9a5nu5TfbiBcPr/K4b5XN33/ctm7wu4F+kYf3xrBjBbvTrTdmsctjO0iisxOgbD/evBMFtMm/74Noegz+y/1K6e1f9wiU5Gmet1vAPgB88MnZs37rlVXiQRZI4O93+RWXcLCb8WXWFw9w3UHogjoPCOg0YdzUBwOMsCcMFhS2c00bPB7qg3ZrBfwLQjqA9Kq3t2h+0wG4u5wOGzbCwaKPjTQJBmbn8dMHhBgAqNufg93ugDSqMKNmAZoCsQBA7hHSHS0yldHImlpsygdCEnBOvsZl5AUcbCD8zu2kSyDQ5jOLRsv7bQD9rntuFOcWjb1KcFqaE2w5mFhYC3BTTw+4CocWDU34qdf3yEh/euyx16SHzmBTCVNZ1VkH4GbHTgsbVwD383MLAJ9Gugy7OYdME5MSdhnWk3WsY5HZhgWerNNFl/V/yls/MT366GvTEB71/brnoJNvw3gavNjhtg37PDg9lS6/eIkgoj8dO4NPvjacjHcDe8JluogqM+lf5dzB0I8iARpCwlGF8dVpRntGjiiCD9psBbir4J4j+K/CNCvZCT23bLhh0z730G6AX1qdlvfcOwXwlejoeBMngPlonUPUUJi19TxGobUSI4MxizqRa5XSMD3jdX6yJ0PrGsw9LjnM7QqafgvMBa46xzQYvxZMvnKvYNfZQtif4lqkRKeOE44SJ8dJMLweWQWAsg4/Fp7GdgX4AwB85iZ6/CqAtjZIAEUGJXfdLSRz0XSNYFVdO+tZjWZR+MhbC9BsROMp1DUhQVpD7iPAr9bMcsnMG9TU8eqfZK4QXCIdqo8B8tXhW/jOdaLsx4ZeNquz8sQ6g+bC5dTGDrQPkK98iwGIIMisW85wUDzMNbtG1kBr2Cl6PxyhK/Mg++9cUP7TDfBrAPaaWSfnPeO1hAXmHDr82euzaXEOC1jGu2oBeuFSpRvPKPPxgTe+Mx3tAfzeg+6VNALLFEGVN8ODJDK7deO7n9I3AvQHgf3DjuuWrnd/icjOIttdUpx859+U6OwtNdiC5zvB+U45we7Pu6CND/19Du5GDOYhkhmHHbLecr0RuK0jILNeXEIF3gq+LQCwWmD14OGTnZPgwc5aihrGNvwEE3Rj/+37Vl7W1v4AmJroxOeu4cACSOxDFoDIhqJEwDmAahArSNnpYFAD4a7BEMtwwjALDgBJsuSyk6uw+QYCIwAD2cBBWD47za6R+l9TSmKjIH72A3ouXaOwkX32340Gxby6lKg1l4nUGJHPVilYlLNd56DCx8Z9UIhhEazHGg47bFlpQiHdcYBKsFnEOlmbHP8VzH6hv/eeVGq5/c42D/LgirMFaLiXRIGkTGmTnyvpgQdOp8decx/AhcZIdstiObMOyh2aFGJevwpjT0bjCszm4hIgFYmM7KsgWh/0IQDbYN9aOv/8M2kYH/xP+eQ3p9P3nEzTp05RQHsqDcAc46uTOgQLpEtgnc+nZ5+7hGTkVJq6++EokF0mcFpapisuBbZtpBhpjcJPGONRNNSD6L/7qzL31EdwRqMAVZmLBascR2RH1HYXOu4+7TJjQgnyb8zgl1Kmnfr7LNPZmmo71JmHuj66GfzcyRaLTG0tmYsb/OyDeXfOhqxMcB9F3GZpLOq0EJVjZUtKv6IPA3KyyO5QQNvfWUzkjggHBMAw+CzTRHKjxePKEt1dt8m4aFKFXenoBIW2FNtW0b3XGFvDiwg0YN7t3GoQHPIggrd15Dl601D9HLKdKgx4BXY/rg+fhZFRyMW0G2QC1Mgvw9rbobhJoGbXWc9LneCgTlF2fxXXo4o1JmavCAiib4TniAzBgD7zvGHb9e4Pi1COx2PVrjIXsxv0cn3RAG194VK4K1U22GfmKng+xig64vI7ySEu7RXWVQHgjwfAH9LmsmDw19jfDa7fCqBeeY5vsyierxXm4TwB/NwswSxzvkm2r98smS5VfG7juHEkPw++qQfwD3UR9Bb6+BkBAX43+N0J4rs16DcL8G8Mivdnsw8ave792KsQyidl2eikXNeu5SIRsBvg79znLaYyPxkOo5/vfojEjX6fAzoIwB/0+UHj1Pu8NwK3ewTC5bFQ3GQQ4xYE4oCVomPsKkxdTSYduUxIFWIhXbNl/TJ7j0X3dqS1a7ILNuhyCXN5+eLzUTioN3ZNRlKWEfmNTCDUHd7ei4AM2Gb05i1AgHr5IUC+0pe2FoUw+gIAZSFzV+nwyU/QSzD9SnoGJDVl6QECywQBM8eOBXt6BcZPcFApgNlCo5kuXblKJ1D0xyCQFdjQDsDT3xsEAi2XIziIxlXegwowukoWofAxgKEFhMjhBljNGY3IevCzlO7o6iEY6mbwSxa/JGMqAPq2oBKQr3+9nVOzH3wbANZODz10Jp2aHE9TWApWAEWGJeG3D8Bfhsm/dm0+XbmibGGVAImASZBncSIpiJGRWrrr5FQ6c3o6dNf/5Rf/FCDaSJ/6H9+UPuNzPzOdfuBhgh2kSx1lNjiwmBm4+Pfp/OVGmjn52jRMl9smA9BcbaAFR7fNOjowtRjgw9yPox0/gjxkPAoytZI0a6LFo5rsfo4pshqSwRarMqb9Mv2A/SzO3ttIeac8p7teoQyocnHy1t34ZgB++fyIeooAnUVzMvdXEA2LrxZfQO3b6RwOTerwAb0lgy/YlpluBdNORoc53DYD0BbcU+zcZ10JDD6OMDZ4WiaAamJV2lJeFT76uTOzspdB5GOjk9NIdWaojUDzHgXPjFcAdb3lkdNwfUQwEY5PZA90vOHcVcPpRvY+261GIM56Lay24HeD76qzb2BFa3dci84NJOtkcOx+O0zWoE6zrSoZtIpZNIIaffitd9FDXz1+jexXnWxN0lhk4gAAIABJREFUHTmQHXrDb96GdABsi3bNdqjvX6I/whoAv7N0iSwGmTOZ/WD7i8JcjqjFGBp8iMsnJ8awysyFtl5HBkprzEGlQwJ7Gfla3Htyobp++Dpszc/Ok7miHoQAt1PI67wJ+Z1R+jE89AYBfq/R1e1+ZvTW9zEcARmC/QD+Tlb7xgB/byeevQHxfpD3MKA/28sFrLjBHbr7s72XK43lbryebni+l/xm56nbCe4jKNjj/B4GvB9mmY/h1Olt+tU4Apvser5uckMZvegBuDJzMuY8uHW7qMOmyWgLkKt2SYU1DLaWBzbwtAvgb79IAsQArNfnr8G4XSLFPhfMbh25iJrikP/wX83GOUQcDbTkAjebJumVLTvov73uFN0ggshSGfZX5l603YDRUwMe2QRA2AAP/CXWo75X3a5dMJdgTQ0Sjs7YCbYSTL5gegQGuknAcPb8pdDqC0S9FS2iE17k34J9C3rV+JsFWEL/0iKyEcTWKAI2axAMv0IMsxSBBhkpwb5DYeAAmAuG2H/zeXfWMjqCht+339U/lDEJuQvFkzSxGh7qC6vMOuDp6FGaR9kQiP9MuihPWOKeP7+AbAHAs9iU8YWE1/ZQG006204dGU6nT02nu+8+FnKIX/v5/yc9+cF/SZ/7OZ+a3vq2NwHiT0UXW33qx7BpVP7TePYfYVmH0tTpx9MaGv0lAOEa4L6DXWdndQngthauOcpJQptNYa0A3+LODscn++vcsdbCMQ8PdIG+oN4CUAKpjQD4IdLZcf/Pd9gIlMSpRW+C/O88YTO4z+/yvnpYgN8N7kuAX4L8kOeERAdgz3h3lOwEg5+13dmGtej2yv4bzCjvCrmWshVAtYFNhazLYD9zvB+vdn5aPC3IXaFhW9MMElKdHCQWrjt8z+tqBAnMKK5GjmkdmY7jpEONXWAF+BZWWzhODMdc1L3HYHAknG+iEDUKgV2tUje+wzGs850NzlsTffw88qAm81lhvMW8w+PZucdAbRgGPVu65uxdNJjTkjU8bSnAhunX5lRLSwttZeLNAlhY6/Vlxmadba5gA7pCj4T24nnG0usXvX1kN7IblUXW9FmOca1wbEPIzsbGRwLgR38Jdfp2sWYOW7+iBWg0g/P+o/6f69l7xCKuUcrSlrhHMLS5eDvW3xduUw+qwb+7B/BfjY+1V+wxrxjNbqbb9wbeNwLpW59159zzcJWfHST9udllt27xXRhhx916J6jfU4PfZUW3f7CwNSZbx7P/dCgfHtuA/h6LHwa8H2aZV+zE7B3Yy3IEwkSHl6BO4CA7JiMXXt6hLt6gSFO7QNLrdpIktS/bODJBZ9PxqfDbRrUbjWV8CAeLHbrifL/wYW37+iU0s4vnn42iURs06XkveFLPa1Of8nJ3m4JDH+zDWDsabMjqhRONVoVqopErrAnELXoMnToAgs6VbmsFxn6Ozq0LMHzqfccJEmTYr12+SCEf3S4t1AOU2JDJ7pdueATZi4DZzIEgR6mABb0gG0BGB1CEtv36XDTnURLRorCRjwBrFE2ihV4B7LQAHauAIfjS8NgX3CuPdr0VveVZvrRiLMFrOUYBUnXbkZnXr1zdPuNapyDVrESbwtfJyXqappDw1MkTAC2LO7NjkO5Ac/PYY7JvK0gaFlRK6KIGQB1lufERvkejrJPHZ9LRY0fSNNr6f/23F9If/d+/nb7ws//X9NgjDzAW6PABR22OQx/7ZVxy5s+9mIYmzqRj974uLdMxdcUCTZxc2stzyLFw54FRHULWYVOmaLwEyCTq452bDUU/AZ2GOD9ZaV8Ax6hzEOQXXWHNthRgfusC2Q3wd8p0SnCfPdj3J5i6L7rNOVb8Uga0pQ9+dDwW3GtxGQBf7bsSIwthLRuwo20uAg+OnPmnc5PsvRmisjOxWZcaEpc6rjeDVbqtUhwrwF8lyFvBPWZlmbEElHoOZdt1YtLT3cBokPEcJcjSE9/fZc4jSxEA33m/wnkGRKthtxCb81alhsLgIDenMlzO7L3Xl0DZoun26hwBLuc1alMI2GHuRydP0HX4BIW9ZAzIHmCwFOcpYvVCZqZ3fks3G689gPYGhb02pyoBvhI5rTFXkMVFwyzGrWUwgStWe4EOvGtkfMwEMCe9LVQZM4uEdQEKG0yuKPsxDAPIzdhVmFfhQEXgalBTStrM6JXuPp4vC8wD5DeWeNs/wwAyd5M2Vh7j+r7/dV+Upu/qAfyX5YOnt1O3NgIWXm0VJG01Eykg+jagXm5h+/2xlK7s3v5+N9IbZQIOe/Pd62i7Mf5OdmZPgG9Ke3NF5tQzg7bfK47Um2z3Av6jq5hwz2X2WOFez5hDPndu7UT3vvWqHgGvh4Pm175zv4u1V3pCDVx4Yc9fQzsLS2sHSVk77SYtPK0CFEZHYNHw4Ya+DUCiw0Yd1k8GdwMQggig6LBa6KrNAvDQb1LguQLjq3ShwzZ8UKsJ1pWmCjudXWnyDgmw9MYWGJbe48El8rn/9vcq1+YA37Wb6gCFdbFceGcDZgASoc3n+w0+X4UltRuuUgC/rY6/DuhdAOToge8xKNmpEWQo91EGILhVl6wsYACQ1geAiUJittEAlA0Pw1QDUK8gDTp+4gS65+F08er1dPbcBQIAAAk69AYaeB17LOr1e5ZYarfZsYOv2nPtN/VLN1jwWGFeA1gqZlCupPa/CGpK8xZjp6MEJFOTE6yDzAfH0s8flSA1CW6iroB6gjWdT6Ij7jqADfZ+Yjgdm55Mx45OoXOehKEfTU9+6HL6r//l19IXfO6npdc89BC+61PZ/caiT/bq0qWr6e/++1+h0X80vf6tbw89fxOQuN5aDLejIbY/RlBQxe++Hp73WG1WYZvtcbApUxLQaaVoMqN4psTtlt/jnYPByGYUd+BSwlTe23OTM9lxQCrsc1Uwq3RJC9HIFKi5Vukja6vWrHQ+cnsy7TGVww7VbWRDx+1XRUjRZN7D/caADqkJAaSSmI31pQD5nhd7H1R1AmL7Wqn6EojamM1xD3mOjjj8F0Wh/dSWoGU3Q6XkZZ1ryNqSFtT7+ppZFtn/vIOe+2Cs7bEAEz/ImGqXqWxGKVOMkf0ZANCrzFdrLlYA6aVrlGOS989g2YCB41CWw7EYlGtlurp6NdjuBiYc9icYnTiaxqdO5sZaXMf63Ncp8g6T+0gtZBY/5GkerIG4xbWol5QDhQuSUiyuZa9x7T91vbJr83oLVn3uUmpRaCvAV2sveYDejeCUoJBMQJU5bwZsveg3MFLvT6Mw+WbErInxXHJVhzxKcqHGvnlNmrHoIO/JVptk1rheG0jsmlwHEgx9IS/qkB2spwdg8HsSnVf1Y/KVd/DdAH+/Itgbge7DsvSHywLcvvE9SIMfGKHb/7PY9I1kP3uOQzx/tj8EDhOk7ARbB4Gv2zcyvTW9WkegO+jda751z+L95Avq65UirFHwOnvheS1XYI4p3hP0W/gJSLWb6yAaeCUZSkaqsqYCUAEPrij6dbdFUgIlJAiy6zahUUOrC0zbxkGy2YBq5Syy7D6MZaIFLvl6yw4bgidZO+UGgu8S9Mnelc2lBkjVq6830CiL6gRobiO6zFpAawGgtpoEGoIsZTv+2wI89b0tKXiAxCogYR5tvgBijMK8sy88H8106thRrpkNBfRNIPMZGRkJaz41zQKNZdjDk7DpSoD06BdgCDoFLSscv6z/KtsWvF8ie9FmnwQ3SivmkfuoxRagrnH8MsNmBQSuAmQ74Qpc43flKYI2/jY2jDsIGQkDo3AU4T810Ep5xGSCqA0lGwD8OlHbKN70U3jgHz+KB/6xGbIAAEbW9ef/7T3pqX/7/9J/+qLPSGceejgNjB3jvA4jJYJJJqB5/oWz6a//+1+mM3c/lD7p9W+DmCeAY160eVco1B1mbMbGJlJt5Gh4o1dKgG8mJp/JgNKCtGhoVgL8fX7ul8EtWftlNOPXrpyPINGup2NjuP+E9aaWkBZmWlSarVyj9qEoxgxpl6yxcyqC1dLxKN8xsuQnu8wEQJfB51rYIJjpeLwENBt42XscMvc63Vj4agDotjxP2rAqk/I8mEkKLT3XRL1KAAoG1v5URrm0p/Ta2NjguqFw1XoSgweZduU3ZpaiwRnbGATcj/D2GHNRuRp/9e4U6TLXLCB3ruUgSfCthIWA12OMwlqPQ5kLAJ9Ae4musot0uVdapuf+BOB+jN4GQzj31GDvldwZ4EZBbhSXy4hnmK8ETyckQX3bBlfRx0A5nPOOonkBPq48LYIwAX6HMWvMXSFTcYV/4uBkEy0yDtH4jPlSJygeYA5JIBioOOZDBEOjePwP6IWvw5L3hSATCJpl+QcMug0schF3G3lSlqfB4nNcDeQ6mhwRcuVAiczag298RzpOBuoWX71Otrc4cL2v3cERKAH+fuDeTR/ExB8EaF9qcJ+Ha4tn30q1bh/IUm6wc3j3Ajf7AfD4ezeDfwik3mPv7+CE7q163xHovg5KYjQDl5IUz4WdguB4UpeMaXkp8bdlmXqa7iyTUr+OhKYPxm0IgC9g8EGrBEAgXLMRE0DCYtCqcgCBNJISHTJ8yy72CfABzmtowtcA4CFr8HMNKdl2h2I9QYS63by/BQjUfaOwF9S/2ge5vtfq7/2eYF8pRgAwAK/NcTwupUSydUOw7+Fbnw8xi0EK/06Bih1b/Z5SAhn8AHZFh1u/30Sb7/bVEChjMADQ/q/ZNPioRxMev3/lCp1bAfPRfEvpENuqid5Y1wjFh5MUwboNCxSPHZ0JsDw3PxvOKf0w92qYZfcvXMYe1OCB/ZWF9LvL6zTjWmabrFfHkbbdefmOshndWixQ7Ge8LZoV3MtaK6tSzuTx2uhIvKfkSUA6SH3D5CjynMkRPO+n0l13nYxgZBYbzf/zF34vjVUWAfhvBwDdhzPKcQI4imuDjW2kD3/kaYqXZ9PkkaNpZupYHM8a86KjNEeHEsB9FNaOIxeyeVV9khON3CkLPIpbtefW+bc1fbdLIstJGDfcXXO8lM/EeWYuXb92OV2+9AJjje2kFo6se2rmBLIjrEORCMkO9zFWUeQseS/jzX57TmMLEWhYLFo2ZItwIAC+4L4E+KDsAPhtQOo6UpMA+YBMg1ptHH1XIlPBfNSqFIC6YiCJXMsAS/A/xLkYqiPR4XwJ8IXILf3nKUzWP54lWG6k6Orr9IHhJstlxiv6UgCkB5TMaJfp+HodshbnqEGvwaTBYwR/XtrhdAPcttGYzy4zJwJ81tvhWATeOucsL5uNIkgcP5Ymp3FPmlTr7zYI7mxyRqCpxWe4B7HBkI5Z2Gq2JZx5CEgtlI1uvjmQju6yaPCXKN5d5T7iWG1wrA3sb1caV8ggLEYGIYJ7gsghdP9Dw7guoeO3GZ2ysjWabg0AzEcGHWMLsO2pwXGYPdPVCOGbyigD64pOTWQMo/bHfhdcqwtI1BaQ14WdaAB8M3m19BAA/8R9PYDfe4S+gkZAxmqnTeZBgD4/GLffZA/znZ3DtldQcSMG/fDDvn3f9mMjN/9e4Jk917+dnN+2yOYQbAL8nRKn3Wu8YaBw+APsLdkbgZsegf2uAx982RUkt6bvLkwMjWoxacNTWjBg4xus7WYvPJNai9dQ1CvBgTEjZT4As2dKvKJmGi35Kgx9FOhZkAfr3cYdJNATwCDc4AVSvgE/giIL3qLqMwC+dne6f4QDfRQj2lxJkKX2X9Bsd1XlBlpeyoqWFnmh6Y40v1kACUX2EsDjfqqZj+6hcaw29jGoAPAYYUSRpyBIiYPHRWEqIEkJg1gvupTKevKf8hx95muMUTQrQnsu62jzHKU+do9dA5Bkuz60+XPZqs/Ph6PwsIM3N9afHO8nPP5YMLIXzp+HSceBRI/ucNNRh53v0dH4iHUeP340fOuvXmd9MJGROQFELsLyL8O4ai+5qqc/1oyCyn6LDQ1ygu3Xw58xAVQaiAmE1DaPDtUC3Ps+jvb+7jOngsE/f+F8+j9+7NfT4/dPp8+jyHbyxKlUB+AP43Eug78wP5f+/YkPpaPTsPPq8nVIQbalrrqfXgWj4xNIfdBuj/H5OM2yOF+kANio3XS3AH5ZqLmf4UMX7N8X4G9q5LlnS1zNXj8HW3sxzfkTVn8YEHzixN3p6PEzBGFaPApU1XCb+WDcmHtmEiwWFYha6+G86X7eCQYNHMv3hlKykLVwrjlmQb5sfoV5roxrGP259RFmDdYD4Of+C74F+eH4xLkYHtZ+0gJsGGeWMwOyKpMdWawR5gOZD5pbGbgaOK0yxvrSex14XRuwDdOnYGBwMrs+ca6VEGWAn4ttc8dl61ny89ECYAtyzb1x4uJtR12bTzUYrybpoyrnSnAvgz8yrrf9eFiXer0YOMd6dT9iewbyBhcZ0BNwFvsQmSaNcw1ClSmxfhn8JhacgnklTku4ZK0sXUPRVwB86ztw4RkmMDRwGUQS1CGQMVBpUpTb315KJKgywFfr7yBwrWkvigVQyJyU9Qx4fzDbFCCfbCAZkQUKzG1+tcT2qSbOblTcsx5+0zvSydf0AP5NP1h6X3j5joDsWLentexIfp7vZkm6b3S3A+DvFSjc7pHaD9S4nS1G8wYofg8Zz3aUH2va9hDY7xhuRO4fgvi/3UPTW9+rcASc8+Vc8/dsXZcZyQwWMssXTi2gv9CpRjG6em/cUmAfK3bsRDfbADgt06F0lS6XbdgzwYdAw3hXVl2pQMhmeMCHbzaM2npeeTD76unbPJSV4Qhoo7Mr61DeILusi4ZSCgG9wYDMsBV9stIy6gKWKuDJ/ZSt8xhCdsC6JC4E+AJ03+X9qtTqlwWO+erNQpEIZiKtx+9mLyx+9ZgpwLUhj4GCrxUyBXaRNQhQv+7vZhrUGvvtVdl2MwUW31pMyZjJ4jf5ngWuSnOkji9dvMz7SlhXjqDVV44h21pHfmAwI0AbggE+gtWl50Nwac2Brj6yrWYNZEstZrSI8iK2l3brXSIgCGvEtk2kFCwAqtTwmz1AJtVRtiCrDOBZw3dcLfX05Cjs+xjbGk7TU+PIiXDQmT6SLl6+kn76f//N9IZHT6bP/Iy3pLGjJ1L/yEwwqxXO3+zctfTBDz+ZZqan498tmNkEm92x0zDB2RgNr8Yn0W5PnEwDE6fJKsDc68BD8BFZk4KQLwH+fs+d7Zfq3gx+6ZoTx27mxoZJuLJowzg7eyVdvXQxnJGGAYszx46nI9PHs8Uknu1r6NyjCNvgzoyNdqzOXL3suzJZzpuyyDaCYpnxAPj0UlgBnFJYvA5ItRfBKDK1USpRlaYZ5Jo7cT4I7s3I2JfBItJBgoCRYes90MYLziMQKAA+QHegRu0C70qd+gUAtCB2lYCiaXdZwLIsuoGtsrD6MIFLaN457/roc/2tCPDJJEUBrYFvK4uiMuMeHRwCFNsYywJb17lE4EivK2pmqMWYORPynGF0/nXmqUFPNCULgM96DZwZJ12pBP8GTRnU50Jxz7M6eQG+19ZaOFThr79wPbP43EuaSnYoyO5oraolJ/N6kEzYGI49OgUNUWewwdgI8Bucz43WAgXJWMJSSN4fxbwMsfIdZzsBkI3ulN9p6zlAVsMeDxvMuRUOalGAT2H9HI3zOsx/r6sOPS0eefMXplP39wD+q/Cx+Mo9ZAG+D++dYHs7gN/yHr6RlOdmAPtBsp47OeL7SXbKbd5sFmH/7MXBR9ED9gePUW+J2z8C3eBeEC77vRKa2NyoSfZL0BBuNGw++28DGJDUmFKvkgrv8HBeay7wYEayQ9GcANaHfQ3QMEoDqtFRC/5gypWFBKMnqKT4Fm1yh46XOgiuYMEnaR+OOmypChCuwcYLenXGsBts2IkXdn4yjja7CQlOdIelQA4Wz/2ULVde5P6rp5a4EIRYqCuwGAimDwBukBL67+zgIwMpo++16HqVHvgqvedl3EPvHDKEvrQACx/aenTB+ugbGLligbLL5FqATpqcOpIqyGlas7MBdAIA2VwHVlbpgj7nynEWF5fT+fMXWB/uPKxnqbHAeALcOB6lTiM29OHvSnqu0fArCiNhPnXwOX78RMiT7HgqoFpmfbM4+Lj9tVWAIuM4S4BiZ154zbSBXnsDnfZKy7EeTKtYMmovOmPzIED+BAB/fHIswP00FpvzfPdXf/r30ie8Zir9x097Y5qAwe8gsdGJxSLbaxQPP/3CCxTnjqBf5zzDKleQxWzQZMlzOYyF4zDM/ejkXanKzz6dcywctqNrQZ4Exo9ATh333j73B10BJbgPG0vOaQSS+tUD6KwFqWH/uTB7MT3xwfemp5/9EMHOajpGEHP61IPpnjOPMZZHmeS1ALUy+X3V7OITID+sNTPxlTM+2QM/thVuQSsRACodiethZY6+Tw0kJBYXa0eZAb5PWQOPcLUppDM1WGlZ/mHYfuexHXxDZgTAtyFTBMcDMNiMeQWQHw2aALHa0jbZlg2oWhZ+M89HAfh2j/W8KtvJ9R1kCwT4SMHcP8GzBadB6gnundMRzGhRSrDCdlssbxG28pzh8eNp8hgAfxJZFl776uG9BiKYJoCyWL0dgbSBLtc2x2phuJIkt6HHv/Ue6vJD8sT2wvue5mcLBIfL1PK0m7OQBOzbCt16Q+6U60SGsaMdm5jCElNbziPB4CtJa8zT+ZYxHqCI3xoZu/HGM92TFxk+nYwMQAD4XFNR3E/fhT6ya14PSxTZmkm7epU6DRtrea8gxhHgn+4B/IMutd7nH08joFVVCWj3B+/5pnsjLf1+x/yxBPIHnYe92P0bMf4711cW9O21ncMA98Msc9Ax9D7vjcDNjkDGPrngMgMNdLdquQENPqizl7QNY9SyZ4lCBjSCfLpKkr7XHkNOsqYdHaBYRt1iUwtiBRIrTZbpoJXF15vVAEAA7uhh6zW6aAIyl5CSlCl+70EygFYXVli4HxZQrbgte7KnvUW02f0moIL7GIx/lgIIeAVd4ZwTIDEXmYaOXz04WluPaQgAtEE1sFp9MwyR1ReghMRguzSp25kna3mRn0RAAeg24gCoCETcI/3C3Z6sv58r6XFXh8laWHSrY0g004GRbNv0CVBYB5zXYHc7ZCcEaQ3+bhfOYSw4r11fIhDQhShvswOY0m50alJg3cf2ltNTT76YLqPNV040QRGpQYne+A88cH+6SLAwNkYhJOs2mLmGC5AgfwFdzzzs/iIWmXOLBFaAsTGLaacmKEYdBUSpt6Z5EjaZw+jvZ46dCMb0V3/yXemx+46kT37LJ6Spu85wYDOh9dZe8xISnufOnU1HRwnetLm0tgKAJYtq1mZ04gTSDvXbd6GnmA5bTLVOG+rfg8HPxa5xL4z00m6Av5Nw2e+ZUoJ8bRbNbvRTw8GoxH4xtMyXtXR19mx64exT6ennn0hn0egDn9ND9z2eXv/6T8Hz/1S43kTRdTjymNXJRdw7AX65LeenAZ5NodTEtwDdq0vX6fA7i4RknUJsi81dJ/vBPijT0SLT5mfRRE0LWcZJG1blbdn1hyARoLtC0GAdSr2ODp2mUhWuHQG+2QXrNZYJsJtml5g7ZpJGsY0cGmOOmEUjMLTwXRnQKrKuVebPKqy5+2jxuEy+AYfDbfwb3vmAYx1sZPCXcc8xiBudPg3Av5vzKMAna2OApowpnK08dgL9kLJ5jea6EetHzA4pD/PadiyVhkVnX69JrrcmAH+erMrC7GWa2V2JTADRUS729X7AHBkeHSewyADfbr0Wntt3IgP8eea7BewWTxdN3gyIbDpmNsKgJZy3qIMA4A8RnCgPayPFWYJUmCPovkwh9jrORx3rAPj7o28S4PdsMm/2edJb/mU8AuFf3YVq9wb5+wP8Gx3ayxnc7wXW9z6WrXTwYcH/YYD7YZZ5GU+b3q59HI5AZu1zAyUfzOqUBfcCjfCPpzgtZDbRCbJs956vfQF01Oqg09VTWnmNbLTXuNrbQT3OAShhxbi4ADMvu49cg6K5Fo2qVnigbwQ4zt/xwWwzrBH8rL0WXIdNd5SRmM4PUODmCr1zdAMtpBKh92cfZa7dXjTG4VhGsWL0Vd7PsiabB762eZGJKDTAMOMW7amxVp7kMhZilusP2RIbL2U/gn2DCQGM8qEgRRyL8G7HIx8GNmv21XEjEQJYRNMmMyE6yqDVt4lWZBmQVfSZLWBYLTQO/TP2mtNHJ4ueARY/EogY3hjAMA7LABJZT3X7q4BJx+7iJZpHAaQaaIlffP75WP9RZDIzZA2effqZ8KefgJkPFtqaR/bJhlcDrGOJIOwjzzybPvLhp9I6khk79x6lyPfIDKz9ieNpYgYAD1hUInGNYsR3/V9/nD71DffjgX832P5oqowegxU9EsD53NkX0jMw+PdN526lYdOpFQ3bHIDtHVLOM3SMn8dTQu4RTauim2z0WxViFmLQLJPayyHnsJdaN4uvPMssSJ0x0oM/nFLApjLzjnsTkPvChbPpn//x79KViy+kE8en03333U9x8QN4/9/DXKYQmODAVzRNK27YJYNfzjMLc1usb43AKdyWCG6bFIxq+UheJVh8tfUGn2rFot9BBJaZxa8C/A0Ehwj2BpBjKTlzFFYB2ssU0lrPMli3iZXNwdSTm/3QZceGUcvUgRhQMLf41ijnfJBgTytWMyWxHa65lgCf668JW97i5xr6fm1tyyA4e8cTyBCwq4m3MNzraYjmWWPTd6XxowJ8MkX47Dsnw1ZTm1YCudyrwW4P+fqQwQ+AH0GStQpkDKwH4cA7AnzlT1xvKwQn87NYcSLxazXwwOd4+5jjnJzIjnkdjVC/McF81ud/kLljBtAi5WD9Yfv7dcyJ9J5F8VzrSpCi0ZiEQZiKcp1RgM9+j+j+Q1Cq1azB1TwA/zpN9Fpr1ExEB2IAvgx+T4N/2Mutt9zHwwiUAP9GmvqcNt1bk7/fMd4MuD+4sOqlGcm9pTnbj/swIP8w4P0wy7w0R93byqtlBJy76rpbAFxf8BRxAAAgAElEQVQdZQT3vn2Y+6CuAX7Ukoenu6x1Aca3gJPFsfMAp2awnEpp1NwqCbDxjT8r4TdugymY9ggIALCwmusLV2EaLaSbhT27mPpkHwEeozCXFtHKXlscqnyjBkAZxnmlgu42O2/o/c3ORzdMddVZG63OfRHArPbYZWyoUzLv7n/OOrQpPrQeAAcOQJh/dxwE9yKALLfwAS/Y9jZXCDNYaNCGVtFNFvCDfAIoQz0grjiMUQA8XUr4t5IOiyWVnETjINZhdsSXLjJlZkHQL+MbOwD4CdaXMfD3JYIitzwCAIe0RUqwBjBEmw3IjroBggOdR9oA0wn86fWQNzvQAIDPzlqoSydf9NHPPvtM1B7YoGgISYeOJdXIsugO1J8mZeq1MAWMLRIczDWQrgAQr2PNqbnK6fvuS6955NE0BsjvEHQ99ewL6V2/8cfpy77wU9P99yJjwdGkb9jGSjDKHN/VK1fS82fPpnvGLVDO7an03a9y3ANDo4wh4GzwGHPjSKITlrY9AeLL0qYu+uT2AXyDQ7MtgFWLLQWucb+NYgwYX2s8AItKVVZWriOPem/64Af/lnqIc2RZjqX7X/PG9OCDb05TU6fDZ75k7z2fUbvR9RBYg/VuKfFCHmJGZ51z2sTysTl3jmtFnfh62IQaMBdUeYxRdHwl0DJIFuAPINExQFbO49gYyC1Ht1eYcSQ6QwD8AYpO+12PjjxFxqxJ8CjAr7FPAvwBrqcK6xHgK7yJZnQw8qvMnSbX4DKdadfbSImci1GPI7jXe5/rj0BYCY+Bg8c5hP59bOouWPwzNKo7Hs2uoi2WYwBI7yDDUkKXbSato+GeERr8DPCDwbdWBFnfup2ZvT7ioiODYZdcAqH56xdTa+FcdKGNwNf1GVBzjY1SezJxBA0+DP7AEPOHOW/grySwTb2D2SKDRCt0lAF2ON8640hUCPCjARahjxp8XZx0/1lnjirrW+R6W/SehC2nPQec/MHg9wD+q+Vx+Oo4Ti/QeNLJju1zyD5kDwT4N4f/Py4GN9/H438f5etgd52PcgO9r/dG4MYjkCXJ4YdtF8lltNJaHPqg1Vfby3cAcCETn8F6LtTLGnUZO4rXfPjCyAtkZKkzY1cPptYOpf0AUu8VoWEu7xg5bZC9tgt2TpazM0fBoyw/MoRlW9XDysFvA4hg23XAUNcDwLaLZR3N/jrsuBp19bbKh2XYN2j+U+uXVVSKYyddgIQOGkGWqnPnuPjemBpom10hV5C5F+iF3zj7KBC0k6yAQsC8EU177KDpYrCVhSwHrREDlK03QYjhXa6GWeZWFxpBezRo0j89YpFqFPT5u4DaQEcLUD3XlQ6EX4vyBZ1SrAlgzNqcl0VsKY2LBF5uP7qh2jSI37NdqO4lZjtg+q1L8CgMAGyGBdN/4dKFCAos1l2iC+ry3KIGgYGrlSLY+GucQMhzOIk8p4o7S8PGQsQsgp5Zmla1kGccOXo03f34I+npS+fTf/2d/5a++qu+FDaVJmX2CFDrTQCmzvrilavpwrmL6QE6FbufOqdov2gxpkxyhXNXxVKzSoFoGpjJXXsdn+J5IXWUyzHzuHfwK49XSHd2svuFiie+uznDNud9ibsjaPO8KfcAiKrvzzIUQazSLu2Q9LhX2qV9ataEP/PMk+m9//pugsbZdPc9p9LDDzyWzpx6gNoHxgmph4x+RyYasBq+S36fsM8szloB8JW5rQAcV5avBsBPdBW20Ze9FSJ4DFqZ+SZIj0ZrSnBgmZnX+XqyABqJDkC1SbCwRr+Dem2SeUvxLAFTlWssGkjFftspWs0/8i7m/jBOSPrGR5GtrLaOSdYIUJBrMavFxureLWSNazFcpHKGIjIMvEJiZvNL9O2TdK0dQ1o1OnkGsH80AHLuB2ahMXIeXHYieLJbtNw4czQaoJmFCAcnM2hIfqwB0AmKaycTWwRWzPv5hVmYdFj0xRcikWVGaEOgz7Vcx51qdIJGazj3DFNkO0hgmftG2KTOMfd+Yi+B3FPAY1yn8FbpUJ/9FEKZoA7fRmC48YyNM77D3BMIrsieLJHdWVigIFoHnUI29eibPi/d1dPg956kr6QRMBrfD8RusfDFTfdGB/4KBPiHOc+HKci9mWzGYbbZW6Y3Ajc7AoLGtRZFl4ICfajR5DZ56K9TMNvPA1E9/AA2fEMFwJeJ82nsQ9mHqEWmUbiKQ4j3DDW/ghJZR5nFmuweDL6wLGwmbxAXh7zFTqdqpXXUwGqzuXgVFwzYbDtZAlj05dZqUdeQifHJSMELijKbnR13BDH9OLKUXVz1fAz8FBp59PARBCj4EULqKCL77r0su9/0W1OgjzfajYoBinfCaNojSEVKpCzJwEapeDiAFIW5wWKqL9axA/6Q8RPq6TsflpQSIjKo4SYieOKrsrsW4wZo1xNczXP29VeTL8BfQ/qk9abOKmqzgynlgCLYAZQKgOwX0ECO02cTMf4uW+/xj+AM43cEL7KpkUXQ/lGLTsZyFTvLRjD9BDwU0OoicgQQPjQzklY5vhoWi1TgAk4pYryKPvradfTOywQMF/HiX0hv/bT/hY/ZbwKbkUmsCwFdbcDSpfNXYWHn092nT4YMypfNutTfC/Cj8ZLuMMhLUgUW1uMq5kcW6Pi2XiL/y+69ZV8R/5TvnaV8Z+es367XL+dcWEEWAL9tkKcETAmKwYcNr0KzZBDmucodVgXD1ko8+dT78PV/H/KNCxxPB8vQE+m+ex+nEPdxah2OwfjmoKNSY26ExaJgN9e02NRJFxrZ5SYAf715ndNLvQdsMoZCEbR1y2Lys8PsSq53qZkNs0aBZVfZbxl84nE+k8Gfjk7A0TgL0GqQZP2IGZoWgF3WesjGT9haup7o4MradbcKgI+kRdeaOXTvHTJqsuTRE6GQ2il18bhk9mNec+xHqEkIgD9xVxocnYnrO8ZNdly7UIq4EeIEINeryaBfgM+OBsAPJyxY/lXmtbU5Uagehh66BK0A8Jlnc5cxXXqRa995ChbhuCvYqw5iFTvKdT82jsQLeU24cOn+xPmyd1bZTVhXKfX7Kxxfi/G26LkkFEzY1Lk/+d0hrg+DNC1ClUYtsU8CfFl+/1PK9Nq3fH4688Drb/bWWi7fa3R1qyPX+96dG4H9AP52UNoD+Dc6AweB/B7Av3Pzt7fmw42A9Y+rMNg63Swha1mGPbeRDugyCjRt6GTL+zo6YBl5QYTwQ1lJOG8AFAT6HSztfIDqeqOFo17VNd5207SwrwRt7tV+IN9lLAD0ZQAhC6nFoHZ5a8tohHX7IPi4/MyHYPjmovGU3UVHYMLH0SqP4NAziCtKYG6KTqPRD/ustEf7Ry0Y3ZdouiUwtvkTD3sLL6sCfAG5gnHAwLpsJctUKMCLAkAZyZCZZDmGrkICVoGhAuosw8nFtB6gv9tgR9mBtL8MveDDgKAOU24DMLXIspsxHgEwC/BuNkAUa9MsQa/ASkLevxtUMe4ylSGR8lALrfQqsqA234uaCItBrRmwcRLg3kLeMcCM57lj0MZ4eawGD0vIeVYt8IWBtxiSHUu14dxdtQbz219lDHAasftnE6eRS08/n65euIhj0iya/ME0z/4MTc+kE/fcn6aOnyYb1JdeeP4i4K2V7r3nJOdJm0etVZVFoCeH8TWrI+gT6Kf+XCORAXsuhM4vI6j8LvrL5rH1vyCO9osW9wf4uYhcUIlkwwCmKJbdAvicA4PFcHsRMCoTo4DZeYe7ytmzz6XzF2ngRUFnpX843Xv3w+nB+x8jQCQoYq6MwQhHXYrZG0Evc8OsgYB6Q4tLwGZrmWJbAlZdhfTFL4tMd1+xBMs6Vsngy4Czry2dZsjorBCUa5NpkW0dmUnNLFYUsQLpZa+jHwTXsaw3Lk52P87rcN57/dpETgYfgE8gPQ+Dv4Ylpcx+ZKN4hUSnYPDLmpf+en8B8E8jkTnNPJriHGb50EY4HhHs221WgK8Wnu0L8JXnBIPPHAr3HI7dLtVNGHO7QJu10urWuoVFglllMuvNC1z7BOMgdy14q7UNiAYBPvp7Ab4FshbvOo9s5gaLn+WGyKO4hzUjG4kEqcG6ON856GZuk0myaL0myCcwtR+BgoUl9qdhYTvbD4DPW8nU42/9onTmwTce7oa6e6k7D/AXqah+3/vel/7pn/4JDdmD6fM///NvdWdf8u+95z3vSf/yL/+STp06lT7zMz8zTkzvdedHYC+AvxuQ9gD+jc5ED+Df+Xna28JHNwK2nA9wz4PNwjyBjGyXz3WbxciY2eFTH/uaHvZq6XnwCQTUimsFKMDvg5F0vqvhlhUbgvm2bf0mmM5wbfO1F8gXriHLjeXU0S/xoG0jbdCBZE1fbEBJE9D/4X/9tygg1UfelPsIoH5qfCjNTA7DpgL0B/HKHrCIFEkIYNpmOHa1FM3rja3MKDfc0p/bLrqAT441a7EBCfql2wwrGHqBXq4SFZwHQ9mNPwE0Oe0ve6tkBqmMRcZ23hXUKXlQJsOXBOY5w0GgAbpsKengswhAHJnQqGQoWxYthq465D9kKZBnyPiHrlh9d2HFKPzVSnEdID8QVqKCKpuDVUJzP3/1WppGsyzA1ru/CcM8gv57DECv7pw1ZotEBn98Co099Qh9sLDqtPsBbVov2mV4iHVUmAuLV7QuxGrx3AfS+XPn0os45qwT+Zy45750z8Ovpdh2Ij1z/lI4mzx+/70UASPVYp1KYAR5NhgKgA8w9PdOIngIaFoy8gXQFyF3uefE/bSYOAXuL+ZT1wmJv2wH+BEKFIvkQvIM8A0QBPgBZAuJTgDgiBDjW1ku425E4MGcJCC6hsPLC+efIYh5iutmFpediXTi2Ol0DF36zNTdjOtRZeHBaEcWgB9KRGwW1aLAfB0rx3WC1r51fPEt/JThLmo0SpvN2LoBM/OzBoBVXuP5XKMupAFwXbHZFIGRNpGDOMmYLXMZI1CDmJAHOV8AxgOkCSzS7S8bTrHusPEkYF7F1apBM6nFeTrU8lOnJ7MP4X4Ty3cV01tgTpH1EZpbjU6cQt5CdobtZ+lNBvgGvqGV10MfnX2/vTEcP+Z5CfDzNCcTh3TMGpNlZFAC8uhhwfI2bWs0qP1YvUo2gPXYEwP2nikbReJmicawWa0PTkTA7rGFzWpkXQT4EhaNyLws03l3ZelqEBGeCGK1ICBGRg1m87hKWpjV89pY5D64hHVs2dhP56XH3vKfXt4A/zxd8H71V381/ef//J/TO9/5zvRrv/ZrH91T4TZ+2+DjLMU41+ncN021/yOPPLJt7T/1Uz+VfuEXfiG99a1vTT/zMz9DVT8FPb3XHR+BHsD/6Ie4B/A/+jHsreH2jcBO+1YfYiuAOl1FLNQU4Kt9l0nTWWUYr3alOYOCdb2sZb8BP2p0lfSooVVKE9Z4SY9p5CE8MIeQdQza+CY6W6oxzgWm3aC+u5g847YM3joATfGZ+tno+Mr6tc5rw0YCr5GQzKf3/dsT6YXnXoiiP4OACqB7dKg/TU8MpaNTo+nY+HCaFM/r/BNNbQDySmQAqf4MJyA17GqedcCRVTYIMNugX7esfDTgkSkWsNhECwDBsv6uxMadtCi5g566n+CmQ+pBkBOFyAAjNd5KdKIBEgBEiYk2f1VtN0Pew0Fq+wnrGBImgwQ781rzpBSHbckiq6tWJhCSCUFwSCezPtpgY5Xjt2uo47ncoDhZ5x6W1aK0DhhbA9CuIN2x0HiOgllBq7UWwrZR/MQdIzt+Wryso0noqS2SXmM81I9gabo8d4HjW8p2ojZ/SnRGxTFnff5cunbpUnr+wx9Ozz35kQCkZ+67L02dPpXm7aPCWD9yzxkCReo3eGtXs9FPhgA3IJAhgFOZzghcL8gtRlx5UgnyS4eaDPvj5fxgG+ZTSmejiIbKibUZDOwG+MXX4/vO3XUkMwL2TYBvtoax3sruuNWyoRrbNUOjTMitA2SXcLK5eAHHoaf+lSDnmch0jQ1NAvBPwug/mqZmaPwVjct0l+EYlLEpi7GrLQBfX/m+dbX4gGCzMyHPyvM+F+wW2QMCkGwziQRHrTnzJAA+QJxetwSwE9F0Si26tShmWQTQytwEuqwx1Z37fLdC1NGnXMpxdF8KgK8Ubgnd+wINnuxua5DR7ZZVFtNHwTqymCNTJ8I9Z3D0eKpxzMrOIiwtsipRv+dcRoZD1BhBomMhwI9GZhHK6eLTxNpyLoKLFbKHutZYWN9UWkNQ30Y73yZINGs1gJvVYL0vA3y72I7SARkPeyU/FiBriRnyI47N4xbcNxZnA+Cv4qevQ5L1Fma7RrguRnDWEuBrc2uQ63gtkMlqeC8E4G/2MwD4v/Yt70ynH3gZM/gvZ4D/7//+7+l3fud30hNPPBEM/Td/8zdH9Fi+fv/3fz/9yZ/8SXr00UfTN33TN9Fwg4r73uuOj8BOgL+3nKTH4N/xE9HbQG8EbtMI7AT4amobyCj0Uhfg64dtqlyZjcz3MLKOIQrRLK6V5RJshoxGv26AgD7astICU72nZWh9aNYBG3UK/7KcJwN77+l7AXz/Fg446iH4h6DYAEJP+vDKBoisAGj62YYqmus0UPrABz6YnnvuRR7EFuQt6pWBI0klTeAtPnNkNJ2gMdMkgCBcFwWEUewH6AXgh12j2mu0xNW6rhwAcouHOd6QIAn41fADsg1q+mHbY/9DQyyIgKUPzTGggKK+Pr25LeIF+K/QhTQKIgEMZjVqbEhvccG8DcLsDGp30zWW09e/jp+30gUlxlr4EQHEejz+SliSZta2xfJRX6DGOuRBBioANQEh58HGVx6TBYJQu9EIzG6davRlYD2OAdxr5uZnc9Mhsja68bQIQtYJ8KoAoxF8xQdwyLH4dXmWoImjGqDJ1QYe8SsAwH4CP2AUmwbMjZ5IbdxvqmMAdMZ08eLZ9Oz73psuP/8swU6r0HzX6AirlMKmaBREj9BtFUBmBqBf5nUAWY6da5G1rPUTTAR0FkQHYt/692baJ88Rjz+WNTjzoEuAb3xYBJJ7MfjlJSS7LYNv0WsUW0YhKWMkAC4AvnruLP/JwVTUSAPUO+28Mx2DtKiVYMyRtTz77FPp7IvPpItIdzqdJVQSZ9IDFGXOTN3HeA9FsySlW7l2gxoTvNpl8wX4G7q7sAGZeusNLGTNXeQtdLWHA6DUgnXOS/RcAIgucT0s28AMW6Ua46iTzDCNrAT59jAIf6CwomSbHIMSHcND57QZimDZI9jQK5+sHSBYIDx7nQZTSrjY9n4AX/Z8copOvzS6GiTIq3I+lW9FwBpvi+8F9wSlAnwK9b32Ymy9hghAIquBBawAf4k5uTBLgAFjb9DVJiDw/CgTNKh3LuugU6+hv0ceZKBq1mIYm9WaBdqcKwvsQ55kF+bILlqPMo/Mx+OajaBKPGOgY1HzELIyC86jJoHryGvEe9oigbDg3utIC89w2+He9KgA//433Opd+M5LdG4G4HugC9pkUbVvlOhLu7GpKZoKII8pNVkOpJNR5l0W3ojHG5uew0eO2EJ4KNYjO1++vMn7uUy9rgV+/kd/9EfpJ37iJ+gedjV9/dd/ffqqr/qq2J6SnMuXL8cyvgT2p0+fjt/dttt0H8sJ6fpcZnzcqmgiXY7D49bubZJGIC4XUS/74L75N5ctX9euXYtj8bsz3OhK7+RbPasf79/rBvj7a8V7AP/j/Tz39v+VOwI7AX33v/ODEN9nOlNGYS0AX327YLhOLnxIcA/DqwVeXRu+YBiVqwiQAN1IFWyOE4WgPNQrPLBluW2mo/a+BnAT4Jeqi7iHdGt04j6e7+WCrtJPX3ynZlkphABHZlsv7CjaA+TPXbmYXqDY8cmPPJvmFpppdh7tP+tQhz85OphOzEymkzMTaQwbQotLFfx2lJoErandH/pkdOkCiQ6gQV3zEJ77octF5hINuvia7H4NTX9NEFvKe8LXHyaVZ4SARss/AUsfdnsVMh0W/FqcaUGiRa3KlZTLtG1oBXiz2NRt5666AFRAj5kD969P20Z3Nwp0GU9Y9Gj8xDPWZ6DjbyAiuy/oNwAQ/W2wnWD32Te3uU7AY/2AzcVagDilTgZs+tmrbw4dvExudMwlOEGu0OE4ooERAHEYoG9H1eWzH0qTp8+kDn9r4nSi3eJwZC7YLuxpqy37aY2FoG4FUxgkFchPGlcvpMvPPZOaPEvHGc+NtSvEHGyXLIkNkYYmZtgG7Cte6n1mhrDV3BicKZjzAqQVEhtih0JrH7A6z5HQh+dmZVFQ3TWpAmQGIN/7uZRZ8S0Nftg4eq51TwLg50LWXJ9RdtB1bCOQCMvFwqFfrbnT2RoOwT9/d+yffuaf0/v+/W/T9fkX0/GZe9IjD7wunTlzH3hmMs855h7CLIJosmTKZ3CeygDfUxkrLBrMCbLLJlEWuWM3C5D3HDuflmG3xTNrZI36+pijg5Mw0nR1RRpVs2iZ/bdkVStYLS6d2x57ZD0C4Gdv+HXqW1oEG6ucuyY9Ka5RQG0vC0Gt34keFEWqLV+nbYA9AP/IMTI+MwB8HHRg8DMzz3qLID7XgOSag5DpFAFpBMl2Kw7IT48KglPvOw0yB7L4q+yP9pnOW0G+MiLBvda6g1yrdXoHDDJfhwhoBocE+BSAm+0KJp7g13NkhobgrcF6F5QdEYC1KSb2erY+x2J68Z8YM9h7zzX7vcZ9xjFd5rpp0EHauqQ4jBLgP/AKAPiewOeeey793u/9XnrXu96VZNd9ffqnf3r6uq/7uvT2t7+dFtg0puBlxb66/l/5lV9Jf/qnfxo3oWM0xvjsz/7s9A3f8A3pbW97W6znK77iKzI7w8tB/ZzP+Zz0bd/2bemNb3xjkp3/8R//cRiZD2x7yn7ap31a+qVf+qX0gz/4g7GMr6/5mq9Jv/VbvxU3M0/EH/7hH6bf+I3fSGr0BfuPP/54+sqv/Mr0JV/yJVFnYMDwtV/7tekf//Ef05d/+Zenv//7v8fT9oOxD29605viM5f3hufrJ3/yJ0PCdObMmfT93//96fM+7/NeuU/+QxxZCfBvXAjaA/iHGMreIr0R+JiMQCkR635Il7+XTa3m1d/TgXaFB2IHxkxVhg2a7BYpw2wRW6T+oxtsbjClTjcAPql0mXVBUq0CwaOmWm017yh+Eyxl9XL8X4ydAVj+mdn7bLcpIWPAsQxzJ4CNDrSypDK2sNt6WVsQGprh6+fSP/zDP6cLl2lrz8NYtlmLx2l0+Cemx9PJo2MJlU5sW0DftugvjGn8t8XBNs3RIYMiU+VFweABcC24FPQF2w+ziySgRlZgBKnS8Bj6frq42tVVm80l5A0ylQNIW4anAaxIkgSHasrtyrouqAE0ChQqBCjR5daAR3zq8XGsMoVRRKl9qFr/GAdBYGY8Q0sfnXkBktGp1D1Tqq/3T8Fz6zNOcFEB/CtlaOEAIswNCGWxsKAfwDR/DT0zgcQw7OU4mvE2xbIuV0WLXKHxlYGKDPXS8koav/dMWjv3EXDiKMELAE4LUtl+jrsfoF6BvW1vEMitWscA49qG8USmVKPuQQa/pRSIOQLfnF78+z+JZ7Hn1mMasD5jZAJwOBFgcXyaddEBt07Togr2i3rpd5DxCNYCVgtM41RmcF/2MIgmTEVDtRxFyuDn59GNAT7nPArDCX7UmkcHZGRbAnwCstDgh6vNVuYpM/hZMuPLgMD2T6V0SIaesEGzpnTuwnPp3e/5H+nc8x+modhQeujhx9JDD702jSFtWSb4WgHE1iystXlcAGBlNAYR7ngG+NqSmr3SJnMQi0tBrQA/LE85pwL8JTzuW2RfdCyq4oUvsz7MNrSllcXP7k5mq5SXWbxdAHw3FBKdLYC/xjXVhMmX4HROlt2fwz60eJcAf5B7wsTE0TRMkasOOjUKXZVaGVQI8mM5t2UXWNyvDGDMcBlAhVVmAfDZc7JPSHHIGjYoqBXkLxNktLgHOc8E3NHXgh3XbWgAe05No6w1GaDB14D2oAY9BiJIv8yqKd7yHK0gn1pEcmTQ4HGFNI7rbxg3Ietf7BA8hEwngp2o8zD2zxk4r9cF61Sazg8L1VN65C3vQKLzCgD4Avaf//mfT7/5m78ZN9wSmHuTGaMTmoBboO/fBfXf8R3fEUU8pV7Jh8eJEyfSj/zIj8Ryf/EXf5G+5Vu+JX0YjV75ElB/wRd8Qfru7/7u9NRTT900wJ+l09gv//Ivpx/7sR/bnIw5ys7MvOv+uZ/7udicQcHf/M3fbD5EQr8XkX9/et3rXpd+9Ed/NH3WZ31WLNsD+JunKP8StlWb6scdH8ZdlI/31jpuW3gHa7d7Rb2/9EagNwJ3YgRuBPC9v8s6LvCQVXu/gl51g4drHbZX7f0IwHWAVu7RpAqnk6yhR9/qA9RGWBSxae8ouxZWmkhedEjp0xWFB264ZgjAohV9AWC6ih99eObmWrlzp28lBcPDsGwWebo9QRjbqCmJIH2vZlh2++zFy+mv/uZ/pGvXsdnD013pwzAP8COAoWNIdO46RtHjtNacubFRtpV0e0iLYLf9Wx+gPy3nzrR63bfskqnsRovAwvOezTIm2gYC/mn2NYbGf2hIO0vkQmBbHT0mJgYZLyU7sPpqzMM1yKI/gEeMB6BMCZJ6+iL4scOm1oyhy9b+L+B69vH2vqo8KjLpZLAtcrZoeYVATL18DQ1yRa/9cEOR9QVsIt9g0FLb5lqCR5ZbU2oBQxodgg10eG4257Nef5HC0FUyNZNk5WU2ZWqPnDqdOmTBm4CcYfa/ScBSr9NUrIEGGsDUbpOl72fsOPC1PjLlR+4BCCsZUoKhBkWJEeNpXQTZ8HVZf4K/hff+EcARq9Ngy3OhatigAt6ULY1PTWOiczyNn7g7Hbn78VQ5/kDaqE9Fw6kAqCWLr3SrAPhhZxr9AHj+BLvuc4p13yLANzNldkWXGTMlBdrO4K94BIa/vRPCcxVlAoZhstocB4GbibVr7YIAACAASURBVAXPX21Au8V2evJDf5s++IG/IxjuBMj/xE94XcjFZJXt5yDDXQXcV6zADa1/PHQBp8uhTBDgh5RklPOP3K0OW90PgDZ7lgF+BqFrLbYP2BXgq02vc83qmGOWyaAx9O+B6fOBlPaiSnTWsZBULiSLrwb++ux8YCrHuSz6zd1sc7BgZsouxuNmYQjI6hb3IpfRkjayHiGRMQA1DSeDvx3gR7OrsLRkxnDcLaRGLS1g6XWxiC1mg5+rWHvaYCpL9qyTIZsQdqLMp6q1AWQssAet1pCIUcth47SQ0lnnwnoNigX4rmthTv09nZ0triWIHtE0QICPEmWIe1w0y3N/ObbYn+jivQZZjQ7f6yfUcEp03pFOvZxtMg8j0fHgBPbf933fFzdYWfZ3vOMdccJ/+Id/OP31X/91sPLf+Z3fGWBfgP1Xf/VX8bfv+Z7vCUnNM888E+83v/nN6S1veUsw7cpsXLcD9e53vzv9wA/8QPz9Z3/2ZwOM//Ef/3GAfKN8mf+v/uqvDimQmQL/5v7I1AvWf/3Xfz20+roAKf1Rr/+lX/qlIbf53d/93dh/ZTff+q3fmr74i794E+DL2Kvff/jhhwPwux6jVYOQH/qhH4rJa+DgW4mOciSZ/lfzS11t+dqXxe+ulIv7U1ZSbnv1AP6reRq9ZMe+E8x2b/hGn71kO/gy25BShWVcLBYA6qax122Kg6Vd1qiSwgYoDOivrU1k0WXUZ+4qwE3ZoxZ8G0gNgJKASNxz1LEDcPPyFt1lm8HsbW7HSoBnsHxZ6qBkQRnJanTl1LVH1lqphKAEpldNsmwggNRtbAD0BfvCqmdfPJv+5v+VuBFXYNNoSp11TQDwT0yNpNPTI+keWPzsgJM1wQHaZeTs1AmT3baLJu+WxaB66bPdaMjEfx29ywX6OstEl9kcJEQ3WvYp/Po5LsHPgKzgsPIOi3Jx+eD3YUBZDemK3XgHkflU0EBrX8lehGNPx66pZEV0JwrbThtuAZIcsyhotNmS/9ncRztMxnvdzrZ4rFeRT9nUiBUEwO5nvKF40dTbmAucb1Ejx1F29pWlDAaXDMiqNqgEcxuzC5xnxob1L8H4m8WwAdUAFo8y64MAyk59hmMEYA3q4gOri5ykX1YWgLm60MB2E+/6k2+K3Ez4kob7kBajyCsAVo1zLzJZyK50rqfnPvz+tHT1bKpTiD1IbUTV/dEmVJbeAlKOf511DE5MpYm77k8TZx5OA9P34eZzFHceJERMorqdSs3yMD59OKpUyBzYnEv3G/XlHi/hWQQ+IQMJsJ9Z9vwIsmMq885utrobEVjpMBMcrsdp0BVWjoDUkJoUdpwRlJTgOF/E3feTzSyUxdeFnMe/CdAvXX4KKdn/BNQ/nx669+702vs/CUcjtOVkM/qRtGkhad2F6hwlOmYUmszx2bkFzuc6TjF0bKVgXdcX7UvV0K/ajInC6gbnsUWw6rVFhBdzSevI4XDUsSieINNrSHAPQAYmR2AS2TQbPsHg29hqHX36KgDfOpw5AsAllBnWjURBKoFvblKmpl9nnk74x4/hQz9Ko6lBAooBGXyA9oY6fKVfFuF7rYMf1gHaynRwrI2akAieiixU9H+Ijs8AfCRsBp1q5pt2o43mb4yJ2SxqQCzgr8Dgh6NQkAd634+Et/8QtR3Od+dgzrJYnN8I9l4dftQ+GMAVDP7oEAXlNsrjOvJaNIdjNsZAcpXeH14L8/NLBFmSCXa3baXXvu2L0l0Pfpwz+BcvXgz2/qd/+qfTJ3/yJ6ff/u3fDpDtyfrzP//zYO9lFb7ru74rQPA3fuM3huZd8C2Alj0XuBsQOICml5T7/OVf/mXIZJ5+Gu9YItMnn3wyWBSlPQLsP/uzPwvQ7/a/93u/d1eR7bd/+7eHdEaA/4u/+IsRVAje1cn/wR/8QXrDG94Q+/Pe9743XHbcnsu6nyWD708Dk4ceeii9//3vD4bfDMSXfdmXxTH3XrtHQA1gNzbfE+TvBPh+o2xFuBkd9Ea3NwIf2xEoH8juRa/3QD4XPqy9Xy/wQLXA1gexj7u6GlXu3+qGBQo6zGR6UaCH8gLWUBeWdW3tYLYrfTJrGwBZGLVoXARrbSEd9wGBWQBmXeQFyQXDqmSmVQB8tbY6ffjsFyQL2Aw+1MLHt2XWAWJKCvrDaaadPvChJ9N7/uF/Ust1lAdyf7p0jY63NMwZYj+mKeq8Fwb/NSdhFgVqBWAXtPsQ9yDaIdPRK9uOl1nz7rJml50fJVPs3wX/4YRTtFk1UIgOvoXsVDZa8CPG1eJPslMptwB/fBzv+THqEQr7zAHqBNT7V/ms7JIbUgopVsCKjjKOdz8sKSdBhJXpRT35YdYd0+gGLANs0KNvv6kEsiaddQaQ7zp2aosD8Che0r0k7FnQgLOeKIxGkqEUywBiDTDkz5AMAe5kMPXMH5+EESWIGJw8nSqAef3LoxsAziaNRTIL6JnTwF3ZdhTJjeA4QLEyI8DiKrUSnq8qfvoryC/Of/Bf0+zzTxKjrMQcC8tGshHh6tIn2BZ4cg6o+RiaponS6YfS0KkHU//kKQaUoHFd2RPzVoDIOCeCy2oUd+d+BwHHTWgI9qKY079tSUidwWHv6vm0k21hIVlxnwGAJcA3E9MxkCsy/eWda2f9SvffS/lK6R8f8w4Av4oV5rkXP5I+9P53AxSvp8ceugd7UrIEyJvW13A5UtZm7UWEdjkQ1jFpjvOgfMws2hElYGAri9c9pgD4URQvMLfQVvDOupDmjKKLH0E2MwDYrxIUyOI7BNm+UgCcm6iZTfH4O2jT24D81dUS4Dc4twYOXtd2sCarYb0J619njq9x3dY53yPU5kQXWeZFnftEjeLpbJWZZWReG7Lm6xYyK31j+wZ1YTNbZPEMXHM9AV714VevPSVSIbz5o55TRRvzpx9g37/R5HxY46NcTXssAmJKvmsEFkP/P3tvAmPpdZ7pnaq6VffWvnd19VLNbjbX5iKSsrVSkmWNxkssW/Z4SzKGncROgjEQDOIACRLHQOAghoEgM4OMkwDxAEmQxBNMgowztkeKY3ksyZJtbaQkks2196X29dZ2qyrP853/r75d7CabzRbVlOpSV91ddZf/P//5z3m/93u/96Ouw+Ahy6oMQvhMvewp3o0sY1h+QhgUAD96ZTDv2i2e594II1MzBXb3tbsugZmBzvycDD7UAuvTqQ/+ZDp6/7vcRefcuXPBqmunKbOus035EKArx5H1Vlrj41d+5VfC0vKLX/xiFNXu3TjV7xskCKQvX74c4L75IcD/1V/91bcE8AXjBgSy/A8//HC46xw/fjw+1gBCgF/q/tXRlwD/137t14LVP3nyZDqLf/Lv/d7vhVWogYJa//3H60dAgG9IXF7X3etbChIzWtrzxn2Avz+X7r4RCFa0KUX9/Q7yM8OIPSYAX9/nOhvrDuxVBwi4ht2f1phdgLaKTY4EkL4h/NgzwHdDjiY6pNLbYVM7oOhqFPnJMrboL7/LnhYAP+R+LhfZ3WNjDZkPkpxsV6i9pjphWUyAlkWqusDIYqvv572CBSU6OnPovf/Mt55Lp59/Lo2NHqSgka6qU3Sq5OCqHMtIb0e67/BIuucgzGJ4eGdZiEA54F5RdBvadAF+E1hXNqM1pVRn6exT+mGX80dWXxCRi4Jz4WF0xg0JUM5UGxBoZ+j5KP3wvC3U7CTD0D9AfUOnP6OYGWa/VsPhRhCFQ0gLcgNlPC0UKesu04qrj+4+FhBGgSTONWrldxj3hg4jBhQAFSU7IYuIJl7o5gsttNfMbAiINT+RvURBMw2ELL60u88mgF/npFbdWQj0VrAt7OsFZANSleu0AEgrWgraERemfUsgxDyowizrCCP4s1uxTYYMQKJxF5+3YaZAm9Aq84nrOPPyC+nlr34Z25l5ZGCCba6pbk0Arq4aGSDGp+I5eKlgg1vVeB88BtC/J1WHMdeoHeJXyp1g/jmAVoLLdtnvwjJTgLcN+AtrSjMiAQTz9b8GxnORrT0EnO87ZCRksyN81SbT8TP7ZDDjeDcVmDb/Pc/lIi9QrC3O2esAPsW0Pjbxcb9Mc6xXX/0KCoHnmdfr6ej4sTTQdyh1C2KDwXfcCgaf+2JhifoOxqIf+dIAmnfvx3xvZQbf+seQ1Xnt1KpzBlXmixKdrm6kMwBvi+NzIXZx/nxHLn7NAN97VycfC1A3kOrY4E5gK8A3cMgA37oEg0UAvlk3Ml92U9ZZS8eeWtRSKAtCyqU0zy61Zu5YLqxt2EGCZKYk1znkguhd4S9jv0mQrRWujjlm8rS9NeCP4mczCLpfEQS10BRrByIhip13DNxcY5iXbdQm6P+vpI+xifog1pTwv2cuawLg0mUwKYPfyf1lIX2Ve65i9+UiO9FKYGkdT4Os0CrrzNz8Eo2/XJvIGnFcj3740+nYgz94uxvb3eGiI3gXQKtLl5GXNX/yySejeFYwLhAWyP/Gb/xGsB3KY2TpBdUW4SqTUY6jRGd8fDyKWmXmTed++tOfTidOnEhTU1Mhj/HPEuB/9rOfTb/1W78VAF3Ar36/2SazmcH3PQYUn/zkJ6Og1+NVQy+Db5ZBZt7P+eVf/uXQ/t8I4CvtMRPgZ+0D/JvP2fCylRcpFrLrAP5N37YP8G93Fdh/350ZgWamrfzEZpBWbtzNa8yN3nNnjua7/yk3Ojc3PTdrAf4ym+Eam7t+1VWZeB10AJamvtt05FDusAvwt2M9lxnTZrCVDbGdoECgqiuK3TRLD/kMrNzQc3AVnV1lUCMtv8ZnKM9Rd69biGQ1tpRRUJqZRhl8mcSQYRAAbAMCGrB7iwDQ09RuTU1e5bur6crkbJohnS47W+VYDvRX0/0TY+mesQzwQ1bjkQTo4G+CcevL9BsvQFkw9rb05TVRQFmsebkjaVHAGWNgRuGaFjzmlYww4CcXCmegX0qZNhhjMwcZ+ypBwoCmG0014xWdggN0IOcB6LZ3o9/uQvIDkIumRtqSapWJBt9nK+OzjTVgm1kVpQV+L+fTBlhpg5HcggkOIUbHGNdFiY4dUnPmZWdbfbQAkaZSFNK21i9bFR369YYgSI9w3t/ANrE+Nx0BW+sO9pXaFu6QOaG+ol1UzvduNLRa7KY4dpzPsjESQQbArkHHUYOJYEbtkGu3Xa7t0mYLtREAbq7dK9/467Rw6VxqFVxbXwE4rSGZ6KfQV7cklWDtjI1gTabeIKezfzj1jE2k2pHHGY8+pDw9jDOBC+cnOOYMgsXetqZBX32dXyzmLCxNQ0dfPLxWauYNaLRwNFBSIuO8NOthkW0UjPos39NEcu1dT5qbUylDbn5kWG2QoMyD7r9XX0G98CU8818ggKqmY0cn0pDF6GZceF0w3JzDKvfGEs5WW/x9cHAkOuN6P+qkY1ZGgB99KwD462bSlBupUeezdJfpwhO/U2bdYlulXEWjqignUKoWIJ9zjiAHME0mZAN5ngDf4tIl8N4a10rnm2sA394X3rsGVrD40dU6g/xOGPywQI2OxFmC4xmZWXFsvcaK2XOon+VNcY/Y6ErNu83ybLoV1pjMGSVz2oMqW5J9F+AzB22MFWs3eUaOLCRqFQJBC/vt2eFcVsJl8f8K0hwzAg3WDx9q/6NOiNd1sr51AO6dp0p7XJeE9zpubTOOdWRFc9jELizi5kNw5vE9/vTPpHseft/tLubvHMD/3d/93XCb0dlm70PN/EW60gm2r9K84kd/9EdD/iLAlyl/6aWX0k//9E8HE65U53d+53fSZz7zmQgGnn766V2AryxH4OxnKLlRE++/77333ggAfv/3fz8AvtaYau51tvG4ZObf8573hAuOF9JjNFBoBvjKgQwgfumXfincc/TNtwGWF+5LX/pSPGXpf/M3fzPqAN4KwP/qV78aMh/rC3xvmRm43av6bn+fPs4lwL8O5L+Otd+zrO1LdN7tl/5ddfxvBs5Ll5ZyYylT7xaOfa8z+TerPWgG+KbF12NDR4cNWZcBPt73aPBbwh1DmYjoGCjFuh8AHwZf68pWLTXZid0w29TsC/CDPVYrUTa3KgG+QQXMLk87567iNx21WW7XpNg70ZG7jgsClMooWzCQENy36OACCFlj416Ym01Tun0ARman59KFy9MwnrkorwtgOj7ck+47eiBNCPAF65EVcBPPzwD4piIE9CGvAZgDxGX0BYDx2iIoCLbRyCBCBP+U9c52jb5PsJSdXWRvLejNtnpbAFDlP8osBP8NAo9NxlfgUmOQawDJCCjMKjBeoR/Hk79DG0B+V+X8BThRQ8rwVyjcDOxkcWCfoAp2nzFTSmLzrVZY/oo2nbLtnbDdAG4Lm0OmI3ML4G9V5tLaBUjjx4Apg4cdxkZgbWZEm9OdTQK35ZlgtzcZD0GZYFhAGAwzx78G66ot4eCBsVBjrtOLoI1GTg2Afou1DLxOqVIw9Hz3+hr6cOsGkPQszU9ROHwxrdEJdgO9daO+wHsBcxzXthKMdqVe9Acg0+G9KRa1OVMHLHHb+IO4FU2kjr6jHHdP1FTk5mACQusPFG1nBj9cZOzcanBqoXdIRw3ECgY/gG1m8EPuExKSosOxTbhghm8E8Mu1pvSoF7zn49SZx/0yu0L5OoOeLDJzjjvvsTvl/F947ivgoOfTgdFqumeUjrDcY2ryPVnXJJunrTF3GgxuN1mSXiQ6Flkr0VHiooTHwNx7Q4AffRb4fAuEa0hlBNwZ4GfQHZIlMxlktyJzEbUoDoR/N9ABaANq69Rn2ORpiZoMmXQzG1F4HAx+DijNVLUwgdq5V6vc6/aNsKFdBBOFc4+ZEGsCcqCc61myGiBn8cL6NmpyMpg34FcnbzCfM3ocVyGucn1pVcKki5Ydf+PeNNC0PwTA3q7IFkbr8MVnrzPGdb3sBfixRuWgIOx7DaI5F4MWyYSQH3l+kgrRxZiAkvoQu+iayVhYsPA/N+N6z8d+FoD//tvdF985gF8WlN7oSH/7t387POiVuFis+tprr8VE8qEW30ZTsvbaR5pe/dM//dNgzAX0BgZOanX4ExMTUXRrx1mzAKWNpYN55AiaPS68kh3B/a//+q/HoP/BH/xBfNb58xTmFAv85z//+QDvzQBfm0zTUwYDZg5eeOGFXRcf6wEE9xYGG4S4ebwVgL/vonP9rPDmawb4zSnL10tzyvfuM/i3uwrsv+/2RiD0nuEx9/pHswVjM8B3Ldq1H3zDgPX2juluetebMfh1QJbda9tgr6oAZG3kavrYs2nbwCb8rXcBvppZrSrt9IgLCAhVbatWjy26d+iSsQvws8QhBxmCfNl/9b5KfEjHA04EuUo6lCD0AFo7ADFqZkMHz/qjBAH+M+Q5G3j0b5BtWIWhA6qkJRw/ztLs6sy5KyHTEQwOIPc4dnAwnZw4kMYGAcEW7OobrxOIG72Qy0JbiwAF+TKMUTxo0W2g8xwIBPtYgHuBcsg18jnE+81LBBMJ0LcZF2y0uMmOpQL6DZxNBPibpPjFNQ211bzOoEBwUQOIOyzh0uEZatcZhbv5OB1vi3v93G2OMRdJEgBUkG1gBTrAuXX3CEh1juHYAPn9AwdSbXA4NWBxd2SjA1TjcqM2GVBUMWADvG5yjKkN6ZW2mDFR0b37GaHLJiujbSPjvbpwBt0750VRtZ2Kc08pdNjq13lXDWtN3W8ayHhI/FB8C6iXtbeJFMGfmFJmtbbTT4BDwEMRdY0GZC0wsfXZq2n58tm0cvUCAQVgalmPc44RMCee7KafQSesv0WZ1jeQ60ib3WN0yH0g9R1+GAnTcOjBZWiVKUV6xuNz7gDqw6oVcCuwyxmlEuBnFlpQ67n63h2zAMqDAPhRyIrN6U7rNYC/V5rjiMUlKpyZyrWndB3MnWhloGGxLdBtRQbFtVeOIri+coHC29Of59pOkmmaSGNDIzEf/Z1zz4xIsOVcHEF7H1aiNpxrty8Cn6mTjcXp3htKUAT4AX6Z58p0OgH2Smfs8hodXgs3K48jF5vr6Zm7KQvytencIBsXzjzc18sy+Hy2Wn0BfjRUs3CWgMNztCubLk8B8Mkq6JzVbt2ItR42gbNHQwtzQwKlrIGJsbLhnKPnueLghcTKeZXvP7N6EgdlwJKV+joMRf025xedocPRx2BV5p7vNwNivUUEsTqzrpL9wHbTOgK1/Proe9+bESve67qvdK5qh2ueAfTDwlONIACf9y1QRL4w5/FwnEh0ngiA/4HbXda/8wBfNxq18OrOb/ZQHiMzbrHrH//xH8dTFt6HLL3AWWvJsjmUQPvZZ5+N133hC1+IFKUNrHTV+Ymf+IloSqWcRj999f0W3n70ox/dZdtlyXXA0XfewltB/uc+97n4PptWGRyos/dPvfCV4ljo68OJprTHJlkGIm4aZgj02P/4xz8e8h01/8p9ZOU/9alPRWbAAMMsgs49ZiU+9rGPheTIh99vcON7HQfP4/v5EcyAN2XJaMUmd02XGGPzOnC0D/C/n+fMd+Pcbwbwy8I3N9zm9Hlp+yaxULL43+tM/t7r0qzBXwXgq+e2WZUAv8MOqwXAV+dqE6So6WTH1T/cIjj1soID5TNVNkxZsYQONxd0ZkDVpHwutOq5+M33rgYw0RFHnS8abBjKbtL9doHdYPN3w5eht3W9AH8LhnET/3CBvqBAant2ajqdA+C/9OqFdHWaRlAc53BfdzqB/l6JzmCfzJ4sYrb5k1EU4EfDq3gKdAD4AvVgg7M+ORd7lpx9luXEMhcnpFwgkhkFyJfJh4EMz24DEwtAAUJ8VgOEJliToVQFojWnGv1tmHxdbeR2t2J9zQWM8KKceyvsLVp4QPUKHYaXkTHZsVRZRnji87l9yHVG6DA7OtSbBnoBOmHw38DwojtML9awEmwlo2IhpG5ISjR2AC9VMuktSGFCd9x5IKxMtygubMGlpk3GGtZ1B9ZZqUf2DaTbKs4mW8h2tho4+ChpUQ5CcXRjlfMyIBoaDVZY5yWdUiyI3gR0K99yPAzeOhpIInBdqStRwpqwAya/na7Hm/NX0tyZ02lx6mq4IJm10IFH6U0Px9mDV79FuIYTW7D4PdhydsLg1w6eJJgcBNwzTwB0SknNLFivYXAiwA9wz3mELWMw6cqU9Gc3QBFUyphb2Au4j2QTYFyWVxY6bF4pGG2S5pTkgGtH6cqkXaV/F6tIGPh31xqxSGbwc/fk8Ibnbwa0dToCb9Sn0oVXn0mTl18GuFfAG8PM1b7UKxPO/F9aYq4jd2owjww4enE16oLJbw+JDkWf2ttaLG0jM7Ja/l0XqnCK4fUG53aR7gDsy3CH1Iv70qLfMuuU57ssvpKdLI9Z5bPskLuC/j/kd8q9CBQtbM0uOtZeOJHBZwB8vfnNKph1i6Ju5n6uNSEoQEZl8bQ/j9oIo1zGRC0+XxxzpqEPv9ciguSiMJb1QUAdjlUCfOeM8QXXKQrKDcTsV8C1jewBdqDtBmTxHWT8GJNFimuX6eshwI+1QvwS9pyuBbnnkfevdsCdrHU+4xwYeyKKtMJaY2+NOYps1+qOzToM/s/d3Qz+d2Pj3f/Od/cImDK7EYP/xkz+PsB/d1/1d9/R30yi07zhlunzMliN1CxPQX6po333nfnbO+LSRWe1jkXmLsBXpwrABxxUYPBNhQtTZGjdcWVmBfgCADfqdjbPjgD4bI4A/Njkg4dsgvdsvEpYDLLUxdplUrAjixdsNht1FwWBNRhB2Tkk4gGU5pHiqK8OeQ5OHzp+tFgYCEiuk0GuA0TOvHoWPf55iuKQibDx96LnPoY058ETh9PwgFZ62StdFtLiwDi6wOxSzrLw+tBnTb3Av7TSDDCym30oCgQD5GcXkpwwysW0Bj4BHLU+LJoLBSAEEK0JdpUcoEO326myBIFhtgRV12wGQdmI9ohbOBqtpzn013Mr62kZ/a8/2+S5rX1MZEIc70qqcT7dgJIe5D6a2bTjNNLbx8+jkY9SKzrKEzSZKYiwxG6mNc4f6UsFLX2L11c3F0D+traDNAyqoN1utzMp4Dl89aPRls3LZGa1uQdMk+mpMP4tFkZz7As0W1J+UcGSx3kTiQ+BNOBfGZYyn061/shQVvCDN3sQvQP6kFZsU9QJyF2YupRaALQVvk/rVDXo0rbtAN4aNpGdA7khVg/HtlMlSBkYJyrs4js4nqgfyAGhEquQc8kiA9Izgw9gL6UyzkOvkxkRmeuY2bl/ThvZjDabJVlQHn7qBRAsMoOlL7xjqaphnkZednxVsaCbn+tIyeCXluDaeGZnHAqbucYbBErLi5cIjq4iUzqbNpHGXZglg8HrRqhtPDQ2nsYPjEfgVBdY6lhDMWuPOncAuwDf2oSyS/KmRakh08nBlGPvtZJRl1kX7FdCwqJchmwNEh0zA2EVGwx+KdkRbGdnrDr3mfIcmW+L3DsKBt9ajyiyDbkN1xBwb2BjQG6Wxvs2AuWYozLkZIgE4h6zID+SeH5KDkbNeml/q2TPtcF1RYlQSGusKyh6KuQeDVyfqH/RDcd/a8VLIEPWr0ZvgI52ioktbmHOmF2co+fC0iIFtgYKys9ck1yfzGSFnWoO5M08dnO/dCmZYw0yC2EQtGoXXJq9RY8N7kczaY9/9GfTxEN3sQb/7W0F++/+fhyBuEEKFmMvi1+Oh1Hx9Y99gP/9OFfuxnPOjgp2JsQKsNDHZvY+p3ndlJtZ/LvxHL6Tx6RmXLCyhqvJZmGR2QFQs/gsnCkE+DD4+kSDR68D+BYNhkaX8RRwyvQlpCEW1MaGGpKIApPyCZGCB4hEYaAdae1Wy9IhSOgJn28ApkAzJA1Z1zw7PaXuA7CRi2vtsrvN9zYAyLKwyjG+/rVvpudOn0kY+8QxdGE/OTE2lE6dPBoAPzTSAAQbOVnQqrJfO7wsFbCANgNzi211xwl9vi4j/N6iO5nEhlmE8OZ3DLKlYU5cFm45Akdfz3F7PqFBD9982WLbcbnp9gAAIABJREFU3WsSKncJA4pMQ3mTn10FgGW7UOwUYfpXVtaQGi2nyfmFNAvIX0XeI5hqo0IXSA6/z7HXtgG7AHtceKro1S2MjTJmZTcASVl/Pi1AXDtAt93sC8dn8WoVtriTpx79OGCi9edaQ7uHO78YXLYf4LQBIK5xTSp6jVtIOTQW4D98zu3xq5Yd0NNOca+a97AdBaht6/Nv8MN8qMKEb8tCK31qqfN5Q2lrhfetc5why+JZQ2qyOZdmYfGrYPqe/gE7h6UG12q76HiqjMhCSsdrbRl7T4B9B8fTTiZgi/nQwrMS0iICIQs0BYY66ajLDv05QN8GTNq1GngwVg0BvsWbBj2uBWr0LUAuu6zqomMmxiCv2N/ChSnA/Sry4kvRn0dNt71/fPpaZcvOW+eT593uuCsd4X2C8k0A/uLMBRrKUYMwf4GgGfDY3ZYWYM3naAzWCRt+7/ETXNv+APdmcmTjuwT4/CloV0ZiP4mSwbegNDvpWGwM+CWwa48iUiUsMPeMhVkJgb99GHJnVkG+8ZmBY5a+KMcV4K9zf0V2jvGxD0VNd5qQ53gONoVjnIlpDWyqsugWgReZ0MhsRC8A5lIr3vT+Tico7T0NlkP+ZtbMYAz2HoDvdwbIB+CvQDQsE/R4PmYKPSfvuTgnbz0ic4G8UirHomo3WgrOa3RaDsklx2vgPzM1iQPObGQlDCZyHY7XVBkPxdva4mrDy/rTQ7DbFb741hHkOpA13pcBvuYDZiy20mMf/Tvp6IP7AP87uR/tf/Y7PAIW8NwM4F+TNERoHhtpkcMujtIdMIP/3AHwGqP3Dp/G/te9S0agLAj1cG99vhS66Jhf+iAXqjH+lH1cBfDYGXJLmzWlFQIlNwmZJwsS3QR1UjCN+ybj9GbFvO+SYd69p92QBSWry3NZCiPgAQybdpfNyq4YMH9Ft2qhoMy9BXm5+2ouhs2brh7sAwFI41IEgC5lLvrGw7oDRjZZU/TwXgeky/h2oy3uZHOVbTTokoXf4ftkf1co9tzEn1t/fmjP7HgiI+eKAgCbm55Pzzx7Oj334qtpTd9swFoP0pRjB0bSwyfuSWPDA4X+Ngctoa9nEnTIsgu6lSAKuNHKr+joY/WpgiAZ4ZA92EDI7xKi5Y6X/k7wYXBjWV/o0m0GxLOL+TSI40kvPvea5JgdCMDJa5TibOr0EgW42W5Q9lP22ec612GSQuFLM4vIjeY4Hl1tADJqg/kcXb+7ODf93fU2V4sfGQjO24ZVgiQxfhR8hhuQQYw/z/0GokkR4GodIOX1am9D7sOE9xrIkNZg9nvx7Ff33gFArGEl2NJhce0O16gP9px6jBiLLcCQjaAIipR0Dd/rJAi7y1Z9+wFfZeOrkAI5hDj/7HC+dhuOSMOxZx7YtExZjUCvQ+kHYHR+cSkY6CrBhtaHyjJkdheQ225xrY6dfBh0ORTBjHMzdhfrBCyaRULkPNa73M9qi0ZgMvFmFnLDKyUqkc3gOP2Bdo/aiwqc7TicBd8UQO/YmZax9UIybrOzk8Hay25XGZ+hoYOM18huhihqMUJa5vzIAL9isMO7De+UpGygcV+au5KWZs+mxvLVsH60L0IX3Wo3CFQsdu8bHEiDyJ5m59l7KTy2aVU341GTkS9qEpR/bVL34HOdoMci52184tXRGYgGwA9wb/Fo7vIq4Pf3XoIGKTKWxigKjwCMOeF9HaAacG/BuaC4xjUQyJv9UppjZkKA39jKxIjzVxdFQb6vj/tGORoTvg1W3XXV+7oDtt+ie+ttvHcdE61uDfZl7jfoFbBOXwavc52MUDTRY84abGvcJMDvgGWP+7AoHDdw0cmnj3mptMnXeI0NfBbJ7C1QJFsHpBuXRXAevQDKOoJcJG/I3c091cf491DP4rwnnRUEwjzXao57sL6q5etmevzDPw3Av4ttMt8tm8/+cd49I2AkH2xWk/b+9X8vdvJIyTeD+H2Af/dcyXf+SG4PrL/+OKO5UBNULOPE5gAz14nkhja7IFzGCarJVu5KShpbukK4uZjiBeCEY4bFeNriKdPR1u3mEP9mbjS3OrJ3ajxu9fve6HXNTiAC/DUBvgVsbKCC5AzwZf0ywM9bsmOrXAQwwOZsYZ4AcbdYmQ02VfqKACuz9+XD6xPafeQEG7BzuZENMhLYbgG+6fHwHxeU2XgGpLq8OBfdNbfY/Bt4dOvXHY4aMoBcx0ajBQ0zzZMuTadnnnsxTc7NpG4AUD+s8sToMAz+CaQTOIm4aYeGXvcNi2z5e7C9SEFw8VmBKbeWLGwJATzh02/RbLiayEjjzJGJ/WAwo5OqbL+dNmUX+b+qfQNAIn7/cH9vGurrwgZRLbRBQXbOCQmBWvtgQdXn4z4kGC6kJQY/80ubaWoOcLLI+DAGoQt2XspA8hnrBCEbXIMVgzJeH/aIZgoE7vxMICaZIqhrR4duhsDaiF2nFx1w7BzM+8yxRPfeyDaozc5adF1MDGyss+PuiWDYGomaDczMgEB7VmE8bdTV09uVeuPffA+yGwsvW7m3Qi5jZ1zAXzcyoboOLIy5LLqSEZnjNbIVmzrFWJcAKGsnYJCZNtDyu2sw9C0EMWaEDCQqgLj+46fS6KF7wuNelyK15ZHx8fgtRg5nHHXdAkELJ5EfRdAfIvuI/ENGwnsEvGYjskZdS1LGLlxUshVoZCoYH0muWWxDr1y5FNPZGsORYZpJ4VSjvOnaHJcdvwbws+SLMTUIE+QXAH+ZuoPlufPIc6aYh8vca0ipbHzG16qB3+A+HBk5SBzXm6ZnV1NX31DqDZaa1zCX1bWHzIgx2zAoBczauGyHTFdkl8xWFZlJ1zQtJQPg2xdABt97x+ZNzkPGXtAuoDUjF4XUavKdr3yPAF+tvfe4he+RCQ2Az/XnZ87P8un9lQG+vZot/GYNIQAQ3DvWruORRTXCiHmIlSU6+TqF83UyiOvU11gwLKMfNQXcI67HZpkMQjuYczL4EWRbgO7c5VopQ+sH5HsccQyMs8B+kXuorryGe9o5bnO4KBR2BdEmVVzD9elkvvZSmG/BepUgogU7WaVei3T3nadXR32NwILg+TF88I8+sA/w78T+s/8Zd8kIKNEpuzV6SCW4LzXL+c+bAPwQY+4z+HfJpXzHD6MZ0JZz50YHcSPgXBa0lQ44Bo7X5t61vze7W+xl/GVutJuzQNHNpAFALDj+KHAUAO0CfG311IsWTP4bHe+tDOTec9/7nlvPTtzKt7311+wF+OtssDLsJcDXyabdLpiAn+sAvgBGgA8INK0fkheZ2/AdFxjB4DYH+cXSIGC0eU3Y+rGhCyIFG5oudAd7r8MF4ploc6/uexsd7STftQyoB8gA9JXo2PBKb3z1xkt4VE9NzQEGdtLXnv12unD1Cjp+nGRgRI8OD6ZTD9ybxg6iJ+e4NnR0ESzola3WHdeWpQXsNgEBi8uCeby4LRyVubSoLwB1ZuvX0b+vgfJlPKOLqgx84ZkvG6l1ZDsvNt1vg7BBHG6GB7oBgX2hM1e5JGYUJHtuAhe1zAJegbustOO5qj3hwjosbmZ/Y221oJLXb/B9ddjaJcDcDIFPXfZbEKbczOyBYwJg6dY6k59VqhwT10UWV2BeDYCnNp8DIUDQqWR1GWkIvQOW+Uw/V/Dme71nVmCEvYx+bjQWKgoew9nHIFm2O2obcG3ZqVMECtCnuLmnR0aVawoYc0wEcwbVK7zfQMUGU15nC0jVmZsgCZ9Nx8EshNIrsjQCuh2+W8Z6gGzM6OHxNHxkAoD/CNIcZGPhuqK7inMmSz9yTwOY/E2yRGYwrLWQpZenLWoXQhMWchzrbwT2ZI1wFWqtUhDKz8WeRq2CQe+HeebIS6dfYp4sULw8kA4ePMR1HY2C8GimdV3Or5BrFSDXa6j1qADfsVRu4txfWbiS6vMX0yaFtjsbS3HPWZPQyZhtAdK1aLQLdCe2oC0Vgl9kcl21/pDD2NBMDb7XOiwlvZ9gwTfIdpktctJ67M6JsJmV9OBp8CzAN8bxlpTBX+carHHNDfAN2rUMDVmOl8O5w7wR3BuEC/adb94jWnRmgC+DL8gXyOd6BcfdeR1ynAgsYPcjE9gR1yvcfiyI5mntwDLEwhIgf5lCbgMMZV4GrWEfy6OdMRaA25CqxhhpdxvnbpEx88fLWuXz+8J9y2Lg/Hvncp0A0uztFmtJ7B3R/dnME+Pn/Rc6fIJQftfNmtHdbUaAIIHMkAHPCvNokch+bYMMJsf16Ad/Kh154Afe+mKb3/Gdd9G53SP7fnifeqz6WbyVP/9K6j4+nPofPZQ6BrvS2iT2Xd+8lNanl9PIB46nrglSg99HjyjeiVU4P24G8DNgaWLwS5pVgC9jUqSOv4+Gbv9Ub3EE9gL80PfGBq6lW/YXz+yrhVtu6NkRpbnQ+0bSmay/VxYCyyUgYgOLFu1yeuqNlYMAusqGQro9aCnXPMdv8RRe97K3y/bf7vfe6vv2AvwNXHQC4DM2yjUsmlOiU3amLBl8N2YLLd0ABYrxWouUA8WaQcmAavcR6j03U8CNzjna+oXeP7vIdNMdNfy9o0urRXICBYoIYdDmYU11zkk0uLH50rbSEiUPPLWfnMOjevLKNNd2K51+9UwUe+7AlndSLDAxMpQevu/edOjw2G4hq+yzWHV5AWZueiatYAW4DMO3wiZu1kIBx1b44Ks9VraSWefQdeuRH2w+s0e3jmAjSx23mFApRAjEUg9Fe4P9XRRN9sJEC3DQMQt41U8bwATxIdupVWBmrxt29NX2cEkQKMDPvu6ypssCe2VEMPob2m8CgM1KqBcOoB2ZAXTfOuwIohnrLVxRYr0unlWuTw8ASelQd5eABRvGzdYAQd4ji1gCTk/NpJkZNNC4hwjEo4YAvXIrrKkZDQM6nU7CBz06xFYiO7bGWOiyYvAARCcr0ZpGcfg5MAQojQDGeoANeuT0hXWJrH6OAQ0WdCCi2FH5CIzvGlp0Mx5bnLt68T4yMRP335fGT96besYnUvvgyVygqZSE1wUzK2gXsJGt2xKo4uMfjllml+wOzDdtRR2ZwN01REke7D3ynfYOCkF5WlAcXYCtHYluqCsEj2fTSy+/itRjJY0fPILOfiINDoxy/K4RORvwOlLBa1YA/OhoGwC/sHwtAH594WpaX7zMfTCF/egC52Omg5oH5oiX0mOdx0Wnwd555Nh9AfCrFTzmIxgR4GdHmgzwKUilKHWDbE4EYUFSG/RlT/csm1WOaJMnMjDKury/OLRVaj6sv/GZC+ZzBk/Aq8RHh5xoZsX1ygBf61fljjYvKwF+KdUx2MmF8WUxsnKYsq+AwZP3i0G+AF6gX+e4F+cnw/VmA3Cfoz2lTDkAELwbwHZGJ12DU0kE5pPnDriP/hJhI0oQEDIhA11rZrLl5jouVGs8I5vjquR4hKOP61QOBKw/0Ci2xnh1dfEdNozjJwb8q8i9lkk4rG+SBeK8T33wU+nI/fsA/1b3mLvqdRZXzX31XHrl9/8yDf/gsTT+o6dS5+GBtPzyVLr0x99OK2dm0vG/+4Np4Imjd9Vxf6cPxnRZrs7P0pu98hx/JsuTf3+t+2OsNLGG7wP87/Q1+l76/BLcl7aWoedstkbT21vbtuh22jTf9gyCn+NGKzvlBmYmSvcV9b5uZGadwjYxAH72yo5Oh3pnFwHEzXz1vxfG+3UAH71ptqNUSoJ8wc6q4QeeW8+XAD8Ans4l9seIxkCCh9xYKNjRUOVnqVS+/7NkSoCoLEd5SAOAH/rksHFU861FYwaMgnxT8Ppwb6JJ1gJQ9xyvXQWgqeRhjeu5JCCdW0mXL1xNM3ScXFbqwZKjj3cr3trHRkfSo/efTBNHDgWo9EA8VufBHOB+udBzh7VedLDULUR3HRte2fApF+V6TqbxlSOt23wINl+gHwyiuvaoBxBUZecg9f06xshg98Nmy8p2KN1BblJRPw2T6bkKvJSpGDwod9oMzTGAbRV2HfccA9JoFGXRqkXC6MR3uBYrgBoDHIuJDTaWANh1gYzWjOqjA2Btkimx62fONPg9Zlp6AfgDsOtDSIgENDtI1mRKzSx4rsoZrhIwTU7OBMMZnUUJAloAfWtcB3XaSrJyQyEtE1uR06ylBeQeG8wL/d7D9hAQ1w1AHMGu0z99dY1jGERbLrvc2a27C9IYAh8Bp82wquj99YzXFWZHiyO+p9rbnQ5MHE2H7j2R+scPptbeUSw+T3IpLCgl24BrkPIor90OjHQG+NzjMK+6FO3op88cC3mMAD9sMGV5rfVAd09AUcEnvgWArzWoWv0M7hvpyuVX04svfx1npqV0+NBx+v+8BxkNjbYs1LRYVxFKAPzrVwPXqkxK5GcJ8EMapIZdBn9xElnNJBIdGn2t4BLFemR2Ra2/OnPvvWU72cI+j4wdSj24B1XbLSLVFahg8APgExCi2V9dmgXo24XaLsKZfTfgKmVZIVXS3z+usz8ng8KUrjN3zNys8F4Bvha5Fa6HUL3GXLUvRXbiaWoipaxNxr+RA2CDewM2/3S+hXStKEwOS0qzckqfGDOb20UQy9xeJRjXLWeFcWgtAq8IsgMuGFxa9JulQtWoy9EFK3vXGwYI7pXZWKsjcPd+cE6ZfVMK5byOYvbIyilhU6Lj9c3X2QgzF4rThdvv4Lxrnbp5EfwB8M0k+N8uwOffpz7wkwD8997u8r/P4N/uyN2J96m1k8Gf/stXU/exodT3CAz+QGdan0IP+S0Y/JmVNPy+e1LX0cE78XXvms+I6vxCg+9BN7OmJejfC/Dj5/sA/11zjb9bB7qXdW8G96XzjQC/lcYjeRF3k8rPXIx58y60WRKS7fZkjQUOrQHwc+dG7fHczE3TV2DvBPnxp6x1UTAamunv0cdegL8JMHZszG54P5cafCUM1wH8SKHnwsjgAiNIyu3eIy3PhhvFjLsFtv7Ma2FjK4oB2eC39Ny3eFH3ClLrus4E6NXpRHaRjX12dirYRAHRJuCyHdDXoWwCQGwX29mZOdjmBVjn+XTp6kzINpb4jiUATxuA6fj4gfTEQw+mExNHdtlij1UpQh1v/QYbf4Qi4abE3wS6/KGXu0GM+mQZXdP5NrRS373Ge+wuqmRGKYKFrI6XIDPKN80OqQuW4eb8lOtYsGqxajee7h08W3XYsWhWhxbdSAD21iSsUQMQRYew9wJ2569grxMJUysga41jWYBxXUQ6U4GQlJ2ch32fB5TPL69SkElxYnjP52sYXVENa0IlkwuL1TL3czyjAwMw7BQfN+gpYB8DG2RhRWkRrcXGV65cjbqEKHTE2tNswirFjzLRXWiVvf/sZOtYrHmP6fZiV1ylMtZaRHEkoB1g10WQ2GUtB845AkLnggBWoC/4rhho8F+VrEL/wd7Uj1VkF8dhMDQ4djCNHD2cetC8txKc6OCTKgMAW1xz8NDX9VC5VliZWh9B8CUwQ/sS9R4Z4OfPj6JPZXgRyHuP92AZyXHI3qN111nFwGWdz56evJpefuU53IyupKNHjqdjxx5IwyOH+QSzTOGfFGO7F9zn8ZZVztkPn9q7mumKRJZrEhmK+uIUshoA/vIUGZvpAPjtAEyzRpHpsbiZ+2mdOWgQV8NBp7f3AEEQrjTKvDiPLNHhfrIodXE6gL5FIhGAhWSuWBstHtaTXltJBkz/eINoVTQrAPxFs1hIfJTHVMh8GWRkgN8Z8rkofNdiMywwmXdcdwH+BvPC8SoBvvp3TzITMnldiOsSKQWDQWoZXAOQ5VhYa6dc5UqJImMles5zpT7BwOtyxPwttfjZHpP/WT/j/RnfY/YnPIPifPK+YBVtzhJIKJgFNNNnoBAF5yEryxKdco0S4FcMMHWYqlJLUjD43tub1IQI8FeR6KjBf+SDAvx9Bv97dEt8d53W6kWKVqbpAGl6+ADt44fUxr71h5tyWWRbAvzmP/27UXcG/ntY1VKDvy/ReesD/z3wjubajb1z5kYadDfEskmMzLsgX6CT1R9qQrOONDaqYPGz883eR2YuZTTdUAqgIsAXmIbDhm46RedKbd7Q3/ps8xldETMzFa4wd/BxqzUJd/Arb/pRewF+gwI3i2yB0LnI1jEOS75rAD/MFG1KE/7UWQ4gK5qZscxgx14cQD+uePxn4aHMfV29sDU9gJISwHbBbCt5kGEUiOjAs4YkZZlmQEqGdNwB1eN6w8dxTZXXLMzOwoIC/AG768hrzl+aTNtct1cuXUqLBCrqaU8eOZyefOShdPzooUjvZ+9sQbVWhbK82SYva8vRu3PA7QAcFQzKU1YA08swqCvYFJodWIkiRD3E1VPzWRZp2iRHD3qAahfguRO7SS0RBddrZBiUkVQYFwOYvn6KRmG0KwCn0kJUbbrgXnnFChkF7Q6X7QQLCFMa4bMCwFoHbJw5dzFdnMQy1DoC5qXgegNQuk2Dn1kA/pkLl8MeUJbY49opaqesMfH6NPhcnWq6eO8ox3J0fDwN1chScB5eC++vvj6kIJzPDHaNMzNInwBI1gusUIjssXZxHlW7DPMzC5JXBVDRfIs/i26k7hUCPUl4LTp1FerkHDYYT7X9PtqssQh5ha91VuEOhH5/4n33pcee+IF04PAxutSi50fr3onu3YZdlqkqO4p5yn1sNkdTJI9f4KfcKbThBjacp/e/kZAFwVk9moP5NtaPtorFuz0cJPavMPIVur5G8SXncOnsK+mVF59LS7DahyaOpVOnngDsDvB5uVg1LKEjI5Qfe1efZoCfvdaVNmW5icGPoHx1YRpwD3sPwF8FnKPT4VwAl4yVDHIlpCjWIMC0W+/Be3v60P2TQWjHStaCYK+LEp0Nis9XF2eQu8yh57foXf29xceGr0rBnK4y+sW6WdS4OPVl8BfQvwu2zcpVaHRRBeBH8yc97mHwdRkzOPDeDBbemibuz1Xmn/e58ya76NhMLM8lH66dBrtmuwQISs2U4tStfaGGxOJag8u+3g6CF1ynepFzBbmSpUDrgHSdtgwIlMeEk5WZAQF+uAAZZrn+Z9Be7dBCVHkOa010ys4ZsZj33Ovh0xAZBQF+dtvx4TG08R7Xlxr3gwBfBj+Kttuo86Eb9coaY8m8evRDn767NfjKUDYpTNrAfqn50Urk00YE3U7Vf2tYQjU9ZADUOy3IvDhZTXUxgXhdhfdUenPhQ/lYu7oUN1R7P+kk/Y2Kh9/t9zaWuDkpQpIdb36fL9uCvdigsUCFFtXt/ZqCXf/YpJHJOr+3UUfnOA1Vmh5+7gaaTAsp/G6PbYvFWaDb/PA7PXbPtdKtu4LpPY+N1DFj4/l06J2M1qt8NJZhb9DiO04lg7/OvxuMR3wOhVT+LiaMNyQ/9/VtnH91VI0fzJHjxyJXgQHxO5of/m6TY4/jYlza2KAapGkdy5s9/N4Y473Xq3jDuT/4apr88xdTx3B3OvTjj6SRD5646We90S/2SnTK117P5Jfpypwu2/3dPsC/rTH/XnlTma7dK+tqnju760OR3hXUyxyWvvVumDJ1Ano3kXhGqjmzSq/XwOaNIDSYbFoWEyrRsdslNFek9nXTsXOjEpx2Pb7ZwGuwYxU3z+iKmHWldwrgl8B+r4vOd7PQdi/A37KJlB1AYc2jaNTCOYCZvuAlgx/MsA4ZdgstkU0B8gX62Z9IvWvhWsLffFk0cLI7ptaY1vQA8NXadsBUdqEJFyDYuEYgoqWjQZm2eUoQQhZiMEHwsSkABuAvY3/HBEkDAU4r6czFqbRMYPAK3devzEwGSDmJtOOxh+6ja/lYdHLNza5yoWOd4GCNgtbtsAJkrxJcyeTrEBRdejfSzEI9XSZDMIVEY4F9ST96gb9ILWQmBA021Ar3DaUvANRRNOdDgPgegpZWGD8b7Szz1NpvgI6sXXRybaeRl5KE6JLLc80x4ViWcQDSGx+rFJj+vmiyNDu/kianZrH80+ecvU2QTYBgIeY25949dADpTn965cJk+haFoLKl9iSoIYtZpOB4nff0DQ1T/NqP1n4VZppACHZ9ALb0yNhYunekm4JYgZ9Fm4AcyKBu/r2yssj3Xolb0+DarqodeMlXAcbGdkvstXbXFbRFQa6dQr3yavYNmJQQcS3VTnfonqNum+vpfFdKIfgP1x5tM3lnF0Dy4JGD6cCT96bH3/uhNHT4RNpEQtNCwL1TZNGcl9vb7JE7AnxYVwklbUoF+FyPDebuagRhMMgEZroKtdIjwGsr06zbTTvFtBUColakLmzE2HrWQufuNbHvQh2g/OxXv4Qz07k0fuRYuveh94bmvoX3WXgZQWuUT+SLl8PX6yH+XoDvOiOIDO95xkUgvQprv7k8nTaWSoC/moF1AfAtamW6UYMge98VBdYecyeuPbWuAQA8xyvIDfcbAi2C4RVkOg0Yce/LNmshCkwW9b3MJUF6FMVSvGu9jOy3QH0RcL/IHFUOZzdk50CPDaQM5qLxUwb4bQJjzlXt+yrAeQFpT7jYhBuRTjoF+17UOlh0u13KaHiNAaCuT8vM97pFwWRK9NgfG+W+gMHvoVNvDb/8aHLHHLJZlcW3dQItm5mV2V1TFLlA3ZhM5zOzhwZGvt8gxG64yJYIDALgR1+EHJgHyC9kOhFkB/ZjH7DZHtezE4lOyeA7j7cJEBeo71mqc5VZ9x57GpvMu9lFR7nJlT99IV38v5+5DkNUR3vSwKOH0+jT96bue0djgsS8dZIRqS2dnkxXPvtcWvj25QDhBgO1g31p8IkjaeRD96ZO/l6C9dP/4M/ifeM/8nDqfWAsomsffvfFf/5Muvr/nU4H//ZD6fBPPh5FrLsbPKM//+zFdPZ//es0+uGT6fCnHn1dDuziP382nf3f/ib1PzKeTv3mj113Dlf/7HS6jFZe8Hzoxx9NQ++dSEvo57/5n/7hda+r0OCj83A/33FvGn7/idQOODdwuMCYXPnMc+nAxx9IR37qsQDm5UPZzov/8HOpNtZ7pLidAAAgAElEQVSXnvxHPxs/fum//XM0++d5/f2cz8Ow5Pn1Wywuc1+/kF78R3+eeijWPfn3PpK6jgymS//im0h9LqfBpybS2A/df10Acen/+Wa6/C+fS11Igw7/a4+mvocPppkvv5ZO/zeM5U0eo08zRj/1OJ9NY5AbPO4UwI9NNoqtipx78V2l/jmzdVape7kywN/VRu8D/Jtev+/1XzhfctOXgsctiuGuCwBdYmJDyA4gWVLDBgjAE+ALAkyud+AIItgOyz82n2jgQqFcltBcr4PNG0FuqiSLU9ctxCIyM1FsFg19srHR2wIsBPsEsO+EGesEKNnUqZXNPgcTWev/dh+lG5CLosG///kou6u+ngN8u994a+8vx917206r28hgts1q7GHwbQ7TDPAFyCFFifu9ADfKFkLLrsDm9QDfa+GGuwxwVAKxzZ8+OgHHpuZl8C0AlJ1egwRZQkJTR5usZKjVBkaAJN1RlNFssx9pFbmN93c/LN8GTiBXZimu7epLDRjA02deoyhyLh0+MJzuP3EMFvZApP2XkMAIZDu4phvMCaUxOth4nUWcMvgN5ssSnzs9u5DOXZlK56/OAvSRQaiyKHS7QV7BInbDdI8M9KSD2HD2oxV3PJ2zOukM9fekI4dGsVOE+UXas7yEQwhAoqdnALcZAJrzVozIfFgl2NAJZQmAb/HhyOHDqQ4Jevb8lTQDwK9Leq2qk0fuw1OJ0urOcurn/CZOPkhX1970tW+/lP7mG98sxs/1GpC7gvQD0H544h7A89FwxTn32hm+ZxbNcQsuPwPp1MGR1I//dze1Asrg2rFP6e8HzNLtVIlUD3r9js4WCiHpbLqCCcUSResmVBpIWQBvynPWAdQrhWTJ4Mi5oaSiE2DfK+jjvp7D6Wh7HTtDgqAaVKkBYpVCZLuStjDnxu1Z8PjDqe8pJLDDB2ly1Z/WW3C1oWOtTbTMSKiR3m5YMwDgU7bnvSTwNXvM7zaZK2t6uVsXwZiByEKeo5VnAFsDdz5PgB/NughY7ORrxsgAwCZv01fOp9Pf/no4IN338FOp1ns0130mAS6sbriwyB7z+fxpzcDezhkZ4BsMWihqEbWOMLkHgbkKvfrX1MwD7rNEZ4bX4IUPoRi9B8x4cE8wSdIq8135Wwb5theg4RXOOu10HI6eDMqAuAfWcKBZWeQzqW0xuLLANqxDzZw3Mfixrrluas0a95rF1Ys88fYns9DK9agyXn12D0YiJaMeVrlm1wrHoA0dpVgvpplHYYdp5ksdvnaukTXIxay6N+0wR/TOj+/SlYb11yBfKZpK+j4C4UMHh7kH6UZbNLqzANrGcAYCBh515XxMulzHw2dxXsrntqi5sB5CeVkb17NWG2BO2eeiEb0EVlljDCKcD2XRc8NrIHsflsjKAZ2u2RZUgK8GXzcjRUrhykRGQ5tM4ttYex5/+mfSxN3sg38zgF9uCco4Dn/qsTT2ww/ktBgM+OILV5OgPW6aPSBPlrsPEH/8Vz4Is52Bpq+df+ZiOvDR+9LBTz6UOg9lpv3NAL7M/eSfv5TO/59fD0D82H/1k7vBQXl8dwLgl59Vhdke4/iOAJLfKYB/+U+ei0Dg6M8+GSC+fNzNAD/cR5js14BKPupmVlawUgYA2e0kt4a/GVNbfELWxWWksPujW4Mn+6+6G0agBIl7memyedJ20abdqyu3mzWwuUjMnVJGxSLCUF+waKuXl91ZQ2YRXVKVTuh2A9OmT3oHAFxnF4vFgr33v9jEzCqWI6KtoE2DYBgjhY2vst7rsMY7OFas1rVjQ3ushIBGLLWeoVRl0+zsRZ7Q3c/mmP2U3bTKwvHyk5vn+JuOf8H2+Tqb3EQTIjauNgtT4/QFOFk/6sE7Ch5TUQ8a7yq0BW/6Vbf6gublO2LvyJpQ0AlD1qJtpXphGUAzGDB42QOfTRMpSACFJnOcm31n6beVrzmPKJgDCBJgBbNmPQSbtmNrEZ92g+HvDYiQIQ9XDwrwSNWmVQCuLjZrfEZtEFDD2K3PzCbE0alLGxCtIwE3G4zr9MpGGj12Ks2Ajs+eOwtzvAHAH01HIJ866KD6tWdeSIcBz32w7so8ZPrMuqKqSR2Aljqa3ovTS+mli1fTC6+eQ9u+nAaGaNoFAJ2Hzd/ahiXkWLUfVCs9eelC6uHNT516EEacoJPPsQlVa3jey7DD1rIGHjs+kQ4Md6b63GSqcc17OnvCFnMNwC2DLaBzLrz86iu5HmFwPE2H/acNvpS1APIAHF0EnrOzWoLioNPTmkYIIEYPjpMF6UkXKIz9iy/9VbrInxbbWiOgrriXAuZxXtNHRmCNYlhdg7zGzjb170N0UO0nY9AHgKwBuFsANN1khkc57yvnztF4ajtNz2sfah2Md3B2D8psfXZUMWhdZfw4G5h8gzGkShyxdBdO9YEbrpBhSAQFLX0taQgZxVECiwd+6H1pGUD12vOn0wBB2iP3P5Q6Tj2adh44QmdamX4CDYK2NphrQbiyqm2CMguDE11xW2nq1LJtTY3A2aCBuQHAN+OsDt9sjOx91NMwl9uR4bSFWw6fy2fbr6G1oy/OrdZBc7FXvpFefO4rzMv2dPzeR9P4sUcJ+OncK2HgN7inBaFw7SbIobqwPcuMfPjbbNlpfwItI/Xkz9Kp3G2YY0SWs0pxaYMgdl0HnAaqBYB1l02lgrzI2TCDSov+27Q6ZW7kDhCSEnZcJbvBl24qZURCpU3m6up86M/huKN+JRerKkFjBrF2uq7VbAalHMnske5MSMm0AHXctImvEfD2MG/MJtjbwGyCcj37Ktj8y8+ycHWWLITBwUbRuddAWdY+xjuKmbkXLETX0YmFY4X1eAnQHpkz1hqtL8cPEATjkuSxtUuwmN1SlsR1rBMUr5BRWZcUgPnX4CgkT1wHm9Gtc18YdGjB2UGGpcvMhl77fHcUHi9MEgwj4+N+WOW1FscbrHk9HU+PM8wbvLr8TKlXjbmJOCQK0lWpbNDwapGMVd2ghvXgyY/8XDr+8Advdbnd+7rvfJFtCfCvwBYLMO/91Q/FQSx++0q6+EffTKsX5lPvfQfS+I+dSkM/cCzVL8zBIn8uZC4Dj9GOGamH0hilMLLa03/5SjQCsfj0xL+TPysD/AvB6B/+iUcJFh5EclN9U4CvFeX5f/a1CChk4R/4+z+ceu8/sCt98bNvG+CzmTz+Oz8ZbH39/Fy6CGO+SDbiAEz6vb/24XcU4G+S3hx8/Eg6/m99YDeD8UYAv2OoOz32X/7E6yaVAZhSpb0yp/KFd4rBbwb4ew+iGeTHUlcA9RsC/Iworn2Ed2yZ3twH+Le7aHxX33czgB+sMAv/FtrSEugpS9DCz8U1nCAKt5SYBpG6JvUruEOjqYbS97bCJFpEZ6tz08Ud4ZeewWA4RATA9/0i42tbbNbxI3vT7UHHBpgjvaIbq7MAyFmANjI/FvAqad1OnDlqsKpVNrUOAEWFTb+U59wJgO9RaWmnraRAN5wqdIMMm0ELS797AD+yJjCXFsBWYJpNS2eAr3+1AB9WHZ2yAL/AMm8638y5tMZFzdAnrq1BhMWFXAevra4fAoBodR8BW3aVyUEeWReAwNYqFpmwZ62AnA7ATecABaBIrJYvXk7rl66kTewc9VG3+2QLzaSmKDjtHj2ajpy4DxZ+Nl25dDqphBw/MBbdQE+/eh5W/SjAH/AFs2emQjYw1BbrW0h75tKLZy+nF8+hZQeYjB89mg6j35+DWb94eQophzrwzPY6d+auXkoHsIJ83+OPROHqwiTgmsxDNx1eB7GD7CA7scB8tvb4ofuPAXCRKM0vMDaACJhtQeAGAMungOXixUupF3ebQZo4LQGKtawMlxCea2ilt9BsrJG5UAfd3YOMgqxBBBxcJ4tyz128Qr0Ajjy6owCm2rgf9BAP+1HOMaQrAn+bIIUsyYwANpRordXWt8DekvfiGHqQTYykV557Ps0h6bHwPAoYDczjVstCLB1boniRx6byGa5Fi82DuNaCSwGfiqZFff0XYLDnAbnEaKPIYo8SnDz4Ufa/8ZF0+bWzqf7aBYKknjT0/vel6mP3U2NgFgFgT4DZQnDvOW+r3zdIxgJze1sWnyANEsBzyl7verAbjCDHU4teAPzcEwAQSPCuY04r7HcLQXxqMzvg/JaIqqdv/c2fsUbMpaGBsTQ6fjJ1DxwKpt+AJvY5ZT4RlJf7ViFxcEwKgO+9LsAPi0eO1UxDNN3S3z1kbTZSsPPsLO45M4By/wRc2+uBLITyq04Crna7/xYA33tQd69OgjQLbJUUbemKw9+VxcgsrzLv3KfXIDE2lLOEs5PBVrYZ3iFAcgxcO3VPiloXjtNCaV10lgDqvt+i2Cq/txZD5l5no7hHo8O0TaYE+ABsiN9ZMg/Ke1bIjMmsmyULkG+WQIJAgK9NsX0zGMPFQp5j9qyFcekmgBDgjwDwOwhWrIOwBioAPudQZ4zsrm19irUpkfs0O+L3h5uVQaeZVs+ri3HDZYhzVKO/RtC0igSqoQMX31WPgnDmt8nHAuCXpGTUYlnnxVrQKcAnUjdjFAXXyP8WCT5Xkem4bj3xrgH4SFEGAJkP/P2Pxw2qZnwegC3QXL20kA7+yEPBvk9/4ZUkUFSS8+B/9InUjQd8MPteOPThpSxGb/iH/uNPhnb99D/MAH+LtKKs/viPPRKSlDdi8JW1TH7uRWQs34pgYPXyQmjG7/k333edXv3tAPwf+O9/MfTtc187H3KctSsLaewTD6WJn3vyHQX46zOkitHOD7//eDrxKx+I8X8jgF8d6UlP/eOff9ONde8L7jTA9/P3ynTK72xm62+qty5BfAny9wH+W76md9sbSoDffFxZ/86mA1DbwnfeTSO6xxYFWfqru2HlTpHm17OVn0AnWpSbwlUHABMqEFZWUYXdCYCPVaDvzenVEkQWAD+Qfs4kBcDXW9kUrV1TLdaCEdpEtrBWnwdw050T4BMt4PsOkIofiOChg03G7pFlZ9Z8Xk2MXTF3b0k7X+p1XV+VDAnw2dzl4CzXCVtIN8xwnykYu5LBj5vtzjH4Mnk+mt1t/Hx117L3svjt+qb7OqUHWpFajBjXSV/7Wy82lsG/DgLp8w4jt4o+2EBrk2vSCugpSYDSDcm0vqywgaFp/E0Y/BbS8B1Id/qGhiAPK0g9rqSlM2fTBgWlK5emAA0baRAp5RYb84K2IN196ZEnHkdzThZn9Ur44TdWOwDsdLzFBe3Q+CHYYQtss+OLfuPLFKhOIsV5/pXX0tmLkxTprqdhWO/H3/N4mpg4nKanJ9O3XzidLgngAY5eywpr1ybBxolD4+mpR0+Fpn0Frf7iLAwqQKBKwNE3hKUiwFnAderBE0hxaGoEKB7oH4rOrp6v2vTlOYocCWovXb4crOEIgcUaoHXqKh7pBDzO0w0A/Dp7ZAbasLCcl2xrBI/OL8bNokfBpwGjGmnPz/FUmlOH4fW+sIDW3gNhpch17uW4Ow24+aC6FqbMzwH6Bxw7diydRdM/SdBRRbIgcAtQz/xQ+x7dnp0rjIX3tXN6Czef9sjKIX3rAuwhx2EJSFMXFlNbg0LhZYLtjg1kOy1pgIDt0CNkPshu1Bm36edf5Lo00tiHPpg6n3yILAfMeQvA3iJjamSix4JAFeZ40wzcFkXaAnzmkVFEAHxGY0PwrKSUa2yWQl17AHy93LsKgK8tZns/wR2yqpCWbafZqfPp1Re/gbvQYDowdoxMygEGiFqHuA+9PQ3qsrQjZvduKqskFa4x+JIN3lcGOtYK2FxPwBpSEL6L6BJQzzmsLrAeYYQBKF+lY6odWjsB1bouRTAVmW3TlwJ81ioLbGXtAfdgVeau3ZORqHApJDFc65R66Xqnzj/cwoquus4Pi4sNCmrKUwwg+PwNArRlm6sRIMjEK9uvAc67AfgGD0pezLLphx9OOq5XfL/ONIscvwy+zeK8Zx2oaHpl3UW49TBm/EwJ1wbIepFjc31XF6/srpdshQB/kHu7g2vcjlOQwaRjq9PVKlk+AxZrp8z++fnRM4E/lfGZeXEPMWipCvBZu/2cFo5BBn8dEmGbwMqgb8VeKJAFDep7DBYjixzSYgNoUD/j5Ll3WoPCvatcytdsENQv8L4VnhvcH0985OffJQz+HoDvPG6Q4nz1f/ximv7Sa6HFl92e/uKraeovXk5D+MILRgXf5cOi2ekvvZpe+5//KopC7/8Pfij1nBhBe/65APgy/dukNgSoMv9q9m+mwV9+ZRr9/LfSymsz8V1zXz8fRa8P/yd/O+Q6ZcHr7QP8FKx5Czvrxhw3AvUA/acOpkPo3XuoOXg7Eh0LbJXdlAXFpgo3KSb2nByPZg2+Eh0fVV6vJOnIp98TY23twM00+H7uwGOHd8fdugbrC/YWGe8Ff3cK4K8RcZcAYe937JXllMDnhiDfHaX5EcxrIc0pf97kTrD3u/b/fXeNwM3kKv7c1L1Si+iMmBvFB6gId5pgXCyw149YQK58BYZF7T0bgKnQLM/JKXY3sU4Y9g7St3ZWbZFJagLdMYMCTBfSAUBU/jytMfOmZ9dSWeON5avhOtGK/Zmp3a4e2s33j8HgD8LwmSaGSUK2Ew4QRUDqhnDt70VSvgxWb+GSRMCjc0t0ilxn05Mt0oPfYjfW0wD6boXZzm+3bC+LZ2/hG978JdcAfobeUQsgu8fx2OFVhr2CZjl+y33qZl42/8oAv3DkePOvCsCZr4nsvT7TbPBcB8G9T7+rHQlLpPALKV9JEFgMZ2C4wjxowNLWGJ8OWNRObBMbsHfr8wAj2Ps6zYcmX3otCmsPUES7wrEv6fDB5j40OpCGh9rT2AF82GHYF6YEI7DlsHGjQyMATfT6yhg4yA2+bwr9/suvXUqnAfhLBJmtBKDDo6PpnmPUSsEuCtLOX7yQLly+EkWlZqw7QAMW5Y5j33j0wAGcaQAD2gdy7BY9quTwmLtwq5FBnDg8gvadgAMQMzI6ToCHXCWaaMKgwupbJzKNa40uIwMHx+zARpMvAlJAb417ZbuQr1UBaF67CtcunLyDfRZrW+wYRp0xV5WD6byziYxpmZqCOtI3JTYhB9LnXJcdrlSPMixlN4yDEoo6wLgH+8wJ3GMunKFx2KSZltxsKLTdFlR6zfwmGem4zmiplTMAhjoBa7URGmmNUsfCz2ZevJpe+fKLNDVA3zw2kBCnIM3QgQhP/kOH0tjJE5HtmXrhpaipGPrB96aeDzwBuBzknqHeQG03DLLSkmhPFwCfHgpbOLCQEWkpJIBtgM5Ydwwk7VgNiFQKVyOgiYyFawcAvw0NfosMfscA7Dze9xz7MgHD6ee/Htrzo+PHcDvCbz91R9BEjiJmc+56y7ojwI9sQXFfxj1a8vb55vBek0HXQclAYxPPfueE3uxtZCSVFWlJuwWo3wTArnFP2LvBY7FZkwA/AqrI7HGdyPQpSaxSYNtOcKLL1xY/30BSZlYgSBBJEtbaOmy8a90awbTF6fkeJ8CO7sHWIbD2et8FqQCQ5nd2+V7mnpCA0D3LOaKzVcgUOQ4ZfC0zDSxds5QVKhtbQebm+5YJDsy8WvdkUOnn20AwXKuK4tqo0yCQcE/wuKR2eumFMEq36T6CKouclelIKjjeyow8hwZ1Acqt7BPhIm8wZlbI5moWwrsuWZNVA9h31ghKurm2XCN7Aqxbw0MAqJ3tCvf1CmSABfyqfDLAz2SQWZawig0GPwP8qlIje2Yg0VGDX1cqxzg9+TEBflaq3MbjHZTo3ADge8Av/3d/ETp45TkWoc5+7Vya/auzURSrVl0mv/kxS2OoM//LXzGQ2+nkv/+R1PfQwV2AP/LBe9nAWtPyq9Opi4ZRwzDys3995oZFtmYCLv3hNwG+PWniZ59KU194OV3+zPPp2C88FYGGjLeP2wb4e66GBSh2qx2joNZMgYHI7RbZ6qRzs8eNAL6uNoNPHk0LFBSbgj7+y+8Pn32Lj2+lyFbmX+lTz8nRN5xjdxLge/PeiLVsBnk3kuuUenwP9PVNg9yZ9gH+bSwUd8VbbgbwyzbhLujbsFehcdSZhU1IKUYAdZ5RvCnc1YkjnHMy+yRTEhpabfBgbZVw6B6h9l7bRjeYAkLGOOQZlMF9VutoH4cDFWldWdYM8GHJlkmJL1+JNvZhB0dGoLN7BGeTMVxLaCQDwO8AgLUhD2j2v3+7AD93PJXJg1UrGHwBvgVvYUEpaFCuU5Snvt6X405c7szgl0MVGuFoJCO4z5aCygeyzlhQlLMsBlMBaDKkuy6wutlRlUXE+WLox46DSmRRlAFwbfmudrIzesOXzcr8rLJzcRRay0huA+DAV90wc72Dw9FZcmOWa3j2XFp+7nSaO3M+rTB2Jx99OM1yDjNKXQBeDUBfXy/a92ODgHzeR3Hn0hrzj/R/N/NnheLATeaE+nd1uVM0y3rlwhSy/gWuf3YN0YWmG6DVjWVeNbzzAQjMZ3Gd4NSCwi7ATxdMpaZ6rcpVhMww6xaRanWoK8s2QEcms4si8TUkB32DY+j6D0ZxqK1EtdPUFcjPX0BWIJNao8i1RnGrfvbO49C9s7+uA2qUua0bhPB+GXxBiAy646x2OhoSWlxpht3ACjQk22lGLZxk2I91nFEGIsvcrX1o1pBFQFDneJSqjY2NpwuM8xq1B/qKe085A8KCUfZfCQ7fLVvrPBpgrCqjxyHLkNdA7HVUyMa9cjad+9zX0+WvvJjakBy1HB0O20obfwmu2nFNOXD8ngCQ82fOpR0Aftdjp9LI3/oox4nXPZp9BDmxbkQBJ4G+18z6jY1NinZh8O13YPBhwb3rwAaALjolM8+0O9VVxTEKmRFZQAE+X0zRBXWBdIa1Rmh25kJ64YVvpZMn76co+jDHDvDf4ry4V7e003XeI6VTshYBeSGpi19EOOsLmrJ81rGwpln8KnO/CUhtAPJ3ossw42DBeGjDWZ+Uq+kqo1MMv3e961L3HgWrWb5n11VBbLVrMCRGFYBsC0AdrBqkiAXoHaxndhBew7q0rvOMuv5wDLPuB+aaYMWsZzSui34TWRYowM99Qiha5zrG9xP0We+UG0ex/kYfh6zDD5mOGQRtYwH4WU6nw5OF3RAEkRkyAMyrstlXuyvb+TZex33tOHRwn/RSt9KPlK0L6ZGBh+y7tVbh1MNaGWuFdQx2T7Y+yIQGX2CxsgHrKhkjazPcH7pYtzvJ7rabGWPdUg64ST2CciizB/r9L4PTLBDWjz+yp1FPYidbi6EzwK8VAN97SenzJg3c5nXQIqAxMHnyo7+Q7vleAPiC3tGPngyd/ZsCfBh8dXB7Af7BTz6c+h8ex3kHb+LnLuNcMxgLj1mBZhed9WnddZ5NM4D/kQ+cSBOAet16XkTLr/Tn5L/39K415W0DfCbH+I+cItMAK6BLw0vYU1FXIEiWRTcAuV2AX6OIWCAflpve8jb9uLqYZv/m7A0ZfIuODwHQzSToZmQGoZXjsotu9/GR17noGFSNE2CVD206+x48GPaXb/S4cwA/N7qKdWwPo7gX5DUX1ZZ/3yvf2T3mZolO+cN9Bv8Nr+nd9ssbSXRK/b3szjbMlen7AI82UZGRMx2Lpr4FFwvBeu42S3dDGBsX9UhnFwuu7H20Szc9bTdFGB5Zfx8lwV3A+iz38f4LgG8Ldxf5DPDd9NYA+I361fDA13ZT1qfWNYI850AUYVbZaCzi1Y6uORh9OwA/sJMAv9js9XMPBt+AJ0A0AN+DCZY8u9B85wB+dtQIn3LW4dzt0YYwdjxVe59BgMA+fK8JwEI+FIGT8M7/f/MqW3nPfIGyRlkGPApsYSujS6kOKoI2m/ko7yikJs6D3DlVQEA2Z3ORcWpPQwDi3v7BnN6foUEQ7P3iM2R70eLXaRz1yA88laYBDpeRuqybcmdse/DWHj04kIaGAUSAhjpe+VXkO4pwl5DcrFpUCEhYZ8NfWEYeSsZV57jBYaUhgnhLOgjCBM4AHWULUTxZ2DIGCxokNoABsOOfDeb3Npp2WcBejmtb5xCu/QA+7qvL84By2PmhQwSVwxng8x79vW265Xy1AFHJg5/TjTuP1pERhFhHEt04AVDorwX+cb0KwC04F1zpxW+2xDqXVg7OTrsyt4KgyMpEgag+4uiMkd1YDyIvjnlOSOg2lUcxNyqApCGsNS+ijW+EsYafkZufmQWwMVUP5zeAJaiWz7r6dKLZ7zjyeGofO5HauhnAmfNp8vNfSuc+++W0dXEa+ddmmulgbHh9F8XSMc+ZX4NIprqprVibxvEHgF+jnmHsx3+Ewae4maPbsJMva4KBhfrq3KkWj/MN6hM2liLrpF496gzMXHB/rfF6wW0UEiu18JgF+BRhVqr9weDvtKu/5xolbCIB+NNkS45O3A+YRS1ApscprLyjwXfov69ErRLFrtYElEFvDqxyBKDU0OFVAmLXYwEhEkHmpSx0APy49wmkdwCmrIsy7h7nMoz7Ck+DPIs7uwC+suh64QvyHSvJCM0A2qkZarOOgGB1m3vDAHAdnfkOzaJsUrUjsWETKeSIylQMMtTHR2F09AFQEpitwQ3ZBPgGjAbVnrQ9HawDqLI+m2HzWmsbKZsfsr0S4DMHl0Pvb2dajAyiX0muxwjppPehskyK0J2vkZ0tu4nzuhoyrR7mgsW8Ic+xt0m49ZChCoBvD5S8VoQ1L3uCGQGzGmZD6xSM16m5UV0jwO9h7Tbr0Kaci/XUzO2WhfT20eBFy9w/y9EdmusS2a6M1SzqD4DvfWNACA7r7tStLUsSN20uh9Tcrrk7SH2e+NgvpmMPvRuKbG/A4Ctbee1/+nLIYyyMPfiJB7DGfD5N/isY/R+kiHaPRMeiGsH6GWwt9Zx/4D/8BIB8MOwklegI8A9+4kF891fjc7TAbMf/vn5u9jqAP/NXr6VLf/QtNPGLyGYOURtwOLz6z/+zr8dEue/vfTQNvOdIyHmF8MQAACAASURBVIB2AT6Bw8P/2Y9cV2CqxEWbS3X2r7PJZEKXGnwZ96tYhcqYuzjqGHTgY/fvAvxR3H+O/PR7dm0vzU5MUYtgduPt2mQq0RHgT/zie1MNa9LLHO+V//eFKLb1/Ps4r702md9tDb7etc0M/pvpj/eC/BIs7VpnuggE65TlAtc99gH+9eNxl/+rGeCXwV72PM9pXzfnFjZhU9Nt0SXRtuY0JJGF0oeajVMZwhqbVAD8SMnCWgJgTBd3WhRmu3RbxLNwuzmpHQ0pvIxObAeBJncBvhkBHTcyiwMYUH8PoyWDuoUue4cUuXaAJcCv9oxB6gHwAYAZ4As8m3X3ty/RyQA/t5Q3cGkpAb5eGFFsDGBQ5+6mG/UDAoW9ztp3YhJoc6ujhvIBZSba9wGe7OirTzfHEw2r2MRtiBPg3k1Qpi9G15Euiivf5HAy+CzZ/twKXtlVludYdA3Y1kYPljwcULQeVC4DwBEIRAdjgMkObGcPsoohbBNbYR4XFwDJ+nW/9HKa+vJXqNPiWuLGct9jj6ZpPn9yjt+xnlfR9nbBgvdhUdmLREeG206rnTTTUR+/Mge5g42mjLjdMFcB/2ts4J348fchT7EmQaDWBuCV5+vi+nSpQebSKB2wENm5LrCRyfQzAiiACXZsrAS41r2mHVC2RcA0jIxn6soFPgf7TAB+O0XcO9YLCAIFR1ErgsMIQN8swSJZLxl832e/h1WlDWbDtD2xRsMR1CFFgK/Uh59ZVBq1LARHEY7pCx/Hqrwm93OI9ZfzCdALvR2NoMIikA/QV1yQzys6APi9fX3p3MuvccLetxm8ttuAiWcX+uzhQwcB5wc4XzImXLO2iQkw+SM0BgKYUxydLj2fZr/w5XT1i8+kTqQULQDQs3NLAZyqmEZs2SuF+dU7TAaNICwanyFVGvjg+9PQJ/8W2RDAuFaQSjK4dwVXVivbqVYXnTXqM7ZxwmonOqmaFYx7Vq91NfhZEpN11fneFeC7hrRTiNmCk44s/k4rwTX1AlpMWsjb0TmcSQfjU+8JGPYGwYTsN7MBEGoGkeyeWbfwhM+ypQD4pfzUuW8hKPeVoFSAv0l/iS0AvsE94pYM8AH/23yHjLYSl9CxI9PyeGXwDcAE1YJ8XWFkpzv70KrTr0MnIJrvEHN0xn2pxGcNdzC74bZxPWOOL2AmYM2RlrTadeb2DdnqEicc11Avu3aTFqwaIIZEhevbrRzHjt5kPrz20W04OsDqjMc8IrCI7sWSMcw351y20c7WuTlzZx0CUkmupB2j477m/Aw4zMgYBHdBiNpMyyxm7kKbe5v42JAUkL03DLHBlYXbBnkch0SANSXWzmxSACvA76PPgwC/Veknn2X2ZTvGHICvpz57jAz+KgGr0islV6rtotuwTbCaAH5XVyWchjwHrhbZP4gHxsk+HO/5yC+kiXcbwJd9t9HS1OdficZIykb0sA8GH2B79n//ShTPqiXvgWEOFlxbsXNzaRJpzSQa/d6TI+kh9PKC8NJFpwT4gteF5y+n8//H19LSi5ORQiwZfAOD8//XN+JzBPU3emi3KeMtc637jT743ffgL//vfjh+ZirFJld+zgz1A534wqutHyQo2PXBbwL4Wn9OkZkwGPC8/fzxHz2VLv7hs+nyn3ybrMOhdPTnnwwJj4vD+hTFxJ97KYIL/fOf+K9/Jg7zdnzwmwG+Hvme86u//5dp7hsXwpJUj/w7BfC9ltqV6hxkgNZ/avy2kEIJ8GPTFnw0sfh7tcnlF+zV4PvzvQA/66j3Af5tXZS75E17i65D01gCfDauLTabFlrKt9ERUAJRgF9D595BIWtrGwA/WCgBvjpOGaHcbCmzb2h6kfLIZFa6KO538Q/7uAzw8zS8ZlBXssyxsQAS3eg2CntMJTpqMgX4WwAEtf2dHEeNYrpa38HUDoOvg047G2mA290sgQ4a1xr/3apNZmTviyAkAL5MXgnwDXiEDLsMPoAhWDUBftb37rkr7sDVNjVtkVlmm3WN0CPd9LcBWPB5sGimt2VWWwABu1KogmHPoP3NH7sAP4J46g8E7shzAuCz8QpA1ZIrzQjph8WggCL1uWFxWIAFWfgqcimDrh3GynWoooXq88+ny3/xRdblqdR+z5F0zwMn0yzXeX4JD3BmTkW5iK476MF7eSprqTPHBKbrBJEbBHoNgj7HYRtLxwDnygsAxQJYJR6yevqsV8kwddogyO6aAI3o2KrXugDELq6Ae4NUs0qtgAJ913V9UktdpWi7gnTALNT5M5BkeM0PDY8BUjhvPt/OmFoGCnocIwNigdaSsgr2tKHBIZ5o0QFIMvvbfJeAyvtix/SBoNuAzHtCqYGyELu5clyOse4tXq+KnUtda2XhuSayxFtx3e0yKjNpNoHzyEUyjLcddGvp1RdehnkXHFvLSDfePu5bAo8edNMDRwhUKCL22J3freMTOLo9wPdQWDt9OrVd+VaqP/ssZOHLqQf3nxYcsc5fNYBjTcD1yGZeVQBzbQBgNoquHOvIdVyDxj/xw6nrIx8hk6CnuZ713Athb4sEJIovDZZxSFnDOx4NfoeSH+UrADsDuZLBD827XvkECCEH0oWLe7xSAnxtMr1uW3ZpZ7z4eWox64KbEEC5ZZufE0DYF0Fwp3ON/vkSE/4ZAF8XLx12vCWK7IjXIbrWQiJs8V6daTaR4yhVpFpUOiNA/g5+/naNtuZikeu+QHG22nmvSRfgXh1+yGIMggH4NoLq7KNOyDoCAkQtPnc4BwG7n6NxgNbCbYyzGYM690Idb3szBB5PAPyo2Wfl4di3uK4y2brbyOJ73O26+IQHv0BbmWJuDKe7Ty5ILVcAJDrK5Yprn21K3d9zoB5rJJ9rJnW16EsQlsXaaTK3rRmQKe8EK9phGtonNxbkPnNu+yHKevwO7YVDFkZWJPT9vG4TQF4n27O4SKaG+9pr309zuS6ySk7WIEwsMHbMlfdwPKvWoqDcWK0bkGfzAtl/PysAvvUR/CwY/ALgR+0U13gJB51g/fmsx57+hXT0wWyMchuPd1CD/y+/HU2o7vm77wvJikBw+ouvhGyk/9FDSEJoOoGeXv38SzRssiurzaV01qkdxCYTWc3MX58FmJ4PUC8Lrn++j70A3yZauvQIYl/7J1+KDq0lwPf7zv3Tr4ZlpQW8le6mIl4myNpVHGcAqCf+7Q/SVOsorj0vpPP/9GvBXgjgbTDl9y+dvhqafZ1x1Khb1GsQ0AzwH/nPf4z7QrvOFYKZl8koXEjVYQqAcfkZfOpoZCrOEcyYMxbwR1Eui/XC8zQcIXCIDANj8+BvfCLO820DfGQ94SGMa9HL//hfpRUyGzob7QX4BkhmK/Y+yo64ZQfdvb93nO3A62RuZ2z31k/c6gRtBviRgAuQX7DwxYfEzW9aTsBVBAE30uQHeCmfwUXtA/xbvQ534+veCODLSDZIEweD30YqnbVbsFMFRGeAj4uF210UJ+qwQEMTWLPYcNnoOnS5sXhKoBTsmvYuGeCX4PkawC+FOpkxD4AfEh1Avu4tweDPwC5eZYGnY6NSCgB9F+x9rQ8vcWQTuji0wbraNOVa4Oo8f+suOtcBfLtkA+5t1iKDDwfFZmLAg+yDzYldnPNSeqQvc9E74g5fbD3f3TRlei3slHkM8CMPGZ1rYYMBQYHm9LsO7rrpvIvb9FYA/q4u2XNwk7S+IjpL2ttAJk6vbQI3GDd/L1hWoiWw9nrmAj9AKZt6BSmCnXQReMWxt6vlf/6FNPmFL6bVq5fTzqGxdPLUfdhRwoICajoBRTsCYLM+AOQazB7wDr0wtnwAVJlU3UtA+lE27Hi7BuvYZCMep5ZNjMLO1QyjjXpgoAXNAnzJKeVDOnOElzbXzqBQDXHIm5RBsGcoV5DBHxw5EM2ELrz2chrBflK5jsWOUbKsNhipkB7frrFKGAIkAbDtCyuDOwjAF7jW0VYL7nU6CUvRwOv6iWR3KudoADI1+roEWVQpoxu/QxRWAJkO7h+fNl6SDbWRkvIfZRTeX/rFV6lDaONzzlHE3C0zXuU6mHnr5T6kMLKLrEjvQeyryYiQI8jAqucg0+YerllHWj775dQ29UxqnDuTVp6/lPrXFXZtpqmZ1nQVa9EVsmc71jkA8NvNthwaoFEY1xjANvbxH0qVJ5+i70E/Y8r9aLwru2+TushwtVAsOcdcUaKzGAy+AF/NuGAxXKHMBjIfzBzluhKCLn3j9UmvwuCrwQ/rTQIdCAXHSBvV1s5R4KTF9WY2kHcgz9kqLEwt7GxT5hNBh/VDuVFUAHyL8KNrbC5cj2w3a5gZOwPWAPjMO8EtdAbX3s62jBzX37m0wDo5h0Xr8hJOOgS6JcAX5BtoCeI7GeNqL2MSLl/MoXABshmWc9DzqKeFeYIevqtBxmANd55V7gdrkCLgCEbdJA8SF4JWz6cE+DZ/cj21psLaDL/XNTCS6bLnBotB3GSpj6tGMPch/XEdIQjU+976DpfmuJ+yRGdFmZN9GdT4l70JCBiqMPgdBMNRL7JtQT/BMedSZgpk6QPgm0mzKNw1iu+wONyi9RXuh8UFzpP7uoN5NADA7yb43LG+IOxcped1BQPAm20D1FsoW7fQliDRDIaZN4uFlb55P4hGOimw7enOkjwHxYzWCpZFBkJKKx/78M+nIw+8CwD+3k62kSa1sh3fedlywbQPPdunYfbP/cFXotDHhSMeAjyLW2SHcXS559/4wfBk93EjgO/PBfNXkaPIlI8h/7GTrSzz1T97EaajPUC1Upl4uDGQTvnWb/0LtPIL6ejfeSKKbQ00dJxRr77tsTiZ4ni8yZg4BBNq6mXlfdyok2283KiQwGD4A8exyXwqzmMD+8pv/xd/gnsP0bUVLDlkjc9Wt2i24BjSmv7C0eZOAPz8BSmCC69J6PPpwnsnOtkqQVK21MqNZMBjXcXtPKJCvrzuxdgJwK5j8nUACYDv/GgG+fnvAQSL1tBl4W1+fwY0zUDxzSRAt3MO++9550ZABlY2Vm3pWn0qmGKmIGwsxYmmYqPIFr9jGs4I8FfZkAUZep9vwuSzUrCoK+exk2JvtCCvUAR7ffaoZJTKQNOZ59wDBLC2u7Gucwyhf+Uz6/gpR8fIFawHkQu0tcPoEjh09eqgI8BHQ0zRn4WYufj3+gD2rY9eXjvCv1uNtG4abLwgBnTDAC9Bvs1UOEdoOTamLo5evW1WuWeCVl38DbJcNziYpqVqN0Ueu20+CDYoi/3Ucuvkow44F/lWlAHYpVLmDGa5uVjwrZ9zfkfTkhyBREPLO32p7UgZ9pSCQsZaUMpzxbb14fLCBgvgE9TILOs002ajI33ekRu0a1No23gkOrN//cW0CCuexg6mkw/dkxb5fbZiBcyzgbcCiLrGYO/ViHMNBCPdOjAZ/NlFkzHgwLgeZDTc7LkiUazK79c5liiKZs1rMHd12vF1QLooUqyoxxf9CIjDTjQ7nggudsJXXfmDQM0i3c40c2USy76lNIKuvYtCT6WJBlxmM6Lw2GJwvnMDj/stAEcHY2AmwaJd6c6eQdhJQPeCMg6kCRb5WtcSlGxxfUOGUoxndm3SLzwHAFFIGLKsssIjgzDv01b2WD+lbvDH+Pfg+tOLE8k6rTvnOW67BrdCMPX1EPRaMAw47+1HQoK94dbwsbTdf4B7Wu31UFrvGgWIkdn42mdT6+Xn2EeRZZ1ZSL0WRPYy92e709kzl9OcWRPGzS63Na/3wdHUhzVoB8FP3/tOpWr/CMdCjY4kgEWtAMsGQTr/F3PHWowGDjRJDT6yP7NOzhEDH6/Thr9XnsfrLaKtsPj4PbLvreF/LzDmXnNu2meBf8vsa7kYT8YxgidA8w73rE2qzH4JepX4tKnh5/2OsACfQ8ipLbVShfWskrccuFIsjmuXch9lRq0A/1aOSY9+wad9DfSgV17m9bUotBsWuRe5mMWu3TTfaw/JDN/dh5OYAJ/vr1QMfG1CZ0deAHtxzZdnL3KfkaHiuC1GXiew1o/f9USHqgrnt76lA4+g1cJwZon3DfNX6WQ3hIrZNed2FL1biK8DGPNjE8DsZ5h1M+PWEhmwXPkk8C57h4RWviDxlP9YW2CTQe99swS1grn3PmEFYCwE+N5DuU7EJnsW0irVE+iHdafkkM42XBulZWrw5xmvOtax1kbo29/NeMX746mMLZM9vt7P0RJ0hWBbP/wdens0KKDVicfg3QL+yJ5QIN8PjrVWTMC/xnW3J4Z3kvfXox/+hXTk/vff7tL4zjH4zQBfyY1yFKUpw++nql1bylILrTyPKGnuK+fSVcD48st0B+OmaEM/ZXHo6IdOAPCPXWefeTOA73q1oWPB//D5+I4x9PnKbfSlHwFoC/gF0c2PV//JX0ahrz/Xxaf/0cMw3vNh3Tn95dfCi9+HLjs24jJAsHBW8O7jRgBfwNt9bCiNPH0yDeMW1DEIA2HkyYKu/74ynXmyDRtzuYmGQcMQDP8wrkA2ASvH5k4CfL/H7EGDCTv6oZPvGoC/C8ZlwixHKjcdQUqRsttlQw0KA9BnUJ+1+bEyNjGm1wcOt3sn7b/vuzMCzRKdJRiptTrFc7qmmJa1YMtUbAHw2wD4MmbhmGAH2yaAr7GMPsw1XC/0wG+DfXtjgC+uLQA+f1igpfxBgG/QYMOUawAfprTSAEza9n0MdmwcduwAMh0brVj8q1XbnQH4zu0M8NlIDF4KgB/sqgAfWUyL3s9260QWo9Y32N0yBRAY/c158zcC+EpmNslayP4GwC/0tuFVHU10BPg6+bCxl0HB25g+1wH8yKZYYJc9rbXljAZM+n3zbJi9AbQKCNTkd8AgGnQIvirquwEwtqK3cU273TEBhxsXLqXZr3w5TT3/bGqBIb/nvsMAfCxQowsyRZOwdDW83EdPHA19d84SUVBqwbCaW5n6AFvmBSL1GGcb6xH63MhyyGrKLgoSJC4EcoJotch2UJaUcMa5lgXbJaCwe5mAX8ZYv3oEGej869wHJIxI/aPLR+Mdsm2uv2OhbGkNQKoF3zqs5DYZgzbY8g4KLUU2Db7bv1v8q2RD0GNjIYFX2DGGHCID/TJgyqBmK9WMD9XWA2wEaUopgm3lOGX6fe+sQNCGUMhCegH3nQQSBsYz1Dds0OG0D7C/AUPcS3dbg8AdGPGuTuRtIyNp6+C9qWUYqU5F//0DaQvwuz13Mc1+6Y9Sy9RLKX48SSMy3E62ugD5l1K6MD2fZi1M5rN6BN0EYNVRrtWDD6Th++9PLRN0d0eS1QD07QDGBe+xs8hEQwTYoXXVbBiSlBaa1XUi8bU+I6QZZsAEooD7bV5rAzeb5ckAdxBoyeK3wd5b+xNZDcCbfbraCCbaCSYic+UcMViT8WbebgPOG8htBPxK6tqx72xVAw+IFBwbMEaRcsl28zo7H+d7jqxQdNO2IZc1FMjTlB/aQVmJlCW+1ioR/E0i0RGwXgfwCRB7yJLo7NRh9gCw7/rUxvHr9BXnQUC5XfQT2YqAhe6vC/RrgMHf5Ng3dedhvODK45y2lHlhP7rB/Nh0nliXE3PfwlKLexkn+1FILzg+Zo0kJ2yCVxR2B8AX/JsJLG72EpxHYS5PM2AOicFDFPOTvbTgVXmOTj06GwUp63rHumNwUH6G88x7zrnu9wvwqwxyWMvGdFeGhlEK98Eq2NQsmgFwp12kiyDBbIKSs5y54FjNVKndB7uuIutxrd3CAlOAn78nSwcF+L3g4Q4dzjiBNQt6zVSoXuMVjz79i+no3czgCySVy+h5v/vg4JV5RGdUgHHpOb/7eycGg7KFfmnbOyIiVgAaQNnXGyA0bwzBgPN69fXKQpo7rYZHPLp3v6OCXZYZAl8r+688Z+93q1G31bUMuhIePeHzOTBpuLi7GQUZeS2x+By1kOWe6IK5QYOTvQ/98Cu+1vNtKuz08xwbmQs7CMb2aupz97Ov6XE9D4/Bc/Rcy/OMSWVhRnGe1i94Xn6uzUBsmmGn3r3SGsdC+ivOgWvhZ+vPf7OHY++YvO56FW+I66yFp4s6AVkZ9LzVvVuWwQ1jF/TEfna9FKdk4K8x8XnjbJbplAWZGeAXUoTiz9hJi01zn8F/q1fo7nn96wA+3Rpl1UylC/Br4a1cbrZqXrVRQ39LYKsGdR0Q3EIRmmRcWMOREq9RWNYCc3WrAN/1aT1cdAT4pMh3AT4a/GUIii3qAto2kYIo0RkFTxwMgB/6VmUqdwzgm6bOmQYL0SI7YYOnKLTjKRNr4XAU2qrrVabjNrKLOW8F28fFvynAt8OolokAntADC25Db8u1YHztBSCI2mUvbyGYeLPZZvlndIeNJQCAr1QBcK/+XeeWsFiEYXNTXgkd7QbXgXoI/h0WfgEkdXvRxULnDgCJ88J1jCxHy+xCWvjGV9KlZ/4GcmYEEn8wLSxOp8W5xTSDb/sC6+wAHWiPPXp/6h8DiMLUbVqEGt0qYQBN/SuxUfElyFBSETah2ksyXuxxHrq6c5+x12kdqgd9jLX8rB8XlEYEAtGlOexFtT5lX7QYkO9cwLe/hc/sVTJk11HOwOI+ax88Bv26BfiC6nXW2aiP4D+tCSsEPB5JQ3tZswFkJaxbcByUE21GkXQG806AUvCYf8aeClOrfCTWXfcx/ousSAG+InCpufnHKYR0yz4UyoY2lAuFjIv3EJgM9FnAKOtt91B0zxTHViYeTq2jh3mNdpJmS3rS2ulvkl35DAoXioq5VpVZjp09vML95lJwEVA2LwtM0NDVy5iwf3VglTj0wH1p9Mn3pIStKZtVaOH54vCAj+vCHNpSqgMZwKygjmIOML+C7ArAi0TKWp6Q8BjAEdRvEwAoi9PmMnpFMfYdguN2m2aZLdNBRizjtSKo9LsAfVGEGj0prLMFe1gga02EcjHAtC48rUp8bFIWjQyAwkV2O3ymAMFbuugItr2+BNU66GwTYOuio0TPjGZr9BDI3b6tvbiKREeAbwCwy+BzP/RQ7Nxpfw4dZrSA5Bh0gLEY2POwOLiFMYrgMq4yn0ewu7IwA3tPzwizhgQaglebpsmMbwHw7Zxs8akBZHTesOjdMVI2GGGUwJjfu47qSBP3S3YlikQXc2+N+ygmj7KdGAMwWAS44CGzbYWzkEWyFi1HEXA0+Cuy9r5bKRznkjtZ5wBagO9xGpQL8MUa7Zo0xAzOa0vOEkMcFN1stdy1N0VkDyKzZrB9jXS0ziYsQWHvferQZB2CAcIaMixdzvhUmr610huiAPj8ZJWxWzWgiTu3JT3+9L9+d2vw32xx3v/9/gjsHQEBfmmTmVH+jQH+Nd1yZvIzoC+Z0MxC5tdk9v51ID+4mn0G/900A/faZF4P8JXozAR4qrBAd8rglwAfKYyaVhu2KFVYN3XKRhcAn03KVG5VgA+wryLRQUz9lgC+rJOuDQ2dHvjMNWwK9cFvBMBX67wR2v5dgA/Qb0cOYtfMSOHvztXbvRo5wBXg+wj/bm3blBkI7n2KrQS0weIXgUXYt5lOLL73zcn7eOF1AD9+4MdkmWHYTgqw2agFnVHkynUI3+ho7V56e18jL273rH3fLsD3PKKDrxkagrcA+DJlZEUJ+JQgzGFtaXDfg16+AxAclqTKhTRu4ankRfC8IQvKpl9pIeOwhN7428+ky9/4/9l77yC7zrTc9+u4d0e1ZAXbkiVnjz32OM4w0eMhZy51KZg7Q05VUBRFFVVQ/AFFkYpQHDhQ5JxTEe4lFtQB7oHhAuMzc8yMPQ7jbEuyYucc7u/3fGt1t2TJlgXjskGbaWSpu/de61tfeN7nfd7n/SCSEphtGGX1x1MnTpUXjpzEEm8V9v5guY6OqBM4vayvVrCtO5O630g+HIdGRqCMaFDCwmETBAX48XeBCF/qdXXd8FkJPHJ/ISMqMq6SAK0aK3MZcCh7CzsbZxR+1nsVQOnLkwZKOtgAmvTjtwBcpl82t5WdCoKUKtiV0/TXhtdiUGaXU56dJFGNnyzqrM85QUaThRAArXiNjYtMqyCJikRQZ3dhC3KjEYedFQTGEaV2W3ab1sPcWxT8joYpV3eu3S0Af/ee0rnuTWRQrrRDJtcC886aOvH//o8y8+C/4MwzXUZ5Vl1i2p4ZgB0g6ujJhXJYZxnedBByb2iCLA6kXteC6IMHyo67biuDV1L3ZkaLNd8DGF+3JsWUh/apFmkTqA5SsJ96Ghj64THsHKmdWVcaVQsTAvBXiSaUhmW+CfAbaWDVz3ejQRfwGZQJ8C0oN9PTF/eo2mFbxt3PWIPBr8XgZrzYtwhANqxjCMA3OHSdpw1XPffMrigYVEeuLE5LTAKNmjVy7fM7BAHelwDfWqWjAPxpAiudWkYh7kbJ2gwzLmNoy4eQsw3qS5/xh12P05a2lVp22mGW/SON+bgmQPQy9z8Liz87iRzRGgOAuZkGu886b3nMgHP2IwNBsbeQPhr6KoGJ7arMvk2y7L4ddpuGpcprmBPKX7zveQtZ/X3eRHejtkusMjnXg0FDjBUMeNMHRbvkih1CgmaNacWpY09l31uA7/cE+LHvVIfP+SE6UIaXdaraQhcr7sN12aGmw6WdNZ0mghXgGw1EouY+RPYCPB+JzjpN2Zbpkq0Lls/A5+RICPBHIHOTLeC9FpRZeZMGDjzuO979vnLwDa9hm8x/z8Z96Xf/a47A+QB+C4KyqIIwlNo0i9eDx82u8gM1wdNIcurBWqPt+mdlH+qhuSXX+a852q+fuz6Xo0wL8FtmahE9qGlnN/ghGwDF+k13CNk0mDQOUx1E0ugKgG/XR7bd9H5qJTqDHPYbFwjws/3DzJhy1X7wTICPNnWWQw8Gv6AVHo5EBwYfmc4gHW110dFHuQd9azu3L/5pbAH8pKoBEwH4duglQxGA79HqQWIhowy+9ntN86/aObZi/Qt5nfks2uhAaYlaVuQRaHH1Wg8TxzpT5y4zOLjZUdgDbauo9kI+BowN+wAAIABJREFU83w/U+ttKtsmENBpRUejJdnQZDCQeaiG4N5PI03QHm9kYldS7R7syoUCrhUO6zgDIFfH7Pf6yHL0YI83RWOiEw/+7zIxNhEZxiRdYGcASSeOEsgB0vdcd7Bcc+cbyk663Nq0SJBiy/suKMC7NGUvAEnDH97XpkgBv/HFrjaYibOcTs1zkCEPsx8wlBvInlVZSN/H3wX0CJAABjYu8uV7KRkYtIssbKXuHetcDxMievEFJDwWIgtmZBoFjGHj+R3ZTLPNAn0Z/TY7nUxBI7MJwI8Wutk7I4tgvmnX6H00f/ffDCASFDTMvxluP9vGWYMGKzoawd+u6FqC3t5agH4kFGZcdNixx5xtGzr79pXODXfSHp6mXcsA04GryuLJp5C3/j/43j8FGASjw44PzjEms4BO6u+emp4pkzx7ZSDjOAp1xyhmVB+PfKb/wP4ydM+tNMuyWJdgaJyiemQzG0iyRKGSBMtk5NRyDxJIrFAoLXhNpoNMnOtHsOiZYxDgOncPCDhsAL77jl1gleLojONYW+dj0bPGKq45AX5YfGvKUjCrS1CV6KSbbR+1Q7p/qVEPM10tZyOTCqmlI039N7Xfyj+UCuloZCazl3FV3JOghZG2vm1aic7JyQB9gf8IXvSjFjMD8Mfp/zCE9r5D8GvwuG49SRxqDC4NTgDHkANpYMX1rfiMAflKEqfonGzH3D6QqZ+nHXHqxpeRv/DfGYPMaeaXAWVjo+oc1js+8zeZBgJyFsgQz6oDAHYuCNQXuFeDRF1p7BBrEyn7Sji/HataFKujFLJMHaoE3q4nsxy5TofZDArPv5H2tADfb7UMfhpopZdK9Umzfsgg3OZZCdJYCwJ849GWUIzcLtFEC/DNqNjp2OyX9QeQBvnv+ox0+XEkhjpklrQFTXBAbYpBhm+TwHm93Pnu9+OD/xruZPvv2bgv/e5/zRF4KYDfAiEZgvYwkz5M1JxNrIKNGlk32vtGohOAr/d28/d6oNZD89LrtT8C5wP4PnsBvp7eS2ivTav34aQjg5/W8TCZsvcC/A0BPgexTiVq5lc4tHsB30phdREZxBLuwgB+I5doAL7pcYsp7SIp8xcbOQ49mb0VGiiZypbBHgHgd0cpFBzFczwuOvjzW4jXzNmLfwpnAnxBo0W26ewLYNALW6CbA8m0ODIddBhVHqQWuO3W+4pA9xawb6/bQ3oBFlkGX3lO1d/jlqFmlfuVwdeGLy2sXtFnvdTIbLsONck+X57Dsp7csckUxNStYQpZjZmaLsGGAM0dI/0OkmLnBwBcNitbZh5FKgm4WpPBf+xjZfrjD5cd6Kp155k+eRIJCG4kx6n7ADnsOnRFOXTnjWU3fxb03EoN1GaDT/jy8AbM2syrKaoMOA71Lmir1y8YqgBfkKwrTRVbZ78y/c9/R+bi77qXxXKyeoIL+JKlFBfYddaur2jOZVztB7RuLQTs+SKs7TzSDEGVQYfFsb18aPsZzo8UQQLwhwB8auXjdmNw0rCtbRGt2Yftdpk6A1VP9irTcg5uVkB73QH+qqD9qmDVVQT8gv0H4FE9alAxTDDuXF0148QAdoZYx1deWTo33lUKRbbr2Fb2DmJJ/cj/h2nGX5f+SYAq+uZVaiJk7rUEWpheKUcsVmVMdpA5MyPQ8f0twLfh3C03lOG331nWqc9ZIUDvAvD7zdyxFupzAUQyj8129G1gf6jsZQV2WjCmy5ZF+2jkBdcrWqFS++O+4vjp8KKdaD8gUCtYQfKKjYv40z3GM0igqACsAvzaYbvWlFmPgetNNPPWXyBVMsgUbDs/nRO61Gjt6s/HXN16h9pITmnYogy+/R8MmngecfZJdg9nFwE+RbYnkJ3NYP2oU8swDP6I7kKs0R1ktob1v9fZSKjtOERuIsNuAKgRAfI26hasEaiBipK8aVh8GrphDZw1lwyVfQLUwxP06w7lpaZ2rq6HLH+vO1awda8QVOsJP8I1uX8P6mijNz7zGW4/HvqOpeBZcG/Rq842jm2yWgSJw4xxR/tYfreS/2SOtKZ07JIZ05azaveV6pi58npSGGsBrNfM+Kdzc1j8qv8XmBukmZ2xaZ5BRH1ZNFyzby3Aj989gaKg3utcRra3RDH+YnqwVImO8cCw9p1KzzMYuAAphXMS+V4M7l33fWm5+hLAv/hj8dJvvvZG4GyAX1U29YDYfHk4hLWv4L5ujtvAvWukKU7z8Ir+OIfUVrGtB5aOAJcA/mtvDpzvis4l0fHf3Hzjaw4ws8DKDo5h69DxWkRpR0i/dKPwIF7VC78B+GHwwxTa7AWW+YIY/G0AP64pHDyAKBn8ZVgsi850lFgxdQ/AX1+nmRDMYWXwBfkCfBl82ECL6P5DAH7epTKo2wC+4F4bPVn8Hg77HHJh8RuAD2O6oc5WbcGmtvbl5sSLwb0HlKDe56DWO4wma1OHCAuMuwFGtoYXWDfOFy/3MRf0/dbdpQIG3UOU6azJZKrFTbq//swchZx93H9lt2tavdc9IHScABu9sAw3z1ANuLKNJezxph5/tCw//3QZYaz0/J5BnjNzAqvMU3Ppxjq2f085eOd15fLracBE0LRqPQZyGGUSA+w5/QZVjSVohT7RKmz6mmcPqnqCpiFvo7UWyHtbOf4rox/iQgbUG1LWYHaA/3SPC1sJIBEoD9iIx6DWRqdml8hYzZ8+WeYnJyvjazEgQCR7onukgUTYSgAhgMoGXoMw1ilEtjA6jGso0YCmWGE2QF7WM3azjVSyZe0jPWqCGUMTO8NadJtaCcbGJnHWPyg/UYdt7dsIgYUA33ZoPQL8YQLE/ftL96Z7ysY4Vs8A7d7e3Wjv/6LMfAS3vVPLNBPjC+A6QLMymeh1LB1PM+/7FtbKiBk8PnIA0NuPRGKQAuKxt91dRt5+V3TR89SpaQepY4zjlXVgbVyyfDL3gHyChQB8rkebUqV1eZ5KMay5WTidLErsdnnWyqcE+Foo2rhK1tngLs473JeAM/alkYTVHhA1RDcjI8jXWtaMD0GaFpKRbvnwK8D3macIVYDP3iPjn6AtXZmRQdmTQHCfMvpqUWvx/TxBy9QUXe9pAjbHOjXTOYJ8SQcmAf74TpyXAPgd9feGBUpXIv2xEZRV1DaLGmOM8chnXK1ZkMGXTFhgr5tDyqQ/vtPZdR9QLMCFcV9lrFcJxMwGJNOjVwy/q53lKlJC54rymmHm2zCZnC5zoQX3g4B+Xeq9DgG+XZDNCszx7OaQ9Mrop3AegG9PCFl8QX4yRHbPJTBwrru/9Tb2mD6LdMyNDWwNZlqZznIyf9bMmI2oGbLa0ZndS4Avg2/tTu6jBtdbEp2aMUimIYEI171Kl+mA+1oHYRGx9+bYd8g0a5Hr+hDgrzYA334Rd9/3ZeWaW955QbvgOX7oE++ic7FXdun3/uuOgGnEeNtugh7T1xXI+6qaTptFNKm3MEFVp1rbS9fCHDfUFtDXdup+VVa/vndyqZcA/ut4qrVBnRuz3WwX0L7rZGNhaZfDOABfcNK0ffdAMhW+YhMSJTocTD09HPwCfCQbFtkO4qSzriY30q6WpTnbJjN5o8qmCvDVWZvCDYOvg0u1jFtBMrS8NMlcnc+hMIw0ZwgGv8ufHVjkCvBpJLM51y/2YbSA+1wAv3az7CH9H3pTMMchJ4u/YSdNQIZdNmX2e8LkX4h0psKRrVf9u9InMynVwaYW22lVOoQ7igC/D0ZTEG3RaFumd7F3vPV72wE+wAfgKIu4wSEtIyro8r6VmczbDI2DOiwrc0Pg5FYj4x2G3IY8Nr/ChSQacBjw+dOzZebpxwt6nNKhkHSO7rZTLyDReUE2nHS7WtrLJ8qB268rB26+hvk2VMG9rihkA7Q1tMeCTcW0yqujJuqu0pXgtibjGJBgLYBbHreVzrFmPHysMt8CRx1AlK+46wmsGwY/bLjBneSGhggApV7Y1g1BldaYAOCZE8cA+Kcjr/E9A9AF1urpM5f5fZ11HB9/3zoW7QCVpljMqHbZIESQr22hTHI0x7XIU+Ce8MV/y/fUY2/JKNXbxxKyIWfqM2wzsLWGagBW04ZTNv2xPcJAl3UMwB+6+S1lY2w3bjas2eWhcvh//F5ZOvJ4mT28VE4+a8ZmoUzs7i+7scEcQKs/QwZl9RldtRwX9gOY0xHA5ch115SRT35bGbiNRlk8htmpmRTD6nqTPgieC4y980Rb0UV88G3opE+91xWATyYqfSVkd2H35+nsKrj26Q7KDIfBr7ULgnnZXJ1pnGcy1Xqu9+spnxoYfdQttlWGU5tWpWbCzEpvU+iaDJMBoJ11G4Cf1Ax/53Mj75FksHCZ4HaFYMZsShrcJZyuBNgcAH9mZracwlJ0nv1SGctovOhtOCXAp9MvDa4C8LMXWDugTeQCPw9YZy4NYw4wSifuLtkPe2rYC0BJ2xJ73QJjNW8WlX9zv8u80LzD5l1kAAT46XPWSHuMPiMf032ItdixMSHjpi/8oO5QyYbItnMX3L4ge5n5uWTQwX/PYV85iyvWIsDfz+qi1Rri90e8J7O3vKese5xrDIqc+WRpWnBfu/daX2BPA6U/BkhIDAmIncv9Zj+SedKFyl2LYD2BAZkM/qwWnrU3RFx0XIPikmTHDKDZBiInYuzR4i9hhqKE0bVi0DKCq5NEVNaIAN/vuQcY0HGf97wHgP/Gd13sFnkJ4F/syF36vU/cCMQHn8WWQ6/5mJqOrCxETfWqOa22WgH+6uXiLFEr2gPmWwY/7H1l8Ks8p9HoexSl4Kn5nNeAVGcbTPvEDfB/lnc2Y93CJbsNcnjNC/Bh0Xs80NPoisOWDV8trOxcbapkWr0CfIspLbLd9MEH2A8CujcA+ZkXmzISAb4HbP4XUNKEoJVh9SCL77sMPgWemwAfd4lFlMAARhmtYfz144UPUNFFpx9Lzkh0zggmtj+gcLYX8MRawF3RoWtDJxg1+JHnpNDWQ0tdrFKOyuJHhw/IEOhHKtAy+S/5mWeD+2Y8OOy0xpwH4CtjEeCrs/WgbwG+n6kGV0ieIrbc2YXc39ljco6/RxsO2Am4h/+1Q2hkSfryA6i4jhVkCUtcXzppNgV8AlwBv1KKFN1GAgGgs7AUxnIeBn/u6POlh8LafubNPEB58sgxvnBOUe8tW7lnrBy4jR4nt2DlCJhfYw72WzwL6KTFQprqiMM1hXMvklGuGnVZzDoCyTA2h3udaOqU616WEQ/JX+U6fjszMAy5WE5ZAfcarTZ/V54AcOmFbU3nW+55GXnOzPFjZW7yVCQBvo+/UwF+9bWXNVzVix6wYpZDdlO7zB7YfO00t1sS1gZDuZCaRZVNrlMhAW9Y5gQwtTbD/16EBddyMzedy68BgFFWOpT6n3h8dgBqBlg9/LduqoP7D5ShW95aNgiMe5dxtDk2Wx776z9APkVx59GlMnWEIB3wvXf/KDL9y0rnyqsAaXTrvf8RZHIEN6yBYdjUXWjMx+9+U+l/15vL+u7LwpwuMSfWKIIcBORbQJsgN8oXrleXH/T1vWSDzByECLDTNQBft6W+nEUw/YB/i4eVmGj7OGANQ4pUkanEJUntP7U2PnfZYECtDjAWiOqsI+hUPrhOVLfBtfo8XSFaOtbiVrtqu7ZrF9TUXqhZdz3r0hTCq/rHL9gYLdkzGfzK4ucZKNFJkS0ZqWkbvTFmAHxZ5HSyBeCPTcDgj1WAH2carkIGX7ZfIL2CbmqITMf42GWAaeqHCPosA19Os6tTTPfTMS6w2FjQnIIEwK0MfiQ6atGbDsmRIiXQZZ8gqPHc1krXfdLxq4FSBfgy8RIQymgWI0PSX55sIUGH1+W9yJgP4wgo+z/Mnj/EfQminXd2gfbLYmelTwb7Xbs/89UCfNdTmiAK8DlLnM+OXzJlAvngDD34tfi0cZq9CXwE/IwSH8bSegUDisjfIpuyey3FtjyOOTIZC6wtnY58hkPM8VEA/iBElF2szahZZLscu1yjGQD+J39FufbWSwD/Ag7ASz/yehmBeVu3N6njzeN/W1q46gJxR0jDiHpYeFi1nrTxPo8jhLKDCtJqG+wW3G9jZm2r3oCrtFc/WxfsyXohhOZZg9ucX5v/Wlm6l3gCZiUEik2wscUbN7+znSzd9j7n0qW/Xp7zv/s6g3rqwMiauClPwa4K8BEcp628DL5ARS98Qb4HrazbMqyS1nzLaPA3dLnBZUWbzC6Ae0AtbopQm+I3j0eBXzPu1Y5RVNb+QwPwAZZKQ5a1iITBVce9NnMsenyzCjbJGaFByjA64oFhG10h0xnaxSHIAd4UYJ4Z4ImAhMIV7J35aljrdnpkHOpcT+FfU2i6TmDRp1Sh1+I1GUZ/rMoB4tQAEFQqsNGjHSJuHRYFNkV/LfDO/Z5j7m4fhnBXBN12kLSrp/aHgkdBYQdHDh2EdOaoBYVCjsah4oz3rUXvZ7y2zfv6na06myDEvDyCtW6EQY6UwkJFAZL7QiNdyb3zDh6+dgtlrqzY6RfGVKAvK7cGOy+A9bptGqQriaBXBxytHFdgensprt3g96eOHi/Hnz3JM7a4FDBNx/L9N1/FYXwjQdsw9RewwgJWAIN3HFbbKcMeZJFeWkdVfJ6XrHE7BwT1YXO9W/dBZQHqfR2AVMxWzbX6cudoLCe1weRLiUsAPl/KoXoElQJ8nsvy1GSZO3UCfTrNiGTfHT/3G11WMvL+olmB6nojpy+4H7ZhF107e5qGW9U+sCFQGv24nTd9Ni4JZUIylDbz8d98Or2MRbVuJdBoOt/GFMExymMVGGlrqLiuBjLDYzYh47l2WbUHrikdtMhm1nqnniprjz5SPvZP/1L6WcersLfK7oYA1MNe5ygMLh2Hl7o0w/qbfy19p7EO1dece+neeF3pvv3u0nf1NchuAKDo+x3YaRht10G0+MqaAKLryis4i+Zp5rSxgj0Pzdu0NhlAnjMwBNuvxCbTkb1kVYBPMCfpzXPoaOcNy2tRqIGdhampATIAZZ0kyyQD7zgK9GM9SdGqV6M8JxIdghuDCIG0TjoEmxvqrZzjrG+Dd0fLbFUKpnmG6uWXdfLSBz7ZlNYlziyJXXcJwNn3ZmbwZ6cOScebVqIjwB+miLyDdLBLIbHOU86z2pWVNYAdrDaPgxTaTiDjsXFfXJe4aeVWyVrOnkAiiVMVUqllPn+ByTg6MB7XmxTEJsjVV746DpmRsP5piGvLGvB+eb9aD8XeIcB3zbhXMYbLNp2CXV/k99Wyz1EAPzvNPk7g3UN2Zggb1q49IZTqUHcxxH87pyMx4stOskqErCkR4FfrXjJUrnsm4pL3IQBH+mMBsQa1sXkVbzv2zOcO+8Uo991xrhJE9DIuXYMnFvoib+K8EdwvW6y75FoaANj3lFn+fcYMC8+nj2e2A+Z+TMtzJDoGuc4VKQndgvxse3Dc86lfWa65BPDPPBMu/e31PQLzpJPjIuCqClKuDI9RsYeEC2EBYNY2iIlkzY2hsY/TDaWj9Ab2tpXotOD+TImOkXL9mfp1DmePiwT4PoHtmDyH+Bn/oB6wub88rvak3w7kzgR1W2Bg6/n+VwD4573HMwC+B5YFZDZcoSiOAHAQQG360w3cQzkafDWYLcAX5DGP1vlZC9EG3PDxwJfBp9XsKwb4OsascugKYgT4OkqsceBpmblMJ0yt14bHsMpERzw4sqc66ei5bxMZTzkb5zgTmtghiusLBPjbkGIO5RWt2LgOW9bTPxGgagGbX+qt1fyaUlaOL3CELS0CewCIloGbAD+QuE7NCwD4yi9kxxctOgRQmnWzgFWA34URHBDgW2Qa7t63bIOUhL+bk/o8sWzz/YzQti9BsIl36UGZe+QNkYpIlVfrSdnoVb6Xbr1+hSzQolFLwcp2prEQYFVgYZGdAN+UvBIBUYlNrdZlMJ9+njHl8MdP//CTL5Ax0gGGIkqY5t2H9pQ33HlzGaWR0hIBTo89ANivvGPZ3t4WwPisLd9zW0txbLXErBreuuY364tERBbcNo4etWK23v+6zXVkdWUKBen8jAFVmEOzBIx3jzasQmyzSwD7hVOnyEAgJ4mDTnW9UfKhnCM6/BbkCy75TRvwRKdst1slOjr6NPus1+r+aV2LADXPxVopYZGStbDMgJzoxFtZCUGgHUMjW2maYdUbzvW4Py+HsKFYUucbm6cOM2f3A/Df8A7mJxmJww+V0w/8r/LUAx8pI4Ag2V67Eqtpdvg2AE07rzlQFju7y9zffrB0cDvCtqcMXQE7fcctpdx8fVkTyBLQFuQ/zsdlijXN7mkBaQ2FmSzlWjL4C1MvsJZpdNUA/D7Y+0GKTM3K+CQF46trBi4Abh1kgGlek3NfVtk9ZzBFuawtfnbNjreZcynx5pr53ATZlrw6FHY8Zi47J3WHYS8KwNdSU9ccsksSCboi2cRKxyYBvu9m/YVSJQG+GTT3zpq9NsBUIlLNCGaZt0tIRgxIZJEFxe6TAvzuyA4Km8lkxK7TWg3cXahZmqbYfNEaBgKVCWQ8uoI538wIpvOsXXjJVm4goZKdX+D5zsFCD1IP0c+4+j6LNnriy2yDgZG1AWZeuurRDPzdnwDUBtoy+YJpHXUch3XkSgbfSpDm2ePnwAlzNGtbmEM6RCGv2cIurjTKjeRmOqRwzeC60FaYby3At+7CDJbSwWjpNWHgF3QpWuK6bBa2IvnDnJUodA+ozdvMSOIIJri32BoGfk35GuM4qMc9z36RfUK6XsvPJTac1XXwBbK8dYpt59lPpiRADARZw6N8/jAB5iDXTMjBz2zEkWtO9yNYfWmYu5DoHLr5kgZ/C/Fc+q/X/QjIxFarqvqqjgw6BNSDN2k6OyKqPeRMMcLetL2Kdq92qgtTZvTPAk2r97DjLZivf6YzZDaVht0/F4v/Usz7hY52ApXqd13xSbX0DHhtAF0lahu2VvCfw74FffUiAoXOJjkb5P+ftVj4ggA+B6cafJnWRRl8DlGbXeWA0LNYgA94NQ0uwF/hoBKEapOpPr4yuQSGFtupv+dADrUU0C0rfg4GPw+kMqtVNmaRmw49MPi2rjcThS51fuY0n8fBx4E5bEv4APzK4HeGdwIEkOg0bevPBPh1ntQH/9IMfp1XTY0K68XOul6D1n69ZDPUkvb11G62OmFUxliaV0TkPejUAZqy8ZZygEC986jkG8C//Vr9/DWCm0W6Ay8S3IS99e0D8AVq6ptrpmIL4F/o4ml/rt5j7XlRv3xVGYhAUklIdSAJYDWAEQB7n7D7Ya2TZW/KVeNPrye1bkoWiNb0uw15BJv+nIe7jahk/dfnYA0ff4bDmTfh3448exxffRhEAMsCgGZs91i56fabaExzdSxT1+f4AsyCX6LJTg8CLire4tKFdcE3+1P15Q4hnNvkv1pZgOBdrXVTVFktgnW64Rl2HE/BMUxuwBywIPaSgE+ZdwO2dPACVNmJE3nOPEWW+tHb1VeXEzX3bQPHKIS8ND7CqxGoupd2aXiVIIWxVEoR+QXPMi26dCWxeRkgp0qM6hukTkp5SrIhPJO46zSdSpVWNvr9ZGUaAsfnKbHuWHR1dhlh76bItu/AdWXwprezfofLwuP3l5l/+5fywsOPlwFY0VyjjSHjkgZm37ur7LrtFgDx7jL1zw+U+Ycfw71qsIy+8VDZoAvxIh1015G+DDPn+wm4fR6JdgH4azwXewf0qS9n3CrAP0Ejp+PMD/YJi5sZ1w7SpzRq8uwAqArwDRb97x6CiXQgVrZhHQV1JwLmaI0sLGZv0qq3AnwbJVUtfuZFFf8zZvYHcA0B9HiGsteOc+pJ+L77jEGAgW0au7HeW8OJagOsZKWeN+lxYKDKewvwbXQ1B8BXy+5jVAfeSlVqrw4KaK0xyL6DbIXnNosGf5IMlpKYDt/bQSAwTADZkSHnWa2mQNU+IGSHYj1Mpoz7V5aiTWR1kKoBj43mnAf9OubYf0THG8gYi5HtdqsM1+evvMYMrCTNAHNvZZ09mam1wD4zQ23ELMXwgvxl1l9vAj20+7Dhyo16dUzivQ1GI9FL1kAGXymbQbFru85t9yilaG6DAfjsCasG/zZPZY4rFTKI7vN3CGhdBz0W4DM/1w3o2BsG/WVAv83b1g1iGNtFHxXjb4apxyJj5vuka5BrGGROjDEnBpnbGwM8J8C9JlT2aYFKiFTLMbobF51LGvxXek5c+vnX9AgsWuQWbaq6zFqwYhW7BXypyteSkEXuplLtsbTRsgCsLZ5h42YBCvAD7v0KENsOkuth1LqyVIedVsJzFrC5aIDfMI25D10xaoov7JuFXzm0PchF+OKQWiTcIJNGOtE4m8iWNU/tXIqh7Q5D/1mBfsCc7F4b4WwLlGQLnRsV4CO7YX4MAGrVN1ok2BHgc2irr026lVTtqm4G6fpo52k2c/WfHtzKAAT40kANwN/OMG9KdLwgn1fzqk4W+uHD4APulQrZ4XJ+BikHLd3tLtnRBhAZgEW2gyO4VeBG0TeIJCgt6yu7LUHbxA0VaeV19iRswG0b3OXnquQhtSnprIsbDNrgCvBluLhHwFk/ml5BRcAY/0sD7XTVBNQICHPf6m9dBznmz3xtA/htcBqmj4NxoQH4KbDlktWBd2XwG4BfA5WWwT/PNtTecm572xpq/KwN/gOOovnWU17A7joSCNeCQ/8uuK9OORXgy8SrG6/a8fr7yooESwLQuKDwf0tKSFpwy+HuAW3n1w3S9stPPl/6+fwBHUlIzZ/ARef0rHaMeFrjxbkbN539FNr2yPoDQGzmpMe12uJYHRo2oLl2XNuMY92HmiLuJrC3sC/31wZuXm8Y78p65359TAAax6D6n3PvzCGLtztqyfnMDd2S1FIzJ9YhTpZxAJLBXzQbIeCx+JDCv+rFX/emWpRcrRUFcEOsnxH1+JmC1TFEu8jYjLpnmi1VErmu3FEJklKLWmi70cgo19PZtwbBEjOuVwF+AoHsj7WpWcNQAAAgAElEQVSeKlkF1qy/bwfq4RFAGOC8/8D1patEhyB05qF/LIsfvb9Mk03p0/HHWgqLGpSkMH4jl+8uO2++CUvN68raC8fL/KOPsu54zwMTZXbHQFkm0BrB8z6sOoFLZDJZf/jVGxuq0WavsD+CmZu5aZqanTrKkAjw+VmuS5tI5R3aoPbJovM955LdY3sBfQYbtUmZdqUjFeCj8/f7awByA+AEOOwvZo4EwJkHKZYlCNDqUi97nrRF2wL8BOYy8fHL1wJTAMqzJ5icT81LzYq0TjCRd3l3IbicJ1sAfwl3IaUy/nP09ymiVs7IvSHRkc1XnuZrmfcR2E+i3U9hLuM3NkZXbgIdJTAWfMvim8FYwhp4PdbDnGUEfYsA1yn2Ipl/MxX9AFujbA0JOlzcuMGFbDhzWcZcn3hdcvIUIB8smB1WZqnWf4MGY9yRNQbTGBjMYGG6YLZfKZ2SGzP30d47TnU/zFxOoKzszuCS9W4Qx/mrBC1rUJzgPZg9Yvzmef9F7qGHeoM+9kHrAJg+RV+hLtkdHZQ2uB6vEs+tQikxY88clrxIxo11TsbF21gmoF4gY2KNtEHEPMHAKs98fOfectnuy8vAWLfMrU6X00eP0FvjOJ1+WQd81kJsVPvK3e95PzaZlxpdneekuPTPr8cREOCHtc8BDBBTuxlwr77ZlLpRuEV0FWm4OadzoAAtLcLZeI3M+e+WwW9B4ZlWmh6qrfuO4L5+1c3QrwZUXQDAbzDPtuFugIkgPs1eanv69kAToOQw88D2gJORa2IQD5G2CDKFwqbvLfzaFqCc77n+Z5DsnG2F2d5rxmkzW+FQNuBAzXnTxVGAqTzGolb5RW3XPLw6AEx1+B4yYdbUgyq1AOCvCfBta26AOKhWHPtKmPzzAnwvyHMjYChCmvoKi68EgXkKwFeqs6ZlJtZxK7hLCLZllewUaZFtFyeKzjCFfrSjD2sej3SLPbcD/ObDzgHwtwd1ZofC8jYA3zR9rCqVBqHBt7NvHx1Bq/ez3TGVIVSAX73VZZj5t1hnWrvitdQAZ3twkXl+BgCv1xeAnwZXdpCVwWeuy/YK8HEd8as/TX8aMJvEx1YR/eZ8bj8gwNb3rSxk6gqSIak+1T7vFpAOeUhLwFpQ23TsjDRHoJm1zIcBwOpDq4s500i7QaU4BCYCfIMzg24L+FxqaoCVCQgg3H9Mvc898UxZPHWy2Ht4gPE6PcM9KxPHknIAtLcBXT++//Locxfwm+/nus0CuC+lADafr++1oKJpfOWVJ873wdfC2rD0sb+smYpIMwT8+WqCOZ7pKpknQYvAy0Ctn2BKFxSbFcnir1s0LcB3L7WLLM9nDptMLWLXLSiEmVWeohwpQVOaVfG+6qP53GE6nI5wbyPupyEhGkY4oIz5kWxBLaakLDcypARWAavscQIqAiSllZvSKPY9n5/7e11F1UUnvSS8ZzMTeX5m1ABXY+zrB28oQ0p0CE4XH/pAWXzwQ2X2+aMAfK5Z0FsLERKEdHaOY6t5RRk8dE/pJUBYPXqYYmgCm0HmKB3POszDITJV/WNj8amvSVSfhQWj9howwNAr3cLoVTTek+X0iSPpCp2sF8B1kNoG7RiNr3q0eiSIFngzqJHp+I7qqA2C0uCNn99Qn824puOtAN/nqASHtdh/BsAn4DRDrQxHoMs19keHX/3w2+xVngVA1rU+FztPCAuJMAO3BBCtQ1OV6LgOVngWavBXkJVkDfF/7o/DWqrqkMT1uFZl9AW3CfW4zkWe3zRzZgYG2sc2NjpOcywaY5GR9IxSEqaufpmGYD2QKwHQjN+yNqSM4bQBJRPUe0n/C/6tyzVN2EFXNys084tcswBYGY9zQzKidcQRvPf07sgcn2NvnQLczzKXvXd74pjF8WdtaqbdpxZUVQJW7URrZ9laaJt+WimAceq0hgMGKRREc92RANnUbMMaADAE01uN/U7+Ywc1Wt0dNEVzv2ZebPCchsapMRi6LITcOvJEszQ9kWORdSBbtighwH0qc1s0EKA2Y2TX3jJ02V6yAF3Oicky+cyj5dknP0oN2TGKbJXqGF6P4KLzvnLNzZ90vuP+5f79kovOy43Qpe+/+iMQBt8DIOC+FmtpLbXEv7cAP2n4BowbGZsitkum4N6iSg8fJRe162ML1rcAoncVcNawPm0xbpXqtFaaLev/8gi/xTwNfKhgQgYnjWiqlZ0Sgvy72CKpSKUAlY2s4LUyDm1XPhmkpDZNIcbC0NOk+Xr1H8ur8olnZyLav7fp5+qutBnrVJawAfgW77UacNvHW1Qqgz9kSt0mSxyyyiR8xvpxB3wQCPilnWJ8qi8Y4FdgkqLWbSPjgZJOqoIpZRA2vdILH3cJN3KlJF2upasLBalwAX5/d2c9MOKTXrXZ3uT2WffioGer70N1IpGhrlZxgjVT9HbhFOD3Ig1SrtTXX6UDev1bj6DEQkRUA0wBDgA/3W2da2rCG4Av4ywJ3txnlYhkBTXY38BGEIz/vYeunuueotxDrWuoDL5Fh5sAvxm7vM1m0FZBfb6S3SK9DVgIA6esSq2xjLPt7LOWlOeh39VGj/voa5h8sYzgWcDi6ZzxSZamjqtMXda+khE1+DDbyhrU5CucE+T7u4OAWAF+CkAFnnzNPvd8OfzwI2UEwDPM2pxVfgAgGtu5kzeH6eQah3fviYvHLHp3QfGgAN+mR3Y+bUiEPtjcdiK3t5xoy+fuzwj+lFg0WZno2N0fImepcp1VvuYZ82kyBTqKDMOqjkwgrwB8dZFQuG8oRfE59sr6AoZWAUdz2GTqIAWaoYYAyQBWg+vpWFT3oHREdQ4DVDpYDQqYRrkHCx4HrWlJUbKsuU5M9ctgsWaF2qDKy9Vy0/XAvLSraUNoVDDPv3sfzqro9t0TZZUZ5yQtDRwsjgewj+HCdOgGGl0BdLiftSfuL0sP/luZfu4IQRf7q+8i7lZXzdztQ4O9TjH7yJ33lv6rdpWZI89haXoE49xlwDZWkAT6A7z3+vgIBADvpzwoYNsgl6xHchcyu65HeydMlamTL4RVj7tJAL4gmAAQMCaT7pi5ttXY97HWag0C601dOwWrAza8SiGxwQ4gX3DN3yVvzKjZVTn7u2DUIlqA4zJ7mEGdHXEj00lQbpavBoOeFQJ3A4H5AHy19zw3XXqsMalRY4LatsbMTI1FpEvWlMg2m11yjTIustlpxtUQZUpREhvzFtpSCtKn6COhu9AY9zQ+OgYDT9Chfp33WWL9rHHd/UqWWE/uIXrQLHOdKdIFuOsLH/kVc2cUYD9OBmCUtbLOmM3zO3PI4Ba4vjRr49zWE3+U52lH8r4BAD5jNkcwO00Ru84++RyeljKfIf3zkRiNkDExA5eGVc2X5IBjb3ZO7iGWl5ny1uFVkO+zXeH9F7iPBZ71EMWxXd3XmAYjyBsv5xleNkGTwl10P3ZPwjp3gcL1YeZmz5W3xYVs4/jTZeP0swQ5kgRIeHhu6waS2I/2sO+vuO4lI8kc9TDufuaGHaZPP1cOP/Gh8uxzjyD3Y/3RLG9xZbi8+T3/V7nujZcA/qsCPi59yKszAoseuE3K3MM8zICMJMDBP6u20PRidb+QJTSdqzbQFKOgQrlO/M+zeBtRS4BMw5RtghSL085016nFto3TTljzc4lizhyLMwF+3Vi1MZPJNEDxABDwt+A01xEWvzJZbsZpO94An9jjWdBmYVtTUxAZkQdQw0K/Ok/j1f2UM1jpHPrVnqyVbLWsX226k6Ou+X5lMquLC+lqDhqUoQH4NpjSFSI6/IYp0+lA2cAqwE+AL7Nm5kR2e4D0fT8Wli/N4LfApM6NYPL8h6ylfvgetsxVsgn6Q68t4ofvnxTIOUeH9JEW4CPT6e/C4otkAoArY954mmwO/vkAfpvV6JFxtXOn0i8Ox0h0yB7IqCnREeD3Uwiq97vdem05n8xQ9YCrnwfA30iBIQA/h7sAR5BfA+QXA3x/138XALNOAY9mT2QoXaOynQNxJqoM/pkAv+Lb+skV1Ld/1h4Xtc/Fqi5HjilrxH1AYGIg5+lcsxGAcCV66bbqmq2Wj6m/Me+vLIb37l0D0Jph8VOytgRTfLoBg9kWJS4c6r7s4jqotapyJiU+TVbEzMUKAOTZD3+49J08ReMk5hw4YXDHDoD1Du6Cwjrue+iy3XiLw+4ffwEAyHUJ8N2LGqa7T5a7Vd+0k6et/Wn3HcGfAUgjRQpBkHGqnT/dH800TAHQpwCgTr7L8Yofw/qRiw/I73U+2edAFt/fYz7aBE4f/KUZwCNBrn0B5rWJ5LprJ1x7AVDIyF4rgEomQ9kD49WVUbXDaJoIaWqgC1PV46cbsGMle99mtZIQ4P/pJKP2ma9kZR0pPm81kkXXUXBWPstiyFUAjuRMD4CqbxAnLBj8oYPXlYFr6DzLhO0/+hAs/sNl8unDIs8UFfv7XebtkIQI17aKm87wOz659O/fVV54+gl6GRwPqysIHAV02c143WJM6wgY43Sa5bnIMDv347YVm+VepFhovadORXInwIQp4H+cN2rDeU9reixutVC/ZfAF2a5D2Xu/UhthbNZmjcIsu9ztpEp9Q1MX0wL8NawmtZ6UMDDQsH5IyUv2h1TH1/PJuW4QrHOVz1Zp4DJr0exB9szIuSppJUkkq59CW6xepRA6sPfK6DxDfZYGem0n3j7rc3j/MPg8rxnm/iyuNT62TnzgybAwfiPjZiRHWQsQLEgSETplD7SuwOe1KgHDk55B5jNlXQo3PgabPcHXGHNJgE+OniCgtby0Yyz3vR3g27gNmZLe8nNknOZ4HwOB1M7wKXYstxvvyCgAn8yCgUrmWLIZZjbck5SxkSGgIDeStJS5SHA4+ayNgRLi2ha4dnX44xvD6V9ROqtlYmC9HGDfFuD377myynmeeLws4qo1evMdFIHfpq6mbDz1QClHHy49PA+th9d37S59Vx4qG5dfXdbpf6IlspgktUKcBe5rVv/3UcMx8/zD5eOPPVBOMd+WCGRnF/vKPfe9t9xw61sv9hC+xOBf7Mhd+r1P3Ags6EAiMG6KhdT2CexlBl2gHkaezymsbSQ5gqaOzIwAv2lc0RepwZnsewuINoFRfLIb1qw5XFupzubvBnS99OtFAN+DTGlRAhRdI/TgrRrRWkdbryupQzazZCwaDWxAhgpBAX7cBJQfVQ9qmxPFwlFodda9vdw1vh6+vx3gh8F1k1YiIe0SMN903pQx9JDbBPhVY6mufhF95iqHYyQ6AnzYkti+ySIH4MNUeRYnO0Qwib+1AF826wyA3+jiq5/I1jyqQN5/ioN4QGpbhJvDXqlBPPHZwD1wceAQ4C/NHQ8r5/wcQnvfHcXJY+QywMLuMH1YczQM3Ys16i8H8AX36IAqwHe8PKQA98scuDa4GtDeD3xgT4AOtnX9BDIGi7EBcQwFG1JVaXxVZR2hrjYB/lamIgx+650Z7biFfmr+rT0AaDTgRhCtNeFQAD7ZE9aqMzt685D/CXNdBZWdFnC7biLBken0gCblnXlgjYUAv7re+Oy1cNTqrnplVyu9CBFcY64VAI2Htsxp35o2hxax8amNJjnPUSJBWzxZTx14+CyZabu3+thrUyeLsrX0k4nfUSY/9rEy9/CjZR1NsiRgLzKFzpjBIyElc2IQJn0ckHHyhcMwymYX6jo2YJftTPlyGHPvvmroMyZ+J/Na3ZTXZuZCdyAlfpIaAhNYSINY9sJZANc0LiKCEZnpg9fRwIlMguaU/aPWnOifXhsl+bsyhdoryjouA/AF3nPTAHzAXhxCAtZ1w8E1hc+Y4XuuvRANXF2KIgG12iraSEgmP+41are1u6kangrYjUUslvTx2snVDqQWKhuwCOTd82SQZe+b7FAF+Oik+VnrZpQb9QKsumP9Zfiqq0vP/ltSvDg683RZfPjpMvXsUZyKmOsJBpnfZJqG7FJskeXunXjdv6tscK3Hn38aUAtYpvDS5zqiBMXsroGJDLiBJEWQCoZS8Aqoi6wpBeFeE/NuhrXkWrbOQfmO18e3CSUiCzJotOupDjh9AH2LXn2E49hJ6iCVZ5sxEXhXCUoNqpkPdtneBPg2EIMYIPO2yjVbs5CsYwIeXXSUQjmP6vUlG8nat7Df7Mwi4FD2WbtHMwgurxBhyRRQ5MqaWvTZnj6Vc2Wc+eJ7JatlcyV1+QbI1lnwPO0y7Nss8ntz8xoZ2NEVwA8bP8/cQ4NTrr3xxnLwBpyJAOmTJw+T6cJ2mPszS2LfB5/NBmtjFh3+aftQMKfsnLuLIEyAP8J6W2OeLzA3LeadJ4h3btikStnNqBJLiAn3TYONBYK6efuYEDB4tsqmG7iN8X4V4FN/Ir2j7aT7IHvukgXAjJM/Py8QNy3RlPEk0eE6F+Dz30u6D/H9q8auyPjNrU+Wic5auYIxGUO+OXDFwdIHyF+dYj298EzpXnttWRvYWdaeYz4+QfB/+pnSy70qj1vbDZly8Kayvv/msrbzGo7uPfRx4Huzp9I4bW2Q+T9M3QwXs3L8SHnq0YfKsycO85nWLqyVt7znveXGW992sUf3JYB/sSN36fc+cSMwj3OBbJ2Hauz+YCaW80UUns0RTVv00hbV2Eod5h5wJKvin27QHkrVOaC+WsJ+O8APg6dm90UAfwvwV6nEOQD+mXFDUqZbsgre1wMsjipkHkybyuomMKnMvJtpGEx+L13v1AAnBV//TRAQx4o07qpSgRrQwLzK5sQdYEuX/x/zNNowZevdkvNo/nkroDjr5tsx5s9zf+elry7PJqffts91/1X20cizouluxqvWVVRHj/DHDTD0ZwQ/KS6lgZWpc5lGD1hlMYOkb6MB1ZJOdjRWiNVJR09mAzsL2tS79mFfGQbYBjRNsZlXt3l/yQbVZx4w4/cEloLlBmDL4NvwKHaZizS8QotvExiBr9ejFj8AfwiAL5jRwSYp+OqctPV5L/7b5n1XGgoUAqCwME/mLo5THGyA+6U5LAKx9xug25J2bKbjZfANZAQzm4DMeR5QDxgUEMa2UYDvHKvFv1ttqRpgnj+qv7ZrUwcdC4wrgFESxMHVOOhY5LzJQG5mA4RArfabuS/oacB9zQJQ7Aq4igSLZ2VmL/K9aG45+Hmudt+Mj73gNAFvZYRTVB/2Xt0z6f6V6Ty9dYO71LgApP0ZWc7G5UXP60jAdB2Jq0aVE3iPyx7YPJfO2J5Sjh0rx+//UFmlgNNi2lWCyL4xZEgjZmCcMsgPcGo5dZzOt8ydAeapY2FmIH8qmZD6D9O9BfDrLzfywJD1WQTZS7Sb9CsARZtD9sgZin7nKZA1LzGxe1e59oZrKdxG56usg2vp41n39AN2+uxKakYR6O+8UNKTAmDclnwvwSvfE9TZ3MjrWAKMz6RDqAXHzuuKhvzTbqFjSDNG+XLsdTvpwIaHvW8KiQyUEjXmy6L2CvDbzr0hNQw6GAPD5MZTLGvZ4uWODYuUjSjzH4GZ33+g9O89lOcwukHg8dhzdK89XPoAmHMAPoOCQdDZKOM3Apvcf83+svGWO1NrMKOLlYCX4e0QeCnhyP7K59o11eJOEnq1tIF/r9lf2XKBp8WYjJOkUzzkWWdh+mHenR8WuorwlVMal9mLgGDaXi6OxY4dAHwkai7RZncIaM/4eBXK4VJka1BRrUbtwLzCPrFqwyj13K38yZ8lpEgGyKJmP3OzRgRJIPvMAkWuOswIlmWpjZ6U2th51ToQveNPnDhRllmruwD3O/fsTebCLIY3YJbF+e65I79h8JWGX8q5BNXMt1mA/qnJqfL888ieGPu77r6rvPkd70h28Ngzj0WOqHd9h3vS9jG1F1z5AnvulEXL7BUWnu9kzUzY6Cmy09rd1zlnEGFQbuButsh55hxTFuZ61k9fD38BvsXlqRUhCBhHCjOqPI09wVoQ90LXSwA+AZDGHDrxWWBsTUFiTRx17DJshsHgP9OVax5hHdx21RsiWZwk+zdMJmmU4KSX6x/EBnfoJhj7HQSddFIu/bznUfz/n3qmDCDR6bNAl/fNWphgD91zqKzt470Ovqn07TxYVpE5rR9/tvRB+vSMsx9NcL188NLp6XLsuWfL0RMvlCn2wdOcZXfd+3+W62nwdpGvSwD/Igfu0q99AkdglgIa5ThhQU3Jc7Dr6W2qjdKlZCkFYkovOmyeHYCRG1iKkdiYZe7T/THeui9+bdd1ZwPdZO7PtNCsgFbG/VwA/0wom1SoYMB/btwidOdQi70ss8kmIxtWLblMAwug+GF+NqxlNIICjFaL7/lfIVVrTacfdc1O2H3PQ0Ert8q4NWdT+19yQxf8hLbY4W3jFQBbdd5uhL7OtBKth+EZIUFQ7hYIPltPf+5nUQMan1VjYpox8HDy2RjcaXspaPadA5AMkhqHpFyBwKPRDs+hzVT7bjdZNbFpwW6Rm0W2gMxBi9V6ZDSr1lU/ab/UdPu4+wVhNsTqALw9RNP5tt7nVsKkAlzHpRZk13toA6C25bkgdQMmbkVfeLo8rswBuPnvdTSqysiGOJA6yHT6YXV05ejXuQeAHdu+Gs1kDtRXnYu+topwk/OvAFD2XoCfoKUWjM5z2M/zuRvY+w1SDdhVUx6Ajyd9AL6A1CLumvKv+jELJmXyBf/N12ax7VYtS2ZcO3ct7GPM9b+XKZPFlHl2rtu903szvZ7Ouc18zZiha408LS0u65dNqgy47E+gnKlXOQLvtczhvEDa22BZIDSEhGpUiRNsrImBOIUkSKzPRlavBh/azfFsl5WxuCfwFZ14ZT/9uRTtcg92vs0zl8ls2PS2ENa3DQi0zoffmfzox8rCQx9Hb4v2mUvsm+A6ZPH5PW00B/bsKCeQdQzIRjNOemYPIG+JVzv3ZCOl5lLr0220+dFpm81Lpo83NvjgPTYAtrLgAptZrQ4NZLkeiwKdu3v27i433oRrDOzxOrT5AMWkNr3a6Ieh7VMW4MQhWLAplE5HaLZXAatKGGYpilaX3QPQSeMmAQ8gR6Z1RpkZn9Nx3+E9zKxYSC6TvwMNuxaLg3zOIEDMgKoG3tWdLPKchlkxyIq+HoAYQkOA70fJEPuceG/dWrowsZNTrOe+xXLZOAEE471GBm5o704A6YTxYOmZ2FPWPvpgOXLkqdJZ6i2T87C6i4AynuMufmB0x2hZvfW6sn7joTI1dZrx0VPe2wcksr7cR3vtkYBOKgDfPgaRsaiWIOvHM7Ipm3I1u9D2wfzbIMnXFAXK1hX4M0lYSMo478xysL5W3EcYqDnG1KBzHEbZLFMC5PXaMEm2Ohk/JUCZiwQUnlnsbQ6/vRzsQr3Ce+iX7ximh4KOO5Ib1j7wJaMvGeH7VjJsimLbEwloZOlbnbl2kAbaQwQ3U2RlHnzoQTJMw+W6664tEzsvI8CBPeZLSZKOL+4ndR3UM2jDuSBjD/Ceh1We5M8Z/u1J6lFOk0W68fory7vv+4yyd8e+curJB5lbL7BP83ncy6xz0fEl+FpkXs0BsGc5zz3vdpBlumyCrGqINjOp+MTrtW/TKj485AzrZiQAn0wR7+nLLI8ZpkUzegag/L5Sox07JsjO7GSdmZ1pAL769kiXAPhaibq28K88rr0mgz1IIa3JsUXuc8Xz1sCCZz3BPLvj6lvLKEHlGkFajxlIiutXj7Dme06U/msPlo1Dby39k8fKxqMfJeD8GA3YlEM652uDLFgFtlMlODyjnVeV3jveVehaRQ0MZ8BzHy+dmcPsGcyLiTH2zVWCpoVymudjZ985LFy1373pns8o+6+/ozkDXvEflwD+Kx6yS7/wCR+BaQ5GmVjb3gsc7DqpREdm0M53Hlz6ECdFD8AfVJqjXhMAoRbUphhuEOcD+AEXmweP0o/62tTdb/vvuOpsB/jnk8U0DH5wWUCXwMWOmaRNBSbch58pQNdNJMyNpy5ngwe0ADaFZ7HZcsOrjWvqddkop7KUMpdmLmowQwGQtmMC0C38V3/nFQD8rQfaIPl8fg00opkNtdVYePrOgo8UKjrGZwYSZ4cV7Ti/WE7UfoZ/NsFMMC2aTx09HIt0FXTDr6xwDjgBhF+ybIJ9ryf6V6UpbIwA/OpgUzX4OkQMjeCME4DPnwHRjH3kDtWyzhS8oMVrTME247vRQRuv/d9FAPxWWmSx7QZAdVktPEBbuUwKX/lcD2mvq4tUp39kbxh9r692tVUQ8dIAvyq8KqsazbpNZvwKuK9t7AX387j3bMDge0B6YKYJHBmgAS0CZerjstLUqfiRAvxIdZyfLYvfFtwK8CvjnFcCMWU0Suh4TrKcCZbUxS4H4LtObW2vi0hPW9jb1LRsbCiNMdNVA9xqD8jBa4Ehf1o03Jc6AJ+t7hpaOyLP4dqGRybK6BgAP/0NKmOfgDhz1a9mDTYZjR4Z/MzXqrUVWKnxVRZUCyLVRFOULfgz85eMhlKILSeeGjPYQI+BggE/9eGHyuzjMHZ8WmecZ0fBYIoiec9BAP4U674fANJvK3sAsQykbH4PaDZOLduL+Zs1W3NSdQ+J7SHAfk2ADwBYUnssA2pNEuDZmgavz+sf5/OvxDlmzWZmfFYHUNSrxUsKM2Hyw1ZWG1WoUrJJM8g0pqqXOO+b5kN8Rj/rrzquqOBBwqOFKNc5rqYduYt7gm5myic7ZC4E+F2DaF1OHCvHTcCemqJKUOSe+O8458C6+r5KLWSxVwzeDPLUTPOnBb1zCwL2U2XnKF7h6Ls3AKODO4b5O1aT6t+RSMzd/4GydOxI6Z/l9+dxYLEoViaX5z6Ei9HgPbeXSRx45gC7qwSKqVGmwHEQkKiVoo9YR6sRPm+V+1vy85mD+s/7Ppo19LJOVnlWZi2cVgZ7U6dppOcz1cEmrk2NzKgJbriT7MVLrIOaZSKz45zSHUtpDf9npjZBeoIhQX7N7LjeUonC9a6QgVzRBUsnnTAsdd9VR+8eFYLDc4D5r3uRgZoF9fMA/DxRbQAAACAASURBVFkcg/S61zHHz/V+vRZlT4exY3z08cfKoQMHy8033oykZTyyJwGmz9aiawNiz5va5drOrDbIEuAvIY8B4Ovzzvw9fPxkOQZY3bd7tLzr3k8tV9OMbPbIEwDY53m+fC7XHYDPGBrrzfEZizx7a0ck8OxRsm8PUkU+a81OwFyHsrNFgkD3GVn7IZpVOe+sdxj0vGOcBfgLMd3gywJuPsc6EefKcJdGhdYVbAJ8Wf7Wtpjsi1K/WYIMnlM4I2w8rSlwDmiPb3Dbw7/1UyD7pt1Xlz10Gp/TTYiMWBcWv2/pJHPkGI44BIvjSHhOHC0rzz5RNsjq9bKXZR9yBXPfNfvBvOGNl/W8R6vfd8OtcVNaPc3Pk9XtG2YNsE5Pnpwsz5+ieJiC91kb0SEF7BKQvemd/wcA/66tI/qV/dclgP/KxuvST78aIzB5+kQtFlLeQqRtal6Nr3Iada7qiIdkBU3/22xDz16Lq9QONx0j4xASPqQC9+2v7Qx+tK3bXu3PboH9LQY/3zsb4DeBQsSmMnMNs2kUL4NvaneBjIR1BILiWjNA6jkpWT26xWj+bPWGrvZxFZyk6NYDxO0uch21lNUStLoG0SEwxVFtF8yWUa9c+Ct/1fHK56e4tbEq9e/bGGqBtuBa1rTqVF/6s16kH28CmNY9qN5gLSuN8wbsUC1OZvwM8GDwZQ7TkdHDrdGTCsAdFz3DtYtz/GZhQMJ+2Q7c7pWyf0hzBgCaFeBXu7lokk3bq80MwGceyMgpg1LrykFhMPFSAL/q7uu9b7/HmvUAoMm+obNcTtMrgAFgO+3cbcTFdXesDbCpzAi2irlGCiM9xATeDSg6H4O/CfDj0MQhpxTI++aeNuIn7tybAuBP8kDR4MuACTDTvVEpmzIvgwlT/fU5JlhrrDpD30WL79zS4rGR6zhhW6bcZ6Vm2nVKQBWmjHmegmU+0wI12fsOYHwQkC9gql1yq9d/L1pdx16XFYvQdbHx2S1RO7BCRsLV1M81qvPe0CJT2Q73q/3eEF7dI0icXEt2fUyFQDOvWmq8BtnKldg78Jp2T0gAY9DeMPgeyCl8FNwJ7OLWUZsUOQaxrBUNOuCCxCXb0wOp6JY698jj5dS/PYwWfy4Md4ozZXCRaAjwl9VPc2Ari/Ee+gX5BsdZZnXe1Jqc5vPqv+T/LL5T0rICqBLkrwKO5nGMmaW4cJnrdN0PwYC6DpVH+RqHubbtfRcwPoT8oYe90oY/AR1J9rCukDesIqtYAkjNAM6m0d8vY7w9PaUuezJSAbuaqr9Wb47TXxlDbrQTpnWMzrKuebMocxTn+tziVW4QzVxm2GqmoNkTN9cE7+m+ZhH8GgDRNa5bifKXFLi61/D4bDA2zD1t4F4yNXes7CALsUv3ETIjPWQ/BOODFKcPXXNjmf/bvypLjz9eBu1nwXKaJ8BZHSd4BYjtuP0WdNE3NMXCNvVSomHvFJd9zZzUYK637Lv8cqRMeJY7N7yOZMGqXE9d/DrPxvGKXzo3ePo0lrd2ylZ7r7yz9p4NMVEdUJF8cF8rjPOQDjqMix1T3bsrGeL3PSWqzHDTEjlMvo5PngcSD0qC6rXXuVkduyxcTZY61pLKUnnmNP+S3LBeZX4W338CgznkJEq5vDalLsMUoA4h33rimacA+UfL9VffWK5nHK1dW7JY3FoGskVzSL+ktKsdapW5Srgo2VI6M8ccnLZJIPuCbLN9ILqd9fLWd9xXbrzmpjJ/7Kkyc+oZnifAnNudV8dPUatqs3mbXvFZ1kw4ZyVwdowNESCQRUDWo9xnnvcW4GtjqYvVcFPU3bUrrc23uB619anHsT9FjBKqO1jV31PXZEE/z6pmUg0mBPgSIO7zAPx5slbpu8Bqs2DFDIiBvgScrD6Zng65oCvoCzJCB1rXoXvGEPcySC3P4DKFxGjyN5DXrBNAFgIqHbYM+VLzkwIva+rc65izzLUVAu+e3fQ+ufxguktvSBIA7k1zSF6dmpotT5/CRQjwr1PYHD0l7Kx7N0W2V998SYP/yrHMpd94zY6ADR8stK2uHAB8gINgz8MwRYKkPDs2DwHcD0V2Yec6GccGcMZqcEsyca5i1E35SEB0ZZPb13aQH+a6YfAjxzgHwHe7bmXaAX0eIGgxa+Eh6W82Ta8/7gQWBapH1qM/TiUsdMFgwzS6mdaiUvWqrU/+lvtOUrT8no29dCipRcUCMEFIC7bPovPP86RfzK5vkzV42BlsmEpvAP+mWIRrdvMNwE4haithOvfnngnwlSTVhixhnwV67rGNK4S646TwBWaNxCkSnbgqVFehZGk8NJtOxd6eLJvyFBlJ/d+Vq9gERgbfAk8PQkG+TLJe77EsbZocpdGRMo4G4KcQF4bbca5VqIK97YNY50ts7ZrX2UGMf5d1Xg/AJ0CBxbfL4xIFwPNIWQxW9VnvIDUR4A/J4PPftqWPdKZ1ftoUQTWBRL2a+koBph1aAU4GEep2I6GwcZPFmGitAcvrMILp6hjXGdeP0gdt9yqAj1QgwYyygSq1qB8ruJWZbXT51iM07HtwXACjRZHVvUO2UTZ/BemTrhC1AyqaWLIUA8METHYH5b18j7RxYWw2lOE1FpWrsPYLueZp3pv1YuEsRaK643ivka7wmbKYMvddayoizVMsXO1Sq2d8Ldh1TSVIFEyscAiHwd+SkiRA9a11NPH58zjdX5RLiFSruUYtjs3z0HFjBUDdj4QBjXgPDa6mn3y2TD/7PEVz86XL9/t0KaGhWGcPxXXICyzEXbUY0c6aspAWHjdjmGydM0yXFAFgwJ17QZVdydwHmAKqBIxzaqABcga5Q4IZQJuBjQW3ugvV5c/apOHWCDaRgwD1gX694X0/QDbvsQzYUi6xssj7cV0zSCJOnZwrx4+dAuRPpvpDIK//fR9B4TBBw97L9/F35BKALGuBBOiyp4tIfJT2uCcJ8LuAFvXom/tn5qgApnYRjZwCMGVTIIMHGfsogtwCzfmwflNTBXBdIuOyg8zAxAR+/gBTLHzI2rDX77yydK97Y5n+n/+znHzgQ2UdCY4FssuX4X1/7eVl303X4mryhrKq3a0NyJxTrIv5GTPC7q0EFxbXs0Zkh6/cfwiZxAT9C2pRdZyo7KSub78BnoWSXGBkW9z3yVPHYwer/K+/D2CZLCvvyfvGEYXnuGIGjRtLIyjPKqU02q0m+vF9nFs1cLQeqM2gZX66upn79vEQ4FuzE2lq0kc6MlXZUj/ztDf1ZzuQfSnTYc+E9Z/Hkndy8kQN3NIxts5rMzyy3B/+6APlJC5Kb7797eWG627J/q1zkUDZZ7nIPpKshEGkdS3WsfD8BNPzzEWdcGb4c5Vi33nW/tPPHGWdr5a3v+tTyvXX3lQW0KAvzNCfwEwJaxUxTu5XCdASY6TETIDvE089DdK7a645RHQnQaDGvwJ8dfEy+MOsM4u5u3RstqmW555OOouuDXvjmLmA+fdsNvszZhPB7AsAZD4/1snW7+WZOv/q+Tqta5YNLNC5rXt9eYzgCwqIh0+vlCtOsZjYBthxkv1x1S5b1Iu0rZ++IrtGestElznAT3TYW90/KVNPtkuVAQ8jWYseCIoO4H5VMsOA2/4LzIu+veOl5yoyUmMDKXw+NbtUnjzN2BJ0uBdMElMYRH/Sp39FueH2+7YfPq/kvy8x+K9ktC797KszAqcpTms7YrrhqJ1L576maE89oY4oKeDjS4BrqjMnXEDXFvDyil8K4NdGMltykfYOz2Tyqz5zk9UPKmhBVjj7ivtb8O9BrS5Za89kItjmUsTGBkJQol2jrikVYFVGqW3qZTpUPXD8vuO8U+0126Y+3lmAriAfFs8CY0FOtamr7GS9/5dn1c++12Q8Wva5DTiUUKRzYv1eghneum1hn8xJMhFubO3nbn12hikSnPofbb2BB09AlUe7w2lwpnxCZk/3lHQdrL0PBIBmMmI36P3KYPmVItjKnlf/eQG+haXTkd+I++zCmSZXYfBr90objQgYbTwWWUiaztSix1qczfvqfxzEdPEAP9dkwxpSxEqG1jmAtfBcRIsv+NeFw2vqYJ/WFejz1YtDkoziVmakTjTniPMvc63+C/+zxXkF89rqWZSXYEUNvGl+5WEW+AJmnHvKAATdWtwZHFb/crs9M3dk8VWQZ0yrhlpAETcRZWBmPTjxtGiNf3euSdCo/l4GnyCGoEqQXwE+un/XawA+DP4IwQv2o3pAW7YoeO7V2cR6ifyeMjyCYYIznYZkwTtmaxgPC/JSVJz6FOd/lVEZ3KbYMcFQzToF4DunnMdNUWqK3OkkXNlS14mBaWUn631Uxs2/Vwa/kUo41jZcyt5iLYCTzQ6WNZPoeluDKZ18/nCZffZI6Z6eK4OwkNN9y2UAwDmyc6yswYrPo821YHcQQKlnv9aCvqosSKbUbFj1N0+An1oE5iaAR2C/COhZANwvqgPnejpIVoZhtdWPq1+OZSYAX6BvUay2hMOw+BYbDtMuVFcX2dGl6N/ND+BPzp8zgN7pqZlYH8rQuh6rO5nOU3QrRWM/DMMqqz4AtalTkQFighG2A6Uqc7DEOqo4H0dh3G0st5nVSo1Ga3NbfeFXaODj/S0BDs3GRHMuDx7pD7KfZGSViK3gV4/sAverPqQ6vTqNIGkb2H2ojN5yT1kjk/HQ3/0lTayeL1cc3F8GyTD0TiDpObCH54d+vh9JmA2dAPjzZLJmCbSWAPjpRWXNDvNrlHvbvW8/jkMA/GSoxGYAfBvlsXe7j8ZZCj5X1kYwefLUCe5jIdlBm+dKIjgYBk0W67qX2bBJ+80hnd0MqO3Jwryqcyh5qQQPZsvq/GoaUW0D+OsCfPaLZMZsjOX+y5ub0TK41Z3KWiGzfv0AfK9hTQZfgE8GfFapYqxfDQ42ys5dO1N4e////lA+851v+ZRyzaGbsp8sx6EKCRxElKBbL3+Zbo0sJAUcLwG1Ep1ZJSSxJlVStVGOHjvJPFwrt7/57eXyvVeV2WNPQ2rAcENUDAK8F9NnAwkVc3gJ0fuCbkpm4XQv4nrmeDZ7qR/ZMcS88Od5b0G+QWAyDzD4OqGZgRwiYHZ9Khn1fXzPWCNr1cOeZXA4sZN6JuZ9ZJbct3KenCFiCOtsJCW4n3n3rQWe25zBGOPPz+t538/f+55+oRx4DltUAT6fu45McH2jS1E78iQKZM067mRdXdFVykPWqctewu+vWNBvpt2u4ezBkf5Zk+OzscM23xuMyxN71pXshVfTTPGyUWRLPUidZsuRRdakHv2M/QKfp4zpnk/+snLdrfe2R/Ur/fPVAfj/8A//UP7bf/tv57y4b/qmbyqf8imf8kov/Lw/b5e2P/3TPy0PPfRQ+dqv/dpy1VVX/Ye994W80aOPPlq+/du/ffNHLycF+I3f+I3lttuoum5eTzzxRPnVX/3V8pGPfCT/cvvtt5ev+Zqvedlr/aVf+qXiWE5xYBw4cKB87ud+bvmMz/iMMy7rp37qp8o///M/R4N39dVXly/4gi8o991334Vc+mvmZ07QmGQeoCa4d4OL1IFX2t5rcZbGOYI1fe9rx8EUCgZg1gMm6VCBSAO6zyfTOR/A9/O2F9+e6+9bA9YC34bJDvBRf98U98hUaEPHtZg+1LKxn2u3EU0AlIdco3e3CKims2tDn0guZLpTiKvmk01FtjtsNoDN+xfsBPDK5AvyvY4zg5yzH+65MhZnA/w06Yp0qNYGJPXoyc5hF0efAEbt4hoGONrlCvKTEGnHPvfn//M+qrbeA8TTVuAW8BY2i9/n7WU0qi+5BVK6qRgc+ZkENLDAKTA2qIkNYmUIo62EgVrANUY3F50o1AhrkZkDEWA/INslwOcgCEuVMZUBd5PXx8OhE2w1HTrDZDdZkZdh8M+1ePLMYKiUlgjy420No66Np8yiAN16jC7OLAL8fpx7+jkYA/C9tyaY8r1bOdAmwA+jJ8BXxw5bJLgHEOg8I4O/gURmtSl8rWxkExgKNswiRdpVn1uK0psmRTVoUirl+LQ69MZPHfYwAF8RSYLSKqVqAb7Mpp7cCV5o4e786JAx6dD9cRBJjQWBuo140CVzQyZjVetbxmIJcG+QsNisdwG0EgeddwTYferVk02rwDrt5VMIyLyxyVcCEsek/VIHXoGLgfYiY5PC2sYCVOYyhblNdsD7rZ2wq0Qns9KgyuAi87oJ6u1G2hQ6WiyrAH8RMDX95DM0YMLVZRpWnI7BPeOAxyv30sBmsszhma8Jo4WoQ/YhMJhNIF3rW9LfwjHPLVRtum4mSgOWBfjY+smeKmMZgNUeQX4zDOg1yNaRRyCxzPcF+YJQwU8fGTavu6uOWvCcIEFbWGeQUpA+ft6uplW2oGuKAYMAXT1PBzA1ShBhYbCAvwcWsgL8Ghx5rbKsjq8g368hfeHD+laHolaq5r5lVsL5soTkIdp7s5QW0reEgt8joNHuU6/9XooTh7i/MTJbHYB4H8HDAAz+wL4byvhdFCsCdP/sd36hjLLOb33LHemGCq9bhnaPADDdK2BIXXey96y5OdxZlhhHGfz6rKukadee/aUHgG+Tuaw3nZsshLdmKhkWsz74mTOGMtyn6V66TlM8u9UK5Kz9cR9xLATKuUc+V1tHtfcJcpUzOu/dV5Cu9Madyn2lEiNV6+7mYwDgNmnQXt29DHZ1IHKcwiMTaOfsM3uTBlgU5xPMODnWlnHPoe5mevok5z96fLLfC+AhP2tsYrw89/xz5VGwx34w0dvufne5Yt/BvK8ZB4H9gu51IaO0oiZI9Yzh2g3I1LynwJs5pg6/YmqyMay9oaENbDJvYc7sKDPHnuGu3Hu5RsZknYJXi7UXcHwySF22wWBzlqyzf4WM4M8DZLwkGHTrSSDK77o0Ze41B+gBSA8BpJXCGeuYUVg0exhpUc0EV9vPyuCb1XfN5ixNgC/Ad19kHjLIc9a2EPCtzPs362qQvGncAYjvoUPy7qljZR0wPwj47+NeljG0mEWvNse1Kb0bxCBghCyltU9d1kYKqaMciAgLUF9JMQvU+6y5UV7F8ydeQELH2XlgtKwfHC6L1JZMIpE7BV6bobB2kfUcYw4K483e3X3f+8q1b3znxWKzVwfg/87v/E751m/91vKFX/iF5ZZbbtm82H/8x38su3btKu973/vKO7BZ+o94GdE98MAD5fDhw+Vd+OD6/q/W6+GHHy6/8Ru/UZ566qny9re/PR/7t3/7t+XWW28tX/IlX5J793sGIP/6r/9a3vrWan/0gQ98INcqYD9XQOKC+PM///Pyx3/8x+VaPFe9J4MEF58A3s9y8/Fn/uiP/iifN0775EceeYTK8h3l8z//88ub3/zmV2sY/t2f88KzT+LNDFDT2ooNTvbew8pFmy6gsuBx5jCdKzhppC6h2ZvD0v0yosgK1M/7ajTu2wHv2eC3dUo5uwh36z1rQeoWg22GzhQ2+nvY5KQH2UR1oeji6DJKK3mLo1qAX4FwEFOqcmpbbdk72QnTyW1HPsbBIj4/OFhaTX+jyZeVRXZRfd5bkP8St50Do762xucsiU584ivAT/FmJDWp1gswCuNp0ZvFzRa8Cg4FQwlZqs46j8S7awFNIymRde4RoKYPgY+tkfuEGdwCZgY51RYV9sO0L89ef+9kP3juSfGnIFcAY83GybDApkg9GCzEVnffD3usDlynGhn8dAQ14GgyCSk+FEIKtiLJqP+9CfAzUO2IvViic86RNrMQhxZYVV2ULIJtQL5/epA6Zl10xTLd/QDhPq5PkG9n20hEmrlbm7E089kPc+ykI+Ntrk5ba1C7TArY+BLgRzpT5Qa+lJoJXrWzM4VtsXrbLbm1D02AWHUVAcuxiFWmAyu6DqiS6Qz7GFxTa0fS64HPShAjQIKtktmy0E05geMfiZQ+//xbPKcFUwAQJT1LAfiCe7XStrkHgAmQEgTXQkTtGy2eDxjOM2oKg63BUIQdYO8aqted5ljMC9l7g8UFPqMtaNT/L97usvjJDlQeubUSdC6HrG8BfjJU1gHwvoCKjaaJnqf3BtchQJlH1zz36NNlBakLMxadfl/Zf+hAWZmcLrMnT4bBs8i2o8c+42fdyJY0cCsYT6KMhSP7KmAX4Ms863Tifi+wH6Gzqwy7AZpyJ7N+FlQqcfCaBT5CU9n8PEeue1l7wLCoenw7lSoZ4XDJRFvwqIPNoOBa/bVGBilG1aa3OhT5p1/OSUG60MizSSCpbace6gZhAfitu5Tyw2QlzNhxHVgO+fxTaBuff0der/XK6o/A0o9ii9lDkDTAz41JiKj9HwEoj6OvvuqNZfSu91gVWX73F/97OXjFzvj/D/C7HeRIY/vHkfzImlKDwNxSorYEs50MhwAThlgZ1CByoh2w/jt27ydDQBfiNJnjf/aTUEKn9t11BdDcAHh5nYv8fYY9PQ48WQCK+pMSyJzzHtNFljVpYagAWdckvzyj7Cps9sQamx5Y4QR03KNSqCR1mgDPmhrX8Zo9Ohp7ZTXstfaJgmblqXzJ4PcJ8GXwrXPwPqnzmdVJR4CvzSm4QBmQsq4P/9u/0Rhtrtxx513l9lveXHbu2J1n6PkSMwOeo0G6shn3rOT0uDAZdwG+3WgNNFOUC9A1aOnHInJsvKfsPXgjNzBUpo89x3Mw20pxPeB4nf1XX/n45qN9l6X3WXue9FiAy3OYgsy7Yif3xDPQUGuFINSfMxDTHGCEoFZnLhM77ueOm/PZtaH0x6BBzb7rY3THzrimSQI6B33WkmXLnA3uNRXgY9mp7a2eHavMbc7NZebMIMHXxCqFvdPU1CycKOvIj7pIeHopRF4GdywxjiSgkG9Gy1WWjxwjgKdYFreyrgSKgbPzW2Kxkf5aPD5IMJ29x4XG2TmALKcfec7SfsaLmpFp3nSJZzBvMa/Fwfb8Yfy0Jb373e+lk+1FY+NXD+B/3/d9X/nRH/3R8pmf+ZmbZ+Ff/uVflp/8yZ8sn/7pn16+5Vu+Jf9+/PjxgFS9Wn3txKv1cz7nc8qhQ4c2f+/JJ58sv/3bv735d4MDAf0nfdInhdkWPD/zzDNht2UcfvqnfzoA+kMf+hBpSQ5/XoJrf88Jc5TN+Td/8zfzM4JtgYKvd7/73QHGar6PUSX9T//0T3n/O++8M+Bm+0sGQwD+cz/3c+XHfuzHyj333JNv//qv/3r5rd/6rfLVX/3VCXAE9/798z7v88pXfdVX5We8lz/4gz8Ii+9YGAR8/OMfR5t2Tbnpppso7Dld3v/+9+c9/Rn//YMf/GAxcHKz/e7v/u5yirboX/qlX1o+7dM+rXzd131dueKKK4oB1O/+7u+W3RR3fNu3fVs0aq+H19GnHieliutI410rCFRvrXWZWuUwsgJ8HWV0OknxnJtlZfmq1tENc6vY9LwgvwH4+fFtoHf7f29/1ucG+Q3A9z0alxEPB/38k4mIBl9HEHSZYzvCMujqEl/wOP6019va+3nwmXKtAL9+VcmOAYAuD9UWg/tTW60eXSCF7lRGXfC7pYs//xN/UfHrNolOCmAt1owW3nR67T+Qf29kNYL8Ttx8ZBNlVE2tb8mEtgP81q5QZkgbOA8xdawWqYXFN0iQ4eK23Lw9mGRdTIeKSNKxdKDpiKrN6GaX0ur2oaxnIT7pxyPRYTePh7IMvoGP3WkHANCyyOsW0fqZDYtfC5prtie6esHJJqMmyG+ilIsC+LU5kR7MgnwZn4DxMO5oeU3bIl9JwEqGoZfrjA6fsdx0KAqz11wDjzOXEelWC/BtEV8ZfK0l9fYPg6+7jVaI2kXkYQg0BN0AZhha/fhTy2BwqDQo9ph+FvO5qZEwSFaHb3O1NbW+/LdFoZFSJbBSTuXBLeOo44enZtV9p8GOtSKmvv2KjIxDV+s9x9vsjIW1yHP0qraYXmDr5wu20yYeBs/13R8rQeVErUNWHRLnYr8FtM2BmrqO1IxUEBGpm1pd5px9I2zo49poGfz4fTumPIduahOq9CsJJ4e8DfgMSgTL6ppzDx7nHuiNxS1rfA5f8BmaL63q0U3fgYPXYrGHNEQGP1I7dfi8jxp87TRbgJ9dqgHckbFEVmCBOSylHu+iHq59CF38+BiFm4BdgZFrzSLQ1K3oUGKDINeP65UbmBXgWaSrzK6p7Yk3Oq8U63vv3J8svzpnNdoGfnEj4u1jGcvP1mJLM3aNtWjGHRBmNi7FigQXZg7wr/dzarauEggJ7MPgm2WLuCnZkciQeE612FkmuOqqR2Dwx0fN8ujoU8qIWVrYe73wR3bvKyPX3lk6tyFZAIT/1k/9aNlzBbUdZAX60TDvw6p09MrxsrpjqFyF93gv7zELo72E3EU9+iIA0yBHoqKDXGoCCdU4mv5+NfisuQT1gOoetO+kZULSrOguo3Ut17ykPSP/lvNAhjbZ1aZDuTOR910wkEdDr3e7a0ArTRvCpgDTonaefp9/YtUbTsEk0CbAb8bKLJyBeph0Mx2CUrMote5pCPa+Sw2GAL+XPgcDMvg8eLs+L1GsOjN3gvoKAL4BIkBW6Glx6wf++YOp3Xjnu+8r1x96A/sj98z1BeDHitqAQiLCP7FN5foC8HnG3rfuNwJjg8055F0G3P0DC2XPnk7Ze/VNgPNOOX3kWTJU1skwttzjKutpgfuI/AbAapbGDK1zx6DGo2qBzx2CER8FmOsutUZg4M8r4XHsxsjgmJUcpObBe/d+XCPKolaZ+/mTa3KO2lV3mPfpEig6x52GEhBx4jM74Vw08JALYN4UAH4PWeEZA1/APGLJsgvA3fWsff5Y6WEMV3CKWrenhFaiKO0HdjIfka8tz1D/cvTZsvjcU2UdRyqiBN7fuWxgYdFu7UxPzplrZ/+gqHuFILR3olPWCEQnd3fLFGfUmn0QOPrsODGoU5UZx16kO1zC3fd+cbn2ltd4ka1A9FwA/+///u8DQN/5zncGnB45cqT82Z/9B2EYMQAAIABJREFUWQC+0hZfSk3uvffesNsCW4G73//DP/xDfFyvCxg3UhP0f9d3fVdA+4//+I9HyvITP/ETAbXXX399+fIv//LNDcefvZHua1/5lV8Z9vvDtB739/yZNE7g9dhjj5W77rqrfMVXfEW5++67y3PPPZdr872UvBgtbn8pmzE4uP/++3Md7UsgbvDyZV/2ZeWLv/iLEwD81V/9VUC+wYIvf/ezPuuz8n0/T4BvFuKNb3xjueOOO4qZAYMPx9HPtqDJ+zZw+Yu/+IvyMz/zMwmMHCfv2+s1KFGu9EM/9EORAjkW7eedH/K9Nr7z/JOPxN4sbAKbg3oAwbzyHAF+bDEBREnTh9FrJDlx+NhiPTU423p5iG6/v/DKlflrXttBfXs4+efZwdx2kL/5y2H8PNT8Dw4yN0PYnjmbytgAiHkl6zMagE/zE7WlskZh27cuTGYv1+XWEC9405oypBXkh/nWVUHupWnEU+UKWolpGaoeX0lF9W8/83X2389+3o7HFrNoAyDvI9kENcFp0KJuWOa9FhbL3isPMptS27w3wUUjOWgvodr+8fumSRsAKoPvmNi4RWcbA5MU8KULq7pg5R645wjiWG/q5w3ulOjEcULrOeUMah25PrtHLnC46VrTy8HbBawMqdmPrIfgB5a8TwcDu0Y6Oq3kKNrumm6owZYgsEk/RKJz9lC22Y+XGc/oGCyaFGDx7JSv6NIhyA/Ax3PaYjYbtDV1An1cp4VYGYvQepnQzQXUPyvArwy+/vfrWsgK7mHw4kpDQZfWmNp0LnNARestyej9CfABc302hxK0aaG36arTuDHJgCuhSuAjyAXgEFypa2YA+XxZKg/V6meewM8/8zkGbHbD9AC3KFBHlqrzN7gwKIx9rQA/B39tJV/7HWi3acamrnc1zJyM9ToZj3iFZ73XdR4W2WJlAH4kRWFVLYqrgNJrk9leUsIEqIjDRYbQjq0WqivTUU5Su+Baz2NGsMdAtd1TXJ8NmZNeF8xhn4cs5qCOPGrJbSpkoMJan6XhzeLxSbpQLuSsWIP4WSAbqZTB0Nh5hnxbFXbmWmL17FO1467rrBYQCvJr8aOWkh3Y9XEkM2OjNveTVed3ua71yD4YcTuUIrdJwSS/7+/EKxxphHuH60NALajvwNIrdYgVonVBWcdN8ybf08wN1xZA73DJMjf7rFMxDcJ4yewKDmP7yOfNAbJtpJTiYccqWTtlXJU1T4JFMobfTdDJ20RayD34OzowKQsaHbLmwffg8bO/eL1dAP745VeWsTcCdq5/S+mZebb85o//97Jxiizvk8fLENrpqw5cXnbiyd538Ipy+a03l4ld2C5S8yLoFuh6bY6FKvihEW0VKVTegaUmNSJQ4pkf6QhNAL5hhk1ppUGsYJyLF0R6z543kVc1UkNrOOLGxPdmkd/5bEYBhQbhZrJ67U2gB2OvnaoNcllLMPgGY7U2RolOzShWswWfV1Nb4+cnuWi2qUp9ZKdlqZXy2QtlQOmcGYQ0dJoE4GuPa+aY56HEC1b5BUhCCc7rr7u+vOe+T8WeEmlS0yixFtFaL1YBvv77ytq0nE2nXK4r4D5Noww4mVsUMNt0qjsIwL+iU6644TbGo1uOPQ3YZa7Jxo9CnvYgb5qzM69Ftkh7BPnO8UoSsQfQeEFOaG76FHObe0qNj/PZuhHdodaY99RTpMZmnswIeznr1veI7EuAb4Gz9pY8g2Ge6TBn6xCkifuFlrTuAYvUbCwpR+N9+2Dqe9RoMS5rFtkyJ+fsSs09jVKEPwbg3omTzjpjtso49hBpqlzrY0z6e6ntmkBqQ00DzS6oDZ4u04ePlBNPPl+WqYzVY98g3f4J1sK4105o5428aIm6khVqSVZ3DpWZnd1ykkB9oamJ6vB9jxozcxonrDBuxmZ33Pvecs1r3UVHYPod3/Ed5eu//us3mW03CCUle/fujcxEwP03f/M30eoLvAX8PrC/+7u/C5D97M/+7EhNWhlKq92XuVb+YnDwIz/yI+cE+AYCMuMC4auvvjoAWz37DTfcUH7gB34gAP9tb3tbGP9f+IVfyDX9yZ/8SfnlX/7lvN92Tf3ZkOjl/v5rv/Zr5Vd+5VfCqhvI+P4PPvhg2P7tLz/b78vqbwfiAnmZeIG/4yPob1+/+Iu/mADpO7/zO8PyG6B8jDbq+/fv3/wZsyaC/u/5nu8pb3rTm17ucl8T33/m8Y9wWEzm8Bc0uMmor9MNJZ7mglhS/ptWd1XAGJYlWKw5gNo08dk3tQnQmwPofDfdAv7tEp32Z7ekEw0QlIlqrkLAIzDWv11dY2Umbb+9CkM1gvaTNCKbmcxpXEssamyuXb3s5ku87SEqyBdoh1H3fZomJvxg1RHXlLjgJBriuJXYsbUCh61XCxQv7DFH2y3Il0USaDRyIQQElX0PSytQqvIgWeBewXPbxKsNenL4WTzL8wTkbtAZsLBZ99jW3cSmqWubdnF45TCJm4OWi7JY8SYIOzPA87fINlmKWMrV4jzBkzp9A6E5G9twEGlh14WBTBG2Uo+4F8B6mTlh88xrW8amHZFNoN9mgS5sqM79U8nBC3qrK0qamZn2lyWLbRvgHAs1pTK5L6Us9kiwW3GyO86NtqttFOg1Q+SUU4QhsLYLr9IYAb4sPgHEugBfmY5FyqlhqI11bJ4kcI3sgvlqVqQWrDdBk+x4NOkisVoE7SHKBXGY6WNPURjPKiWv3JNa1NWwVK45WU2ur3FB6u/hGQhclF41cg1nYus6EvTGNUbDHwa4ut1IsAiqlPcoGTFlrXd/gKBSg8h0zER4mTVo7F9HomPhpIFJAyjTSEmpi5Z6glsBJS+Z4mRNmrWSa1Pmw59DZsH4TAYloF62vzbFajT5CSLMoPE+gKdY43mQp8aCMed7G4DI6aePlJPHTpcbr74h9RZLMMLaMsrDLlNoqOWlTL6ByzrgRBASPbt2hfEkF+QD2GMpafaKplKwmGPaX8I8K1cTqLte1s02KM9oAHyAskWKkU4ZoKvPrwXrgtJYD+JK49hWbf3Wnll9+V0XNaZMTUyC3oxcxrvOwkRXmVfaXBo0OU/mBfg2WNIeVDbcHxPsxKPddcDsjVa5Bmau6UH2DJGNa1enkQmlGmYOtL2V4ma+6UYzDiAf2Xd5Gb/n3Ugbbi/Lz99f/vLHfrmUf8Aq89mpMkjB5Njle8sV97yp7Obr8A1j5dDV6K65lznJAmsacp5o7ansg+J7A7ode0IaWcwdgM98zprC8WodoG/GdJXC6gQk1lw4EgY0/lxjr1ozEeyIKfKfznMa4TmxIBPo2kar1vATKHA/qzQ+QoDE+7Dubaql8xC6fsfE+dm6iGXPN6Dkgbhes9drj2wPGGpadATrb/Z594PWhWoGQklbSAN/CzhPwlJ/5OOPluefeKTc+5a3lre9+Z3IRGkW1pwNcfwSwAvwY7drJkCSoNbuuL7NClUffNcroBp2WW39CAXlI/vIVt1yexke2FuOP/EsLj5T3D/BJAB2eA2duZ2AmdcWz9qFtvY/8/+xdhlSwe1hCoN1HBqy5kZZlFKeRh5qXYZKi3nWkk469vPwXDA6jqrV4DEZMTLkZH/MiA4P0aiQ++Yi2Wu5t2n2limCO2KGUZ7nOsy5GUF7P+RamCN9UOZa7q6z3oYsCMbNrw+Jl81oLSRe6yHoGeW8GuP3CQ5W5uiTQKA1y/x95uMYg7yAucNUbTi4xN5mJniCjMKey3cSSFKku4J6hKzRLBK74wR0p8QJXHMX8qJDUDtAttKmau7LZnwWGetb3/X+cuiW14EGX+AqKz9Kiqh9aeWkBOYbvuEbAvBl5v/6r/86QH376wd/8AcDxpWoKJMR1Av625cg16LVb/7mbz4nwPd3BfQGEmrSZfC///u/PwtGRl2A/573vCeAXgmRrL8MvsDZgMDPv5iXTLzsvbp6JTpOUqVAJ9Fk/uzP/uwZbymAN0OhFMfrbV9mMMwcGPjI+m//3u/93u9F2vPe9743mQ5/xiBg3759m79vEGCmxOBKhv/18HrqsQeIqClmsviRxedzskJegG9jKx1o+uPjXZ1XckhtOrhs3WFt2PJilnU7A1+11y//Ol+xbv1N9dqN045/ZTev/rvVRUfAaldeD1glI6OAe7X4FeC3evl6srZO9nlbd9YUcFWGOgBfj2Q7sMqG2wY8BG8FKMpk/JKxrn7qDdu5uZG3DPXL329+otGnb9YDqAeVWcImTIAvSIsMA8ZjgM8zc+CBo8PNpha/GX71tumyug3gWxyp9EJv5x48h/nlOBw4Xh42skg6H8jgD8oCp2upgYQaVjdBicLayXOFw8iAMPNGgM/vyOBHoqN/Mil46x5k8OOK0b7OAfLzrYsE+GdngdIJ0jmWgl4BoUGTjLsaX4uva4ZKSUpS7nEI8vm11pRN2CjQehmAnyJb3xdJguDCAmLZK4GYQCcJY56HGmkBolId61m66Hn7TUFHLhbkHPYxRdYenrBaPbqSAPLt7mlhZyQ6AmznX5xALBxtUtN8nqnsYOeGbc/cdi232uXIvRoGX0eLTZBfQU2Y5cxlg1YlROrBAfc890iLmkyA7GMfwaLZhjYjo0xEy8J4rGvJqL1mghytDCvAN8PZFoz6d997SMAkwI/jiTIRM0tmNczWWkDnejOVL7hXLMz4xiXLTssUJQIc+xiXheOny/TkHJKR3WWStvMCRosyZbIXAEnKPpI5cDTUEctwg5JlmecIENTOe7gL+u3iqWxlVEAKAFArn34GkVfVYvDcl/ffZARad578aUmCjXwan3/Bbb3vCsDdNte0bdxMtfnsa4aq3TkjJQrDzP27XQqqzN7oQZ8AT8kDwYv3ZmAhs834V1tbAxAt/2bjZKO0RPtDi47jBEZdjYS/a36dxmfjAKGuLklMQzvcShZ0CfBGbHp14Koydve9ZX73deXw3//f5ZGf+M2y48FjOJrgEEOzq0kY1OFrD5QDn353ObFjuex710QC/DRW4sv7SX0B9zxkLxV99dGh19oQAw++kayY6xP3KdaTMpkVwJxSkHQ3bqRVNUhp7I1d14xDDaiWcP7RPcc14t4lwK8ZNKJkS61hZ7vMTQ0CAPeaFbjEtcZkzTk/k4GSVIkMpXZqbQF+pJiegwB8m8hZc5WOx7yzrjt2k57Vmlm7S9cve+vzZDf+8f4PlnUMCD77kz+13HjdrQDhyzazx/GLJwCUVBHgW5yfvdd+Fg3Ad/yU/MxbZKokBnlLOg8rQxqfK1ffdEO5fN9t5fQLuME89QDXByGXjANgmD1AWU8sMJnvbofp78HETEEqz/q0VpbM+xHWui5Tsd9tskFa11pTOIdFpete6WU6VScjlmRRnp17l0RgLx3CR9ivOgD6ntM0FpRko/ZgBTvYgdOrZQydvXU0K6yjFbX7Oq1RhNyhJmNYW1PWywyWsbMUJVNeS8Dm/ua+BMBHLtZDkfsiUpyTp/vKLJ+7zByf5L0XT7H/2vfCx2FB8HBf2UNvhr37Liu7kPQoTaV9b1lCSnaKH3nm6LFynGBoLUSLEjklTy7pmp02iyfAP3jz61SDrx5dBl3mWoZeAGuRqizn2S8lLkpmZKgFyurO25dylu/93u8NiD6XRMfgwc9S5iJ4PxfA18lHIN3KW/49AN8FI6P+RV/0Rdm4DFi8x7YIVznNz//8z59xi96fmYazAb7afq/rh3/4hyPR8V7al4HN7//+7yfbYW2BP2NR73aAb8ZAgG8Q5TW8Hl6PP/y/YIOwlpMZYYNRd9gF2Gl/VW0hBUE26akFXznYsn2fCebPpbt/kYb+fADvrIE6G+C/CMgF4Ff5hIWwAZ0W96gl17quCVZkI70H06zKamqBcFuYug3gt9fVsJIpaBSoWIDFAVTZnWqz590LpDxQKygSbPNl4WtbgBzmtx5SObwb5u4l50MYaA8cD/PKsMbnPL7MWuNxiAsWOUSUYATg21FYsKq40pO0eZly9QCsDL5FkTQy0kVGXWm81nVowXYwHsccJDL4FmHy84JCWb3+2FxWm8xkPZrN3YM2emDdGmSu7IBqGj49EwwGdZxgPJTqmN3Q4Phcr+1z4QIA/tlz4Fxv2Y5zbR6m7MVumfpzG7zYWbGOpePVa4F0JAsEfm0tRZNGj7zmJQG+BbwcZuloq9Udh4lBTwqkK2tmKxZT49aCCDBlc+NfbmMYDrZahKrkw0cr6+i8NTjg3wFiPeh9lejUbFk9VA3k0pfAdLhAT+eMgO3KPNZ1qTxDpKm8DN1yXEKq20+bnQrAj3OS/2Z2qCniJkgzoLOYu5Xkye7LPvuIZD17CTgNgmXwzXFEFuJ9yzJ739F/N51UDTJ0NmkAvuDe4DwOOjr9KJtjjSpxS1Ms52asEl2jAmazJXYy5a927ZXxTGEimmUlcwyuYGjqxFTZB3g8/uwz0XN3BMdmE2QTBcI8ED9TJdg88oE55AHq5f9/9t4ESLP0Ks/8ct+zsrL27qrqVa1u7RuSAIGFEGBDYBtvjEQYbIMN2AHjNewJwjY4HMYYL2EPRBivgdewPUMANgYxMotHgCQktLdarVavVd21V+W+Z87zvOfeqqzq1tZmhGT335FdW+b/3/vdb3nPe97zHlnRBK7eC9d1EB94GeE4Z1no6nOLe5XrxhocH0O397AfKiVJkZ/yNcffpIPJnqxlqfmqofHLl9ISYZZyi+yeytUiK/MZctfurQYQyEwS4ATgG6zru17uWjaoSn8CQRbXqStLMgZ8fyxtmVPKRS9eQobBHj6FT3/mYZyMcFkBNK5RK2Jh7TTs6ET2k8rOWUhstmUC6cXcPS9qk696U1sZnWsP/eT/2VZ+6v9tM2dW2zRdp0FnbZW1PvbG+9ttX/eq9uH/6/9ut/+RBwIM7dJq0JTAKHawWn7C4hNsjB8Q6GoOwDM2y5X1yR6lbzmadiVvacoVlthiY4O96kLs7BaQO4dtVuT+5v47ZaFyJCUaCXSFuK4GQP2WgZxWqym8NMj0ObLHJlOqjKvchsw4CfB7m0vHNs5lWm8iT7XRWwB+ZGtei5maJcaRL7X0AHT/Vj+rj5+50P77e97dXnTbsfbNKBnmZo9WUz2DGqeH2Tj3d38uP9vZSspCOxuZA2bBVnhGq3Y91hIUgO+YjHAfA+OL7eTp+XbXfV/F30GgfvQXM18ODqBTp1YkJckE/wm2LaDtZIs1PmSoGNJt7sG6S9nsKfYkg+EN5kw57uy1Q4cO5SwwS1IZnsoyZS+ScDBcVsonCWHvE65v9tJSmwHYD7k/wNDvwrAPXSpp0Q5SoRX2v6GjR5B+nWgTJ29rg7DrSu6Gad61fe1au/SxB9sc9rBjB13/nHf8m/NkDRLgMo46F67yhdJgs1NxjjGPzACOAuYH+AL6twlYezHntNkq58c8Jhv339mGDh9pF89daQ9BJJ/F9WhUByqsN52jg0oo2Yt1CHrpm97+pQvwfXgWjTqRldDIpJ89e7Ypa7n15eRWQ6Z05osd4KvXv//++xNQKJHx9y5C702ZkPehdn7/y4JeC2QdDwtk+5cBwnve855kH5Ta7LfbNAsg6Fdnb1bA7zFrsF/iY/ZBiY9BxgMPPPCscf1i/ItHHvxNur9StCK4Z2OrNtsAEX2QYRzTadTGVh17XwDf86sOo+di2/cD2pvS0t0APJt5/ezBgj/6bBmPKfcqug3I6IpkbzS1MRWn8wwbs0xaCoSLpe0Z/L6TbF2aWtZ8UG38kezY4MMCMMFSSQ/6TrcjHpqmObvmKil87SRMHmBhoT4XcJ93zQfn0JfNldWxUEnHkxTLwtIqNVBDn+6y+UwAtQGGLjed5aLvIYO/baCTwxPteeMAcnPvAL6Wb7IWajXVyqZg1mZngCP+Nq3KR8ZISzt2XXGyJI4uBUoEwuQLNgTMepozniXDKM98DzM/w1oB0/6f9fXsxM+zfqR/9p9tPCVEEzvEJpS0d/T4VUS3h9zKwtQw4LHn9MAW4Jdfezki6TzSsYefVqLTOfTIwAHyZceFbhkXxz6Me7GOxWJaWAmDj0OFLL5MuQGzwUUoqDh5FNje1RoyQYdNuGA741Sls4zOSTzz1H101n+pXlOSVAxb5myYSecqgEF5GXUDcfuxMVYnPwvAiKSoJDouidiwcqCOGRQnO6SWv7OH9SBM/OjnKL0QkAoy3QNce8XgmwKvrsK6cyiTMQWOjjn2ugY0OgkZ7PD+gB79rPesYQmD7z6ju4r1LJ7ifMYuafa4pwA8kAwMwOrJ4LsuHNdxNOT2D33fr/9mm+f9xlifM6DiUQMApTOAWUHSauczbrdfs6+XKcQV6FrkO6Z2GeSvLnsGNnKS9SSY7Nd6AvkEOQCCrAvrHKpwOAwwXxbLxuef4Cy15K7hyEqKHd5J/UtJ/FJRoxpGsOSYRVIDoOk02O4/mwRnAf1dALAHyFPPvB/g+w7V4VrGm0CGs0vm2yDb3M0lAL4GJAcEQAFo1h0MVnBDtnNsfDAAfxiHHIM3szC5V+bo5JHDbf6Bl7fxl35ZQ23RHvnB/6M989Pva6eWcM0h8zL/h766bd8337RYPn3f3RRNrgCkOmmH2nt14YzTOOyvAe4oz3yKwGkANjxpLZ63Y+Q81KJyAFCohMzieD2JzKaUxaXZwzp7XNPJFJlNtVsp4zZDg7Fx5pcZHdd1bHitl3GmAnI3ALibsL+7AGPBeTkVOaUYc/eFSFeqgF0Sp/fAj6TOYCfkEJ9hh2hlqmbUBPisd/tIrMHgixmsoXH+XKWw+LceeiL2mG96zcvbV7z2y9hDmecAYTv1ipKdEyWPq8CgL7J1jebwYXjMMq3A4C9T06F8zOkhwKeig7Fcwwxll46rb2hzx17WnvnU+9r5pz/WjowdbSsmwBIjmJ21mVl1+ZUAU7ZmICTA32EQLkF82vJ2Wocg7km5V7IijIWBmrIqi4dTt2D2yVMzGKCKZlPLwTOyOH8K56k5rvUgz26MrNsOapGdc9fa3uJWu8o1HVAKeZgu4g+8mKLXI7yR+54N81gsBAW79LVY+K0PAsyRiOISxBWjwdf7nw6+rLNnmKPnrlGLwJiN4pg1gxvO4cPzbXLuQNsl47aG1Eer21ECCQOPWa5tknsenmcOvgyAf+xIWzh3uX2CIOIxnIecA8MEQ1qmxrCC77e4+uVfJcAvR8bn8fqdddHxgmXdvSFZaIGo2nR19keOMOi3vPS213HmVomOf6dbzaeT6HyhGHwPJyVE3/d939de//rXp+5AiY/358uJqgxI5l1pjVGpLyNXi4gdA3X0Tub+JYiwCFd7TCVMFgULXDwUlCkpyTEgcjMwA2CRrzaZfqasvgBfu0z98fcz+89jsnzBfuSRj70n9pJh7418w3rTACUabNtQy67dYO+9sN63ur/IW5n65wL4fu9nwnH73+O5bv5GUFCuE2G3knoMtLmeOpfRTJMemdOuwE9Pfw/k6obaC3PKfs2DxoOzdIr13p0/UP6uGDLdQTxAAYdh8XVrKBZf1isWZl2317BTOVE7Tf7nCPBLkuDglsxErbGyI5kiHVNku2TKyzLTwKLaqIfFF1R33uoB+BwGgoaqIZDBl2GysQ4gXF13fIstnlKiA8C3gY5aUj6LyiXYeLXYFtkWSC+LTJkhAyScCwRyFl2lCLjYRL3e0yVUp6X86rXJzn4aBn//Q/4cAP7nuiC6+KxYU/UI+tQH4AsCAOJIE4JWAQ4ZswD7+srOnyDQkOUzafBLh6/2dkPP9+hnMyETNKlHF+SngFK4xcfZQCagh4Mzvvhme1JEy382ZkmxH8BFxo2sh7UBQ0ipvEYBkb8aNA2lK24nceiZ4lSzCvABk8qSAPa7fO1ZxMf1Zf4oKQpLqVtMX3chs6/Fpusepp1MVAB+ZDocfLKYylPschvmzGJvGU9lQQQuHcAPsxoni9JyVwapCmR1i0mtSidhS8GtgaA2pWaeDDaTURLMefCz38RyV0BjdoTnJXizn4EFnLCmJdGBdQNUPPzRT7UnHz0DkzveHrjnNBCINZrmX4BBHXaUKjg2On/wXA08rlyh5T3jLqusrEWAb1BrIJLGUrEPdKyqZ4PfMwJaHlUKYLBi5i7njGAHpj/2ogBu6iciBeqAf4Kf1FaUm05p5V3fSsi6IFlZF8+k9h72Jp19FNX4LC0qVj6k1KKzv5SRTcEzb5kiUHTSgnwDNuUxE/YtAZieQ5JgY6452PhBtMZme6xJEOCnPokC4mn0ycN8dOasBfYUOI4REMyevqMdevnr2jBdbJdB+L/y/f97m/iFR9rkwkhbBlytv+mONvzyI20OsHWS/gNDB+lqes+hyJ4WOSstjrWwWA23Xv+ywHbr3WWvcn3KzCvtslB/m2elxEwTADvebhPceI8IuzrGXKvYcmgpUkH9fBUxz+P6J8mSwmsDW0G7ASE/7ZCrQbdfmYGNGvDUQhCsVq2VfveVDbGGQjwRSaTPO0GdzxzbX61Du6Z9ZYustEhJqHJQsngGKZFkbbcLdCr+zY99iv10vX3tG17bTt92e8wGRkbJVgnw+VmDlGoqCKCWvVc6aL0CAU7Pkm9x8asEDsu8z4puRHZEZkzMzkyxNMamNtpxOtLecc8b+Pnd9qkP/hz/Rl2DrluRg0neSIJ7flVGrzdZGCSDIYGxSoZgCSDufNbRysDJDs0GOz67Y7DtS/YhMFuXE9/tsaxzq2CZ58o6nV7Za/PIqjD2xceee7De6QpFx9d4ttZ7IAM7cv+96OkB+bfhdDUKKF9id2VZu6/skrlZ//iDbfljD7UpnJi20OzssR5Hkfbs0IBqkTPkGvNmfctsJxkFu0Xz/KeQZo2iPhlE7jN80MLtadY6gQprfpLrG2f/G53abhN3kXGaHqWD9LX2yJNPtzPIdCw2lsux7KUy8Xbsbe0VX/22L12A/99pN/1jP/Zjsay0KZVSkh/6oR+KneQP/MAPZHM4uCK3AAAgAElEQVRRTqMrjiy4TjMGAYJjm0f1TZ7e+ta3fsYi2y8UwPf6lQoJ7r0fwf2tDiwWDVsvYHOrP//n/3w2WUG4hbf+jDKaW3/GA/C7v/u7Uz+g1EbrzHe84x0JhrQP/Yt/8S8G8H/P93xPCmzV/Z8+fTrZDjMFAn5/rg80Pldg8jv1fY989DcAd0bqMkKkvdKSu7x/lViE6RSE3ARU9+lI/ddOuhMQ3/3+Vqa1l9R8Ovb+M+nu+5+pX6NCLRDvf/m7wKT8WzBPXUg249527ka30u7fK0y5ERhE1lE+8ZHgFGUZyUE88tmUlc6oG5U1DdCWkRQAaSkYdx1/7e0rY3rX5zY/6+MNm1SXHeaumknZ9ru6jZpJUGYjm+Imm89SdhDLywL4Zb3oJVoEpk7eg0+GDOZa/SYAfwQgJXPq7uYBsGFTFJu0pIcABYqky8dGYEeZA1WM6nsL8GW2ZbhN+Vd3zZR8GkglXWvAIXAtJjyHge5XYWS716cLdn4bAP6tNqSZAyleFTzL3muxJ1hkLCzgC4svg99JZdztu11f+dJnBPgpDNRFg2djh1gLmPOoK/gRXASoy8Iycha72h3ShkaC/ABci7vMbnAtuhDJCiYDlQCBN9PqkmJoawS8TmVVQ7L6yuUSRHa5agOZAOJinZMJADRsUxug04/NvmS9t1YtpFf6pftKsbjxxxaEc6C7X+mikgA/XwZsMp/lImMRrzGrGmTBaYqx1ebLgAqmk7Xwvru5Z8F+pEmd/l5pi3tMegNw/5EtMDf6zr1h751bgrkqwBwcqAJmiyJ3APi6bOhWNJAi05X2+IcfaU++65PJijgEb/jyV/Ee6KFx3xgG1LoGUqjItRlwDBoIcb+LixzyzOcZ9nhBlwBITW6xsyWH0AFGeY/Bhh2aJwAo43aPFdy7TxqkGQxGQy8zW9m3To1TZEYnuTGIimyHl5k0C2PjdpM9p0iGqmGy1ABAZ7Dnz6SouJrxpYDWomCBqWxusqra9mrFKjtf/SkMWnQ/OXPmaSDyIOcYDD5vbbBi8y0bUHndgnstQKnPDvAX4A8jkZg4PNvmXnR/O/gK3HOO35Eg6t0/+hPt6R//6Ta5iCXli+9ss9/4ZW38XlxNnny87Vw7106+lWJb2Nmr1Ost0LDIxlrOnTGtc9U8EzypBBjoOlZbEeE9pW+CzDWAzXWi9GbbYnAbLzHH7SSbvS01QH3DLvXz1P1w/0qqrCuK3Cb3X2BbEO06ksDQ591gyHU+oaSDbEtsXZPp6px0rgP86hIswI+bVEd22Vsi/T0iIXOsDcrMriorqr1F1vnpa0vt1z/wcYpXx9s3fMXrqfGcYUrbk4JsKOu2AH4n0VF+aTZK/X36WVRnXv/ns1+FeFlesZut61WXKtl3ClIBzSOTMOZHJ7CGfSW9BR5oZx98Z7tA198pG465D+XMVvOuhMvzy73Fcea5sC4kMDz9VCJ47lhYK6klwHdteRnHjh/izwYhnB/SO+7z2dernmGIdTFDkDBxdrkdQULj2lCkNABZNLBEhoMmVlg7tFF6J0y/5TVkJX0D1tvIYXA6c4E6DgvntxYvtJWPfbitPvoYoB6Jre/BPYzs2UxtFGkPmQSeQxpLQ1IhtW+D7JPWEhBXtCFcf2ZPHG9Dx29vV+hTsHR1CfZ/i4Lj5TYzvNLmDjM/CAoukaF+nNa1z2y6D7l+JCtK5meW2j3n5QL8+78EbDIFmPrH75efPPXUUylqtUhU9lmv+Z/92Z8NI903fJK9FqD//t//+1OQq7ZdJlvW/q677soGJGDSN96i2P+/NPhe68/8zM/kWt7ylrc8yybziSeeiEOOwYhON97P/pe+9wYkHj7q5GXxjVR9ebjJ3CvT0ff//e9/f+RKAnODHzfdj370o2Hhr6EN835lcwwS3va2t+Wz/LPf4+d7YHow+Hf2BvjDf/gP39RH4LMiu9/hb/jkR349XuZ96/i4HZCOlMWXMUyXzzqb9oH8316Avx/c3+rG0/tX+/k9wB+waLCT0ZQu3gCk3G3K1i98Q/25s+br6JHro12AsG6sl5x4SHizvVNODnC+pTy+1XKXnlkglUCA/wlyYkkoq95ZaOplnoAizhi9JOgzP+jqnljvqfwh8iBlOjCWskUehIMWYgm1E1So1RacFgs9DECSJXJzFABEt2uhEYw1W3c2NR10PKT6WgQ7bQpiwuDzOVu6WWwvA0hhPpKeLq9y7R71ABesD+gr7f1x0FjQ5UD0kqGw93FC6QpBQ/vebHHbTaSbB+PzBPjPrcfvShfrlHS25CBX4mEfgOhG9I2X3U4Q6NyQGRcoFZ2TZ8a42kH2szP41flZ8CzAj049nu4CANLj0aFXMeoQGll1yPkSkHUe6AXw7X5qU7XSBZue34ZxVIcvW1+MvTIsi4IpvtUBqbdl5Tb7+V/3WyBHVnDba1uzLwRfyq+wNDVgjH1hmgp1jlkAHoOOyD30v7eDcQfKBffqs5NsEOQ71x0rBjDe+z2ADWBS7wtYTLMxAVdvt1rynMxtg4UUpxOM2mDMNzYb4VekOgYuBU7COuKkUc8M0EdB9zb7lHayAwCXc3TAfPSDj7Tx8xQW8rSWmL/33Hc73VKthRGUlPWomvCNDrTsIHcQ4Flr5RqZZf93bjsWFkH7LGSzy2YQJxPAlXKRMWQ7MobjMNLKN7K7CJIE3cmUdTU7thxNUWMf/PddaIsp9pUsjQX8gvuOkIj+3TXGr9UsqWoiolMXoDmm3Iv+6uvaHhow2kDNrFAyD+UIMgxgmZ2GcYakOXv26TbJnJlGGuNYytiuAhjtLutZGPvPUa5gTWbfTqbU0UzCyJ6Yb7MvfUWbeuC1bWcSe0Ke6+WHnmzv/ZGfaOd/9d1tiud37EV3tbmX3NFG6RA6emiwnXr13Rg/zbbLAPylJUCrzkwWVzOmStOc97EKtbGctUqMYG8H7B4lsI/9q8GPcjIlTJIR1jZ1dq3pyCsQl7RQbw0BMYtrisFCMrBx2enXkO4zMvpl6RhJGXPK+/b5+wAD8MPkm/Xqnol7hDtW5HNVtJy+FbqWaRzQuego/dsigN7SNjdZA9Yta/hpGq2950MPt+MHD7ff9epXRuayw748MkJXb2Uq7ItpMqbNqx1f7ZyrI5Tg3v2/I0AE5XZIXmH+lUzH4Ad9Os94lDXqUpmY2W3HYMRP3vnGtrZwsT32+AfbxLYdfF1ogmOZdoJVxjJd2tkT0hSPObJnnQ9r8RqBrk21zCiaETPj1dnutPlDOqAxN5Bvhs0xJEhtgkQS+yPzYgSb2okzC+0IDjpTFPoOjvKpOmxx7GytbLdF1tAQ3WPnvvZVbe8w4B6//j3cf/YavwdoD6L733r6TFt8/wfaMlLr4XT29bwq0mJbEopr22B/Wve8JwAhaUTmQLUBhbFKsqjBmD50sI3ddXdbOXGyLV8lI0IgOz4AuN+4jHSJuTGy084hHXqUrMD5bc9me/1IWJQJQGSoDNwrfpcM/hc5wLe41ELR53oJ8AWy/Uu5iiBfGU7/EvgKmvtGTYJpWfz+NUfU/M53vvO6FaUAWb27QFwWSAcdAwS16f7ZoEFduy+1/wYWFquaOdDpx4VkIGG2QNZc9xkLY22gddttt8Vu8laW3fdQWy/Ifq6XrL4BjprK8+fPt1/91V+Np78vmX5dfHrJjsGKnWpl52Xr+5eBgWNpwZLfa9GxIH//Sxeihx9+OJuyMieDov3dg5/z4r7I/vLhD74L/d1iaWU52HXOUW+oX/hAWIeepXpugH+98LYDqP45wPoWtrZn8Pvbv1W/37/PZwX4AnM3c0FFpDUF8MNqp9C1AKagrUB/sXa3vjxcey5fFJ9iQQ8a2bHuHgJYZWXjTW+HVF1ZSnPphuxb5yv/67TxjKH2lQHRAfifG4tfx325dCezIBub5kkCSQ8TGBgbw+gUkcxB8otcn4yKoEnGVzefLmCx2DMNrgwK1J3LTAnwq4tk+BDwiG3N1wE8stHbuFnsai+GJlbJg37g6otFeAJ8gwlZZKUjSnyU4shKRT6inr2r1eizJ15n2Fjv6dZnsP/PnwfAvzmb0wd9NWamksOaJqhynpQOv8C9wZtMuQDC511Ml8xe9O3XAb6HZBWxfjqbzHTKDXtva3tlJBycst2pwRDUWeRWYDHuFTJnHCpRAHFpOVBtFWlTK+eaLjiRGBTAr15LFrgL8GXt7Zrsr2iYtTpM8WG9Kiys4CZWloIcPbphu9eXr8QX3mLotcVznaygXKEE7xb9TtLMppem+Pw8vHv9fa1Js1UC0GLxgWyZ+8qOMsoy0H6ummplIGYhYNm9r5vsMfneGwDfcVe+JcBX0iXAN5C8YVdad9bVTpCJ2AHA63O/Q4AyzHy/jHvOM09cbvOjd8EaIzEE/Fy59Hi7+/QcIGi1jcDyjnCdFs9t8KuSC1n/Sea1gFmWeZazzDWujKaYfMICv5+vNfS812ADl5cBHTzGUZ1/skcCVFnT1ivFlYfrCR7hm9KNtCMavFezHZHLxZu+ZDoGfmZ3svswRspZbGyUGobO1cpiUAGXW6qM/hrARl/0VTOJyr6Ya5Po5w8epBgWNxL9+idBPpMA/Rmep4XB52koOUUx7CQe8WYMFmHWl5fNXsECI5epMnCufV0QaAE43vezfJ062iZf9so2cNfL2TXQrVuAy17y9Ls/3M7/t3djW499Imzt3OlD+OTf3saPzyWI2KaXijLVZbvYpg8JYDQZIOe3XVJ5r0mazFkLxb8Krvs9V9vO2GqatYnVrY+j9rR+T1G7bnZdcAyKxK/9ANdMkGiwnv27PO19r8htNFrgfVKIbuDFs3XdOSfdtJVAGVD3AD/WnGGq6xnmVyVq7OcaB4yw77m/1j7mWjVLVgGo7PgKvz/P/Hr4iQvt3pN3tgduO57uunuaDcCs62DkHNuy0ZXFxJpCuI9YL2Lm2JotA3azTcqXuNcV60f4Wsc/3nk0AfEySo1EyodGttpBgO3pO17VxufuaWce+X9p8kNTP+U3zEuDA4M5M8rOJa/ZGoWS6rifD+Q5LeNM5TzUOU1PfZu4SbZPTdPIirlkvYsBSOyHBdZppgeRxNgOU9w+dYl+Csi4RjirRgD4Zm2GCSB2V5ldZB7WCWBmTh9uYy+5s+2cPN2G5u4EoR/lOvg8CNSVjz/ULv/Ke9sKmG+SNTLqc/M5mnkFvA/jorPLfF3iw5eR1o0yPjr/SHBtaGxgYMuYDJ64re2cuhtdlmQUkiGyHLMLz7SjShWJCJ4A6D/CCr26Y+aNn0GDH4Cffaoyh69689vbHV/sAP9WIPN8/6wM5cO0W7aIVc16D/h/+Id/ON1odaLpO8g+38944ed+50fgod/6ZVJxS5HmKMvQHlOJTmwl0wBIzWFH4Qep1f96q7f9AD/cacB1gTq/7wY7XyCvgEi9300FuAETN75ujIybdwdjor9RA1HMi5ulG3uYhchESjfs4u+71l4HlqXb6a7f35fEp/Oz6Fh8N+5yy4mmlk2vWPxqoJRUJ4fxnr7AHesiy2Gqz0BANlA9fLSaAhd3YoHj58Di99Iizw8BVBgpi3uV6ZjKVUeNNESQWvFEZQ7iSgHwVs6R5lemkDkMZFFNZQc8wiDrdR2bTMBrJDZ8kOzWugcI7J4Wo9sy+Fv4UZNcnQyzK0tYgUpYbQ850s1DI6Se0+CrPPJlrvtC7AqmZHorsMqjzm97Zr1/sh2q/5zBfWncc2j38yBvVW41flDGrfs7f4l2tPcu7MC+UphYaHJgydgH4EdWJMDk8Fc24vzpQq3EDP5P4GGhql8A5i2C4k317aTpLQuLd3zGpMbWYtk9DtjKCjlH+6ZUOrp4qBgQljuV/t0GIgIxZQXRIDO2o3r0021XYF/yHLvbdoW33X0KFbMaAw4ENDp8rFI4D7hfudxWrl3AMvFqW1+6CBFhQFJ2fMpOZpBzTGkjq+uR92wtR3d4VqDtPKyiRud59PgCWN5ABs210wP8FA8CENT337DelMEt55Gs7Z4VNYgIy8jPm/0S3PvV22QapfryWZk569yKXAtbAMgRnpnAbXlFu8LpdunBx2m0dLh95LGPtvuOz+PGQQfMIQA+TjE6pBhnCUzWcNBRO+w+sWlB7gE7GVeG1gDF8bM5kG3rbST11JPPtIsXLrclgLEuNhMEIIfmDrb5AwBnQEE0/hBATo/0EjA7EXkHv7e2gDm2hF2l8hjXqp9tox8BvuSEgD7AnSBBC0xZfQH/oIX0jLOg3/HUilGm1WY+Btxm1nbpNHoAC8A7T+JHf+wA1p4AdwE+cgvnj/7oszSVkkEX8C4uLHFPNg8aprBysmN0Le6u5oXTs+Pt4GFYcerPRl78urZ76HTcsswgDeyQ4YX53EKOscr17g2vc0bQ7XRCgMSXdQHotZfJsCzZbCz+/M53iRelHdY4GERUXY/3Z9CUfhHOG/Y15S7lyFV/7z5qDw4zoNnys/8q4WEsyVzMznJvjHHJqsrP3rkfC0rd1JQ4ucajsa/u0maO3M+yPlMfUUW76WuQjJbXWoFZeCHPEuucDLatdTJbmhNMmRTBJ1/KRV1Tl3F4ucizZidod952Gj93FQPstPHPx6bZ7Gpcj3QZsqN0dZU2g3GjKqwAftzNIqliLlpDIoPP30+7h1MHUt2xDfLQtx853Q6feiXr+0x7+qFPIJPbaOfQm5+9cI2f3Qk5eeoEdRLWNvBcqps5/2c9c8Iwt1hTLBDlee6f68g1RzhbJvmMGYrYHc/UGFg3YmDP2jWjZQZrmAzwONmfYfzodcIZJOM8wfeArdsoQYldj1cW1toyUqDZF51qk699SRtlfg3O01h1F139Exfbpfd8pF1678faKsHJLGtohj0mJAys+8TRKXz/0ddDNC2xHs8/eb5tL7uXVt+MHcajerMQFBHsbR45QeH9oTZMwImBTptfvdBm6duxytp4GNnpYwS3zNrKhLDN8+TJcnE/fG2wPl/95m/74m90dQMY/Y/9TlZd73e72Co76YtRtcCUAddqU4b9hdeX9gg8+L53REdsIdE4DMs4jUhGYB0EqbXLxe/hujwmwL4Daz0Lb7rPiD6Y7jqg7XnFG6BdkBBItg/g7wf1zwX4i52p9HZ+ThDHxpzCV91lAp7sBGlKV7ai9PCCiZte0iPXA4/uX24Bl+WaU3aHec/usC52r1LEW2iXZToi++AALIBfcUNp48tDfC/ONrLaXdHtvmBn/xj4+9z3vhjKP5hWNl0pcx//70iElmJ7KAMhgxpnEsGpshutHi3ahN2ULbSw0nT3AODRtKxWg16jgZBdHh1Ri8xkOJXprK+wSavB36IAcW8ZsEBaXVu5TvYUK0kYwcHxg/UrRbhKTNLBsJPm9NFTQfnuWV0H97nT64Fhf98d/n/WIro5CPS7ZEBt7uRhX85JlQQQ1JdjiYdjaaGdE+Veo+91zd/qGKuTTu+6UdkmmXSABAHSgHr3gMwuj1IfEKgfV55kcQBapK230Lavr11hnKtA3SZCAUPKdJSyeB1KpcJwl6tKgjPAwQjFZCN2bFR6EzmXOuzqVBsNuwWhjO2YHT/HkCEw1mHy+f49rtdaiBs1J12XSi+x60qpL3cA/vIFPOKfbgtXn2kbABALxR2rMU43O1keQOIwTaMauzL7HHcFJV3WKwBfwJleAqbNgS7JjsGyAhIz9wRf3p8Aj0DA7qirBooCAcbE9SOLK4MY339Bbpfit1VdilFlSg0ClIL167bLwLAxEdRW91oD3BRlErg6980uGTudffh8u/q+R9vUweNtgQY2Ezz7YzTIGRldZWwptGNjMh5XoqFkwwZXWgAzY2iIQ7MzfibAETmB46dOfXFBQLzWHqOR0FW6t7pGbCylC6MA//ihI+0A77EJYFKWEpkm0ivXi4BSID8ziZyKRaYuXVmNLGFkUIx91l087Et+I+B0z0qwlvWm1Et2H5DH+K9rWcjNKi+ZRoIjQL9IUbyB110nD7d7YEhnECePA3wtsl0gkLG+Zg59sutohbW9tKBkayPWiNNkbjbwK7cId5VrnABMzRwcawduP9qm7n91G7rjtemkbB+CdQL68Z2LgD/ttJVZyP7Dom9fJtGHE8s6+4VZTXT8y8y5RTJGZr11KUrHUyUQsKXjAlKemX74OsrImOqUkyZu7Gtra5dTNzJoxk/waMM8CaYEAeVXb7DmOh9knG1g6J5vNiNWo0q3DJI4F9Y0DjCDyRibETADK3g12PR8ytJM476qH3GOu2eMpJjcILYCEwN991bBeRoEZp92LzLoNeNAEOnKYAzPX7vSLtH478TRYwSAh0gy2MmZ+W5hvPJJ1zk/7zPfMACRwfe5mg3mbXctvu7OOO/Heot1xnCFmolqWIUVJc/XaxwFwI4xD+wjMUGt3OHDRwnOjraP/ub7ydydb48/c6F96plrOCDttLvuvKO9+sX3tJ3lq23TTJfXrw2rNSqsglU7Oa9bJ+TZScMnMn9DaNYnOSPsCxG3IRealq8MnGu+Mn6es5JZjJFKSORfA4srbZSvSQLJcTzqh7n+tkw26dEnE5jO3X+yTdxH92O86ndWB9vCgxfb+Q880S6fu8p1o5mHsT9CoIk6GGBPN+m75trYcfZAZ9y5jXbm4XPt2gXqAghKNTlVg6+t266NsriGVTIOg4fm2wiBz6mDBFpT9sLB3Ygi20cY5Kc2yVrQNVeAz0e1NfbheQK4cfbTJcb2NV/z9nbPF7uLzrNOyv+Bv9AHX798C3T7l+4zSnDsQPvC60t/BD763p9PqnASr99JGJ+xVP132vsO4JTzw42CVg+kDsJl00pRqvCx87m+3hBrXzCQ78v+eBOSvc7a75f19O8ZXNUB/OtafH88h4LFWLoXCDiq0LUH+CWP6bMI9Yx68UuHCvN3YfC7e6z3r45+Anlf+51y/L4UEwZoaxVYBV2V1i0QmOvo/fYF3vFb91CREb61ULnu7eYMQz+fyt9cgG8RlwA/Rb4wxgJ82eCA1zj4lNTDIszBFKRpQbcP4Mc9J5x93lywNUh3x3TEBPSmk6eFtjBvBfCvBeDb/T0A3+DNoM2DKgB/HoB/gD+rodbpxRqAspfMnPCe+tnhswtPe4Ot7/+1Hw/v/1kFss+aIz6r6m553YYwQV89M8Fl37Amja7UNDs+ykqUknRBhunpXXWz8YbvmvGkMBlWPA2vBOjFwtdz6eVFoRBjtynY7AH+xvoV/kx7db53TI0uhXjpiitI6OapICd668jKyg5wGOA0BFCOrCqseQUgKQ7kc2TwAvBh1ndpLDTIe6fYtgP4VWBbY+oI92GTY6O/vY5IazTaWV0+3xYun0ECCfPFn5V9RZrDQagc8gAgqQf4KdBWvpDFUlmBuO4EVMNU8nEF8KvhWmpAfHYdwDf7IMDXF3xLtymdlfgsQYNOJ2Z5UqOS9eBzVF5XayD/5rpRvmHWy7kkY2gwFcmPwXzJOGQSLSy1YHIVacAnP/Ao65FsGy4bc+xfjz71qXb7yQONJq1tdG8lwa21JilmtqGNoC/MLICTRjjjuMIIAAW/yvrMoFzDm/vK5UXkpFcZh1GYzDme/W5bvEqhL4BoHAB+AMZQLdVVZAOrsJ5esyBNdxSLe20YpXOLDYRk5XtiRPmMz6AyncWea5tqgboe9wHEAbawqaz9NTXq1t0A7HRg0o1GFvwa/7ZM4fTc1FA7hUzm6CEaDoFaHFMBvuNsILBOxmNxEekMwGuPwHFS/3rlDQB8exms8HVkYpTAhfl2371t+AHccw7fURIK1sI6E3lim3HATnZvEIkYwC9LY4fMxQZ7BWtgF/adFCCykAWyBFdh8q3p0XayXLaUT40C8i3+nSHosL4rtUOMbQA++9ryysX8qoDHALZqf6yvKEyd8ydFsSWnOjh/KIGmZ5EUVPZi54zmBKyB1ZgMsMaVcubXsmxNNlJQznumoZb1TsnG6p5TNScR5zEFbb5m5lJzAokAP6eYGObugM5H1N74tzz7awTVV5YW2mGu68A00i/3Kl3HYlBgRqYyudsaGxBMSk5FIiRB5We5kiODce83YDF7IwC32ZUEAVkWWBoDvFGtLdOE0r2G4In7uuOO27HLfLqdO/NoO3vpWjvDHF6BXb/7rjvby+65oy2dfxpdvEX3ZF9yHBnq8/j4nOVlG+3ZkMzmdnYEJgNGwfsE0hcJpvS/0J0n+7vbY0kaDVrc63K28vPDvNc4z3zEBlRkM/aYcxMX2QtogrVIRoETpo0fgUTE/Wb1ynq79ORV1tlau0QgMsRnHjkw0U4emmpHD4+3+TvAIqdn2y4Evutz98puu/D41XaJLNIm2YFl9zkLzs1aWkvGOK35eMg6j04Ot/tOH2kvvutIm+H91pjf5xjnJ8iGnFslg8LPjND9eHecwJY5pPHEJvvBawH4d/+vItHpocYLv/7PPQIffvfPRXYwzSE2NUWxCmnU2PB1rLVshyn52nw67WgH4YLfBbUCQIsFPbSuH169Dr9n/Cv9GVCyD8D1YH4/qO9/34P6/b8Wg28hXKVrc4B0cpqw9ymcLJnE/leOgVDtN/7+VoAvMOy9wtMSXVATMOD7siEk3avmEoAP0Is/vYWcHS+dFG8sIouxtHjQNK+HQ98o7NPOppxibrxCqyqy1a85riidtEKAv4v2U5QrSKhCu84/PJ/hQVQuEXpKx4IuRZ4dCOS9HaPBIQ9q8EnS42x40eEjO8H2bXdrgWJeNmY0i+OmgjvPb91bhsZhkwH5A35FMsJciUToRjFxn2VJ98MuaApmdA5dHyn/7LPopBu3PKvrwVz3c3X8de3rZWx6Rq9zJPEASCCkfCBaZ2QwKehUFiGLL9iP8rcaXgnwPfSdCgnEZO+5l96lRhZ/P8D3ygX4cVLiuSuZooB1Y53CT9hHg4kx3TJ0hjE41jbR5xkGvywKZVurLwFpclLQynIEMZH2GIV41VtxGFoAACAASURBVM6/aInrEB3V3YHGQgO4QwxZXBsdbwHgPkx2ZARq+Xk+bwO51QpAQ3nO8sK5dvXSk9jdXSZdDjtqpgEQP8kBOyN7P3sQsE9DMx17XDc872Q7BErKhdJwzUyQY1Ve/pkP+2R4BbyUsHUA36ZpBFFpFuQc9Tlcd1ky06QcCjCcZnRdkKssQiAlcHDtehUBZgJ8iyBlgzs5HkMlk60ry9LiavvYRx9rm8pvfvPxtvBrD7YNdMAvecur28l7jzJXy1JxGImDEa3jKWsr4B614JImUONEsgGZAHELiAX5ynMWkR0sLCiJg41nb5zg+20GtHgFf28Yw1lkjBMAUJl/s21plsN8XEnzIu10TfBVwy/ncyRABoKslfHUYJQ72Wb0+NUB2O6lFQwq04JZNSg0EwUYGYN1V39tYa3PYo1xWKUOZHyYjMX8NKAIph03HYtp11jTBm8WoBa4p46HzIT7tADflMYGEtwU8/PMjwLsDs4DGF/1+rb34leFKBihhmRv5gRSIObrFgA+YFfihD0GO9MBGQI16KyBXYD+IAz8GtezRFH3Mlr8Vew4NwFdgmetGS1qdPxn52wcpXWnga3FjQalSHuQkG2wpgZZK+6hBgEyxGXP24FeC2INUpmDAvw0UTIYlmBIhk6ZThXYqmH3ORhY637mM6heDH1dVN/vwjlYxfAueXepnCnuVZ6BsvDx4rfoubaFyJKU1cHkj/AXSr5W2H+uIVGyNmCGM3RIcJ/qA51znOhFGCiH2YSRN0uXwmLJIeNZWXyzhGbDdEGz0BvgG5tXpX4CfJ79AepGxg0gmH+DzCM78mrVezvF0dbKPPrwJ2kKRYdbujtvIhN80T33AHZPtgtPPMa+RRaM7MGEklI2A22PV9cpouZ715CbzbIeDtBJdoi+KQb82oq6/s02aCKQcRbOd1n6ZMW6ObzBdbr/GPzOsq9N+QwN8J4424bOkeG5ttmuAvrt4DsEs79Fx9+r2IBeVD7G+r5tfq7de9uRdhR3pzHOnol5fr2d8+YIgTTymiHW4jLBwsJ5AyPmOc92AdZ/keD6Kh10rxFUDhPg3n5kvh1nLdxxx4l28NTxNsj63oUQW2e/P88af2R5s50lbbWtRJJC5UmfL+fhCGvgNV/zv7U77n/j8wV8Xxgf/Od7dS/83P+aI/Ch9/xc0pozHPZTbBwykXXIVkMLD8RYmHUavAD0HuC7ZYU9T+l+Dp7yu+4LXcvdpgfWPcDfD/JvBfi36vCfE+RHc6mzRNrGdABf8AEQj+2hG/PnB/Dz9DuAL4PfF10pMTAVHEs/Xun2J3OgE4nyhQAV5Rc3OtzKVCaLIFsZ0NIXoN58Tf04FIvte/g3jrsbvfphAb4HlZ0eZfAF4IBE2SYPTIGCOlSBn1ZyfMVSLgBfLbQWg6W/9+X4W8DXZOIsANSPQokOjEtJdHTRucbhTUZnGD9k0up+v/eSQk+attjFcgAvYzXhAs9qDnWzW1D07R64kc2Y3r1RdN1nfzwp+2ddjPSN136A79/6KNOnwNc+gG/wY1Gd2RylU1spWqvGSONdDYEMct+syF4AOwDsZF94buWWxDOycBUZzCAg3fu0SLrS8V0WKGkD0/9mbwT4uucI8K8yB+jeyHwfFeBPYNuHrGZQKz6DmxziBRgqw8B1chjr5KPLiwWHvXQjAVCAoGC55pIZqTbKwY1MItcY/X0FH8ELtRirzoCXfuprBGqrOM4sL14Me3/typkU3eoP7yGtt7cAa3r6QJuaoTkUTXzsWOz8FgynaFHgoRypC5oKpJXVYeZPnz3wInJ/JTURDKzbnA1vazN6ZlBk75XquCb8bJn6SBHCH/JOXcFzgnTnWTTXxWYK5pI1C7CrwG0w9ouCAMAuz251aac9eO7pNvwIRbe/9L72FI4i977hJe2+F+PVPmzQsQrokIAo/bBzYQVpjZKBEQDBSOcjH0tKGPmSuBlEAr5hUJWa+HOjBItmcNaXmGeA5QHYykFA8DBSjPTb8I4trBUIuSYsOAZQhFS0+VSQobRx+az7D+qfryGbUF/vl2tRGdMI625ATZ0ZKK5xFAefYVhI3z97E+B/FWBnwDYBMz4zRUaBQlszQWbihKdq1K0bsAbArr0WD6u/nyCw2FUiwpfstvaNcxMAqtO3tYkve0sbOHZn212mJkuIe/gk4Ip1JzlOE6JdgK0NpMgBcWmsEecd4H5v/TKM7YUA/MXly8jCYPLxhBf0uRaHAWg66QwD2A8cNFNsfwf189UHQua+B/hDBkt2OraxlAGuen2zYClWLkJF4OnctdZApyrdn7LdJzi2UF2rUeWU2k8q8dL+km3PYlN7SvQ2vsnUORmTbiuJjwRO56YT5M18rKLbUPr8Uelfx+LDbCdLxTpeZU9ZoBB8EnBv8Jd+CHy/AcoNxyTtQbVs1XHK92Cup8ka38evKVa3IFt5UaQ8BIx2XGaumYOdQ3oyzRk9DhFnnwznlPv81YWneSdImQn29I3Btsw8PnORzAqffd/dL2qnkO+ce/KJMm5gHQ1DcDhH12DCL+FXf+7iAoB5ox0i7XX7URyDcF4bZc7P0ENB+dIqQNpXL8tL3RLv7XrhL5PlqE7W3gvEhOcd/wnwT1nc/WH6VGCNucU6XGMvmmZtTzKelzjXPrV0iQLalXbfoePtbjDIoF11HRNcd6ZuP9bGaLqGu33bO/dxnMDIwNHNS5OHUbJTezhBLUK2PINZzNlrSMZwgXr1nbe349TW8GBceNUZWatPHcSYL4/TQOvjbMHknuimS12NZ/sgNTW812u/5luxyXwB4Hcnywu//M8wAh957zsiBZHBV6aTQs24dBRTqvaz0piVPsxeGIBRCKMsEd0Ey3orDHoH+suy8gZL+2yHnAJvvS1lHwzsl+s8F8C/AQCUyPTAuvNe71j6/Xr+XOdzMPgesjfLQ+o++4ZApctUV18gVyAaSUJnBZgGJZHqdIW5nsnq9jttfGk4ldGUNWUFOvtmTcazZDrXsxpdtkS9qfaLglhBpQ4+NisSoNpUJTZ0spC4HakRLW227H156Mf1x06zplcBFoIBN/WkqYdm4zSzx4EdxwatMnGACMCXwfewwOssHW0tggzALwZ/gNb1DYAvgz8gKO5caHqJjncXgG9AGDayvNbz7DNn9g1ANz8+G8CvEZM10yKodLP1DGSY2bhhhTZJka/r9d6xdbqlTCG/UG9eUisftocnUoWuaEzm3eDIw7IRrNwoZi1Lu5KKiHgj/C9wb+AEwN8C4Ms87mArKsAbGwfc07xpOPaypaEWmBTD7ZcFgGRVkiWBGebZpvmVTkUGhEo81Bt3qXrvOMHyGFIExtvAYz+DX9mebv4mmJLxW4U5XYC5B2RdeaZdvfgUf76EqwwyC5heCwxHCUDGuMZxQL4F9T3oTlCcsF7QrZtGZaiq/kXXCZsqMQecSGHYO1wUtO480s5Pb3CZW45P7tnMSdZPClutkZHBd54a3FXtjN/n3C/G3wBdprRztYr1oV1G1SETSPOfTijjsNm6fVkAuYd2eNs9CMC5S4Od81cuEsAAhpEjrOO2toe8bSTzn2vWpYP70EDC4ozqVAozDostcHQdqMNPNsEgD1Bl45z8nYL6ODIx//RXJ+u1BUs9SCHhgBkaWFmzmGZjxH8Gd+4j3rOBURrmqSHnPzNLjqHdZ3XGqU2wvmLZh30lxjbRlw8CyP0yltL1xIZWFpTKYttIynhrGIbcbrEyuBb0uk5G2HMMMNTD24BKMDbC2E5w/yUzBOTx3Eb3RnHEYT68Bm/7F72OD+Gz8VQfsUcArOomPzM2jBx30PZb7EXuV3tKAQVxBO/byPo26SuABGwTic4iAdbVq2jx8YRfhzhwXN1yJAusKZkFfE2wLh3jAd7D88QasNUVaxnISORMYR7YUTi1CJ2kJnVFBgx0HDbgsUu2HVvNknUORSnsdy5atxCf+ZJRCph9RdIjuE+dVJEKkUtl6Ksg31qndC13BWeqF2Pt+jQYiV0se4kySPeTUf+ePy9DvCyx/jQjmSE40cpVhlzPmrjQJFulq5K1FW4nHROe7B1BAM8uZ637vvdkvQgB0irzT+cl5+IUbPQ40rAR9pk4akVutElwdI6A/hk+h0B+giJT5vRFaihd0yfxh59lf7t28XIVIutolHWJzIsM2BNPXyEYgKxgnct8330bOMACda7BbrFm7FYgDYrw8pwq0s6O3brVVJM7+lJkjjGffMYA9ekppL5c+9j7PtwGPsX8wFVnlWB0j21shrkwwfpXfnaRHi2X6Xr1Yq77BIXckk0DRw62mftf1MaOUYzLOLUrZ9vepQd5rhOM0QzBG52RmUcjRw8A4DfbtQWKipGKrVD4/RLm7CEL6xm7beoK96wTYN0Mk13Z4iGcQ5760MpwO8uesjlLNkO3wIbZAJLJ173129odL/3KfQf05/XbFxj8z2u4XvjmL8gIfOz9/0/Yuil8jMfZmKLFjQpRcq42z3RV9NeeRe0YfA+dAuceKOVo0FtVpstrz+T7+w7c9azt9SJKt02BVpf2r/RfBwjFDh0I3q/BLzVLpTh7iU6vCywFpZtQsdbXgX4H8PPnnt1/DoDvTuxmpiWbh4NFmlW022mDg2eKxY9TTUB+uQz4tinM7VPBKYDlgE6xbWmWr2vu993b/uv0TQKMUxDquN8A+Hswo9qzeWCULARHAMDaMOBboKOVpUxksVjKG6rDYxp6yJDKNIfxt1iO71WfrGODGnw7UHJAq8Ef2IX1pMnQGCl/ZRbx+JfZRoKiPKeFUVZvjqNO50JT0LB7RZ5Sc0Z/99xz91y7h1KBn/MowOZGM6x+XvQBZT0vH6SfoKNRSbQC8MMYU1AKw2SztnVAgs/EZ2hB3xTNiSbUN3sPEnBq9QHX/mycbWSWtYJVmkN2QplOudVYz+A8rM/L6SzYTcMYC20L4MvG76JFdgxGAfijEzBQ6osBocX4BW90kiL7GijtISjg523gpC5Zb/UAX5lKZR0B+MUoZk0E4DPOBiHJ1HRNrro4KUWHZp50Y4FB1DFn8eoF2PuzAfnkwgF1PncArcyojezi7W1X3Bvz0mBvRJ9y62i0i9WOsMuQ+YwcE4F1rWPJ0oow8gw7gL9GFsWAa3vDzIZNdfjM+OtXx+f434fBd07dmC4u1QSgPifHrVsb6QjMWtQmUqcZQw2DDJ1/lBkNCpwNPNDg+4Y279oldZ9aAZ7x5afPtoUzsIf8PpkHMzvMhzUCQtlGAwQLbifQtrtr6P6yBVBPPY+NxfhVgC9rHteqxOfaKPr+XJsMsQ4ngIktwWzkOvzeX0Vxne7bAmZdexyqbQObeHDX83a/HKcmwmtxH/R7dlkOcQhRJ63bCfNvQ1Zam16fN9805s9xL8UmB0bmOThfzQw5ZZdwzhHwC8YMAH0WYwC2Hd8HMOr3W4Nx+LX3tIlXvym1NRswvTtk8ybvurPtUZy4Css7NUsnUjsLZXbWcqgwz+CHucy+NIgT2w4SG+VgC4DLBeoVVvDEdy8S4I/j/jKBFGxmlgBTm85k7diDlKwkSKe+gb1NZb7PsvokVEG5THTmAfIj9+QZfr46ebPv8W9q2v13gbf7r9+jY5R7uPto3HTcnwKIDTarG3G2npxfkZIHtOtAZZCazFTSY12WOiSBzmr1q2MnsRPXH/5bBqyuEnxNAcCnYfC1m9wGnDJNunoTR879BNBP1keCxXqTkpMyh3zOniusm2T+ZPC5r3XmljpzC9BnmPMTkHAWOu+R/XDO6OizsoxDFhKpZX4dwE53dh7ga9dXCKA5gwG2RBuWKV3aDOGCxI19YIls1OPPXEKvTzM8bvQQRed3HpltB3CfGkFGeBgHHnX4Anz7ZxQeKLIsgRW/c7zdE1w3So/MVk9MzbBOkdYsrbfxd/1W23iMDA8Av9HVdnAGUgMHqHHtd3lei6yFM4DrUyD/I2vlaDVx57E299J72hjXs02Ga+fCM21k8VLbHCCjMDjbLi2SgUO2NjOHYxRB5xrB3DWcnZZnKDonMDxo5gitvU3GUjuhcxiBPhtYW5o92h5fH26P4NpzYYTgn7U/Cuif5hpeC8A//bI33diYPr/fvQDwP7/xeuG7vxAj8OBvvTMAf5JFqS1fNNUsXEFGQL3OMnbqiy60CuN6kFY+82ULN8yGkeI7bROTkq9CvCrIKwPwsgS8Gbz7Xj2gL5B/M8DvD/se+OXzO4CvNKDcVGRV6rNkGHIAPQvg1/vekIXkbbpb6dCSaMwDNs4KxRBH4tK71Sj/kQlU3NI1SBHgK9NJlRIfLKjpAb7sfWnxq9D21v4AN0tR+oLbYvNTOBrrNw7jFBuid8VObhcGv5oUlRZZxsQmSNUkiMODQ81r2tR9R7159PrVeEf9vRZng6OkeOMWYxMvmUtS/qTyN2DhdjdhfkiZju8tUa9UnUwzts6NaPBl8YtByq8B+HaavAHwU+gagF8NnPpnHAYoz6BS3gIa54RMXf/qx6R3TqofrkO2L9atTr92kwTgs3ELbNftdIru3DkqDy74keGUwS+Ju+hZj2Wt6TqbUw8nAb6ZCED0YCwpZYb1364ANZNJllmgILgX5NszAEtRm91o6SaAE9yP6DDUaWPzs95vcBczJpIBQIdZBn5ei71R5A8F8LUOLN/zKioUXFg8zo3TJMfgI4BHFl/dcueDX2NVrN8GoHUZaY4M6gJFtcs452yt4huNVngSgD9gPQWAQB10ug7H7961mqsMszdMAXXsL838WFhrAXu1To5XfXTRMv3Oz5CiNa8cW2VSFtjqdrO9ejkyCYOF+MZ3sj211X627+e99XtJFUHXPtCtxA5I6lwFOwjwXgHkm+EYp8DQDrTTEBJDgI+48FC77AVt6AwCCz/C95kV2SQrtUgfl7ULZ2uP4l4sHBfIKZEQ5A9bk6B3PH/fd68trbHyNPX5XcDl9XbBpuvIYFm0o2YcGhHZDgBIu0uudcPfA/ANRCugL5mGWRD19AOAxHie86N+vsWSITaYqGFEeRrWCdg0zDoZf9/LBgVX2oSqAzc7YjYgO5LzUwvJMO4U0QJyFmE2k4DxbhjzBFvsiwaqe+wTWlceuPdkO/DaN7aRU/e1HbzI1x59OPKG6XvvbXvMm23kJG3ubsaT9e7cS0Ane+2g20iP91IKSKZIgmAZic4yoMyC5GX0/9ZxGFtNUvg4zd4zic57CAa3xoT7NRtihpK6jTSMczYxv2Xwq7C8AkIB5iLvq1RxRt9z569yOH4tXXvJd2IiYLGzQXjczqpXigF0dgZYdL3tlU3pSNPPPadx6kjYT9Z5hoL37BkGnl0GUDZ7pMtq+vCSOdDtjN+vERT7NUbgPE2x/ZZBn3KcLoOX4yhSxi4r4dmZovKy7Nxhnsjg6/xjA7UKfJS9aQFVRcczsOJm3njykDM24fJ5wISzbwvw3QNXWHfjswauPFtsLicIBLSW3CPTJIO9AfAf2CNzxbjZTOvMpSvtLIHgGhNlBrB7ClB9yMZkQ2T1JUjIlCUzZ7F4OgP77JUa6T1rPwhleJVZda5JZklGbPs915bb/INPtIuPnWtrSIEOUGB9iPec9f0ZeA0FLnDPz1DgPcE1+jXImxy8/VA7fs9xmnnxHho/cDYNE4+uDU62Jew1z1NjYPNAEkHsURbHU0d2AEvOwzRdY/+d32Js0doPYrNTeMHzkvP1wHzbnru9XcZN58ELl9rD2wvMdQIn5sIBrItfBcC//SUvMPjXD+MXfvOlPwICfGUgk2wcunpEntNZk8mKCIbiQdwxsmohC3TJQBT4SyFq50ncO2wI6ntP+gDEXuqRw71kOzeKbQX9PYtfRXz75Ty3arJNmctK9wy+YLFSrQXwewZ0v0ynl+h8RoAfGUg5g8QSk8PEQ6eYFosDlQEVZ+MBIGhzQ1aLn+62bNTF8nQNtzqAHwDbAfz+vm4qHO5AXQ8GCkCVN7O67esAX3kJwCvAmRPDA3sk+um++HK45DwB+DqP2J7cAKWyCmlkxvcPqOtOsWNtsjL4qxzG6xwUOxs0vSPVO767ABjyXqqBl4ftsBIdmGqoFf6sZp0/75Po9IAt2vuuIG4AIFs1G/1LJOfc6Z6zjJvBSffq5Vc3PfOQehUcxls7h4naWgC+HuE2AzP7oGVfF7bFTq5zxUiw5+ljkxf0pbKKFqclmHTOR38vkAbg61gT9rYCskz1DuCn5kJHF33wAfg7OololSf4ncCeLQDfYKGKqr3PHuDbO8Fi6Q0AfoqZeTZqxMd1fejWXYLTAMIqKo7igJ4DgxbZeo3R4Xuo+94FDAS2W0o9yGAsLl5pC/jeL145F9/7IVx7prU75UAdhH0PcxkZTGndvb2w0trmCX9Gj0Qz7zOzgHIYEOnc0U1EgO9cy5PsihuNEEs3rxsTAF87V6URa3bNJS3Oe1ucmkY76tQ9/GNV2NlrMq599i6BhPfbzQM/R+bZ/WZVCVkYfB2A0DhjVakGW3267OcAWnm/X4Als6iDiU40EIVt7Zln2rVHHsp6qoJrHV10Z7EglXXLOBgoj2SuI18BwPjsBZTOj6zl+G6X93ayGZ2GXoA/bjG0/ybzanBtp2AtN5WF9HslV+c6S3CrDDyetQa4um55D4A7A1Pe1+uv/Uf3FLIHytES0Eq2cG0CVNn/rvmY1+4+rOmA+1EaOfEeVwBuFkdWsFL2uOrFDVQHLTJmvA/NoXP+8nvb4L1vts9r23z0Y23z0pk2AgM8SqPKHdhm5W2bM7cznsztQTJ/1oAAEulkxLva0KzqU9qyLi04pcS9iaJZCh8X6eyqC5Oe49PUCUxzRowR4NAJKc/VIVLWEdtaLWS5J4tWucsYFCTQ7pot+jxsmmmtzSz1CGkrZiEnIN8sqTUFMu+CcZMN6eZsdrV7Bj5L2XTtMZWh6khkfZV7Q0KwEDs6irGfECxnjzW0SPazpFeCewmDNLDyvVJ4X13VN9hbnH+Osx2Et6jdSGdndenKWiRA4ppkJrhMICzGF/MnQ97NkQB85wpzX1ZcAibXS3BtAa+9NiJbUsaUHhM2K1xo1y6fs3VhW6Tof3sAcD472g7PUWODG87WsoRLETGbMNUDWzpAQQqwnz1DtuUM42qh6yRz5w6C5+NkP8fG6TfBmlBy5DnrfDSbpaWy8iFtPK2HcY/VxSckgetZ/T0Bzg43pjPVNODcur7LT11sgxcX2zFA90HmlYo3awUuKbGZZTC16iReHKbu4MjsFNIiGplhc7lND4aM8TrsO3P08uZwW+R9J3hukzj+DFMAPmIR7UFsN08MtxPUJxwhqBlZpGjezrwGTwT+uwSVgweOtuEDt0PuD7SHzl9qH2IPp2ShzTOfDmKX+/K3fFu77X8lm8wvffj6wh18thH42AfeEYA6iV5tRDcRi4Oiiy2nGrW1MsIeNJseMv6bm5PMPIefB6BpS9Olvfa+Z/ID8pV3dOy6GuAw+x0TnhM9CKp+DZPfAasbAH9/IJDvyveG5ewkQ/sDgly7KVmtPWU4hYSCmbDGHYvfAbfrHx0k5Z86gC87o0d1GhvBThlwdKA9coOkegUgFuYpZ7DxiZ782hvKHlYDpWLta2Ptsxd9E7AA2QiZawhuAP5oOvhzFdqq+d7SqtBDMAWiNh6RFddLHXAiE6V8A5AsOyXDXPKc7pqEMrEQddOmkZkace0u4xRTbd51VlhbotgPeceWRXMA19EdAb5BRFdXwOE8LAgGyA7o7KIGVN16Ap/u0ApCc6MvCVOsKMlAVErfMa1ahWjpO9tEWSgP9ApupLu7AstoXGtqZC4IhrrAMBrnHDpokjmM13BS2EKq0yIvKlej6K7Dh/s+jnPpvgdhHau2wefFteh0ZLBi4TBM+aAZEZvaGNQ5X8LCe5pXp1kb0+iik262yqVSvEpmhB4SwwD8jJHMY2o2vJ3+57VYLYC/iZxBN50h/fDDCAq6S4tbcMM15uPh0+1twLo08DAQqULbTi6RWgJByTrp9mth7hevnSMbcykyIIlSaxECSsgU9Fr/bsLlk66DfOUXWHIWwNdWENcVvkHAojwjumgtWXOQFysdbbKBTOoLkFnwDJTobCiVsojZINSurHGhKptM13c6xkbWFhFE1a0w0QKcvaoMAQGMzHjmp/p+na8HOPTp3npwvgC+tQ4OmxIU3sig1usTPOiz79PbRgu+8PgTMMp4tvPsDFqUb7ke9Yrfzr3osFKdfXuLXz9TcGVmRUmTz1OAX12rOw02n2PRql1ALeI1a1VAXIldZfm8R1/ph2ARqFmRFOKWRqlqNQyQnI+VYVT+lEZ+Bsmyuc4HQb4ZAX4mXUcTfJVTlKPo2vLffF8tMe1jMzYmcCTQ2YWJNdOKVmN7dy1ypBnA34kX39mGX/O6tjN5W9sjENo4+0gyhqNHj2CVeSjyHpQ1bdvi8ak7WSeHeCw2RPLCAffU6oAWef58Mk2FZPA3APkyyktXabJGBkG9v4DbTrkGe2YpLCx1jCqAq0J8g0S/z/mWWhRd2XTzUSPNta+yzgX4kh6zWEVqfWr/qjHApIGn9QybrM8QRUqbJEIck2Scan5IOpu5cc8a532tvciKcx/Q+lJHGt7HfgvOTyen72fjpxEkbiOMteUTkaW4u/iejJEA1OdLq662ZRH4jpmP6vHg98C1B+Q77sq7iNoZO/5Wq1Xed4W1usl622Td+bzHqCeZMmtHhmObWhIbnu3NztK7gkZ3nEN201BmMxZLZoYe5n7h0jl087wHoHcB695h+iIcxWloCrC7tcJ67hrLKVXb2YDV55pXGNNFsm4XcT26hkTTQPw4Lj3zsPbT40p8zBxUHxelRZv6zbPXWAtRZ6/OV96X41vNA9OgjHNmi/vVFeoQVrRHT51ql5+80C598qk2DrM+h6RugqVqALRCsLc6Wra6A9qBUtdygOs4TPZhLDUlyIO0ct5GWqfrD5+2xjUjtgAAIABJREFURSb7EAXFc9Se7HLtBtUbFNguHh9pk8dm26ltskXYcKY2xjOaPXZninWAc9jI9GGsYYfbJ85fbh/hLH0ai1CeLnUTO+3rv+U72wOveXPW5fN4fWEkOp/85CfbO9/5zk97fW94wxvay1/+8vapT32qfehDH2pf+7VfSzHF4c94P6bLXVw2vXrLW97SThLdhyn4Inv9xm/8BoV16MjuvPN6Yy4v0Wv/+Z//ebr7AV5YzCdOnGiOg79+ptf73ve+9tBDD6UFt42+Hnjggfaa17zmph9597vf3R5++GGYixXahs+1l73sZRnfL5XXxz7w80nZTgDwh6lO1xaubAjVNbJpptENG56yFYkA/X0F4bpicHDHi13towA/rGCx89UNsA6yvoujG6Taxx5oBOjJDvagXcYktpL7Wf4bAH+/hr3XaO//3lx3CjvjXZBnHfVlB0QEbMWc9drh0qaLIiMr2ffyfWTwBdcpPlTmEi23GQtZNzZxDyiBosyhgNbDO1i0vi9uDd2v5XtdB/iz6go8L8NKa09o18UCpQXwyyUm4Fg2nC+7KMocS4x6UHnI2ZDFZihh78PiC2RL9+vmPgzoHKXHgUVawzzr2vDtegvw5PtXcc5YXYL1SzdbZQ4AfCjQUYozU8gnSEODPzR+BBb/CH8hwLf5UnlEx8WnB/jJ/HjNsCgcXKlP8HMsFK48bti3AcC9sg8L327IM4q19bo8YSPpCmNaAN8DVyATmYXOLW7uHMo66LRNg5Nqxx4Hbd1g1JOnPsKf93nrFFPj6hxPA6YAaAB6AL62bDa28fnJTJXetnzsC+C7XnYM/gy2CBgEWaO40cjgDwOSh2hNrz2qSEjQFhQr0y74BQTZBdfnKGPprSUo9D5L7ZJxDFss6628JR12ecapE2CNpthbMFmOQHYoXVqQvQfcL57ncyhqA6w4T8cJ/gzqvJyav/UhZe/az1XHhs+0/iBFolUkLcCP5KHLRFVg6xrzWl33BnYOs9Il7o3AZSPFzqS+RdkCGsFR7DXLajY6ZP5JD2tfglbfV9tKwUSKmzOP2GsAFGrPU1yq5SHPcGqGBl0HZfC1DlXuY8BQhESKKX3WAjv3AKVRdqWFzb749JNtnQzHONczJevtnkCmRtCnNtnr1J2ltyxNwKDNHyArNRIda3/d0tRMAdfqvUlaJExIuiajG4Bf3VXLYav+vetUa2aJn407TOQYFncWuCs7XhUPBfL9yp7mOCs1yWcKEHXSMvDylgtcZVxhN68R1Pj76Rn02YCp0T0kTcyZQaR3bWiVLAgA8rYT7dDrXtHaqde2bQqT1x/9eNshwB9CAjVKs6ahuenUi4wTFG9raXngPsy3OC89IywSiK0kGcUB9kfkH4MU5+/w/QH5yHWWySStMN5mH1NAbaAHYHS/z/zmDgLuY1GpJbFrPZFD1mqyFlqbWtjN2JsdWoKEcH54Fusws0pzJZ14lJZqg2hNkV1us17tTsuYjCDVkyQwU5AmUzxT51fVoqj4NxdQXaaV8CktW08TKn/eWI65iXzDGgKL4pWGxDXJfUOwaZ2Tnvv8+JLSILNaOLXsKQ8xDOA6pYkHmUcGl/7UEEXKQ8hNBqlJ2GY/WsWWeJ3mUlvD1ivttNnJw+3YsRchaTmUZyM7fwX7V7M1OzzzDceT+54y8OQ9F1cpUKb2gRQe97/XFjgbVpGtzNnMjrHZ0x3KfYTxnGZv24AF96xYBNQbFK25/5MZ8VzU1ct+BXPo8DUp0Kc/Tclgz/cAxhV8Whhu7U/tK5JbachogKWciIBL+ZWM//EThzBjuh2Jzkp7/JOPk8WkAzOG9QfJKjAKbXuKgIWeAuD8uDttkEke4jN08VEJZjZs3fVh7YJ7JM9ilwaDx5DvnJghU6IM7zJdmln3y4d5kicn2/0cj3OXeYaM0xbZPVKYbQiXqWG+9pjflynl/jg/8wme1yfPWzc03ObHNtof+vbvba/+iq97vtDtCwPw//2///ftu7/7u9tLX/pSJsmxZ13st33bt7Vv/uZvbu9617vaz/zMz7Q/9+f+XLv77rs/400pV3jkkUfa6173uvaTP/mT7eu//utvAtDPd0R+u37OjfWDH/xg+1t/62/lGu2829+T4P6Xf/mX29/5O3+Hts6Akw5k/b7f9/va7/7dv7sdP06l9nO8vN+f+ImfaAZMvvy5+++/v33Xd31Xu+eee/J3n/jEJ9qP/diPtaeeeur697z61a9u3/7t354g40vh9dAH3wn7aUGlixWGRQY/9mMCy05TKxvihsxCNzUoOKtW4qRIc3BXulSVdM/ARhvPz5T0pnT6Y4J7Naf+Gred0s2XY0kx825ENwP8vOX18e1lNzfkPfVseuBcAL9YobD5/FufSSgGvz6rigM7gN8fzvsemO8fLbsdYVNZVCyfB7BgxXGSDarDVRmT3Q1LOtPXJrjZVfZCsPfsAtsbzkQF7gsQyGwK8kt+YcpWPX0auQhWuxbpVBMGHOrQoRvKIMxujqoU2FoMqryoLCqjVw3At1sxEhSY99KCVkGvgcyaAJ9OlAJQCyxHSYiOwjCP6b7C4ZNeAEpFJrAtC8DXMrOKsvXfD+iUo+qCQ6VCSoQGuU4LD3f1pWYsk8ZNXYLMeed3zUFXY+bhXGPRB1x5ttHqV1fdMKi8UvClRpnD2Nbvpu4bbh6CzQEb0PAsPLANMpTz+Kp6AuZj3HRKqpM5QUrdbrHDSHRs4CVL3medYo0XhkqrWLMiPJ9kbSx4JIiCTxuyiNUMGJkRAX7qE/Yx+IXO9OPGU5pOkVto8OOHzyGsBECtut0zK+vkVLFpUmXJwpC75swK+L7+yjWn8y1MlsGZvuMC/BVkOZscfskORMMvKIHBj1a5mPJIzII2OwDeBdOO/S7ZgnKBkdXkmcvgB+AXIPaeYuEqwI/lZDGgjrEB1ga1EAL8DQomUxTN40z9RwKLymop6/Gj1ZcLhANauV+bNwkurlvcWmAbDTKAy4OftWGgMQ1zfwBpyYRFtvbr6IKMBPMAAaVQbF6hB5XJWPi6iUzg6sXz7RrNfkaYN2Hw+Uy7dxvkWlyrRMmCwn5+lRRPn/UuSBPOdZLEknxVzYy+9CkMDrivzEahfAN0M0ddli4sstKGtNXNXE8HYEkC1yD3qed/irs7CZb7ju5BkYski7i/jqjms0C//6wVHHOuUjBp7DbFOjeY9ezO3i7Ah50HE7X5EwSip+9s4694LQ/4QFv85MfbGg3ChlknkxRWjh2H0UcrvbVGFgAgt+naHj3WRg/dRQCM/zwMtcB8iL1hj7XmGhzdJWgls7WDs9Qm+8iydSDMSbsnu4KquZc1L7Ufui+bmYgMJmdFBdECxQokzS5WUbXA1voOiz19Bt6bFqbX6DK8A5CWXBKGJjGo65DBauyLq8bCAE3plb78djJWBuX7pE8Gz5LVxDMsL/xYbPql3MpOvNY8pEMwRc2w7QYhCVhcUGYaJHf4+TX+fo25hvkYYwHwhnFGMN52zrNGsWUcIUhKXxGe2Aj75TDPZJMbXKIweRMnmTUDEbblSXzo5w4da0fueFmbv/1umkVRNP/0I+1pOtRu85nrzI+teNSjr/e++PxFnpPBFUUX3DtzBlneJbIC7imHscMdZw/QJnVSqQ9XsI1zkpn4JUhJZToW94aH4MtahmnW1iRjofPRhl2sOSt2kPjskXlwzTsf7XUxCskzjrzF7Ibgfo35J+kl4RMswQMZGx9ox/DhH+U9HvvUEySht9sM6q5ZAP6klqUUcg8oPaWAWq39Fraauh/pHLTGBW26x1iALvbI+c2+wPw6NL7XTh3F9Y8nf/Xy5Xae4O8KLP7OsfH2EmoMDlylEVynOtDidhpnrRFY/GXG+Umezydxi3qSOXCZRltzjMdJGPyv+Nbvane8/mueL2z7wgH8v/k3/2b7e3/v7wXAPtfLw/EKLbTPnTsXIKzOSjb/IMyIbLXWWr7m5+dpGHBHFsqtAN8K7bNnzzJARI7dS2bB75fJdvMzTehnxJaM1wysi/9uKtTXRYp6njE1CEPjy0zCbbfdlupvN6YnKJCanp7O33vQ3Pryey5gheZ1/KN/9I+SufjO7/zOfPUA/73vfW/7q3/1r7ZXvOIVCQC8xh/5kR9p73nPe9of/aN/tH3Lt3xLrs9r8fr8LN/3B37gB3L9f/yP//H2FV/xFe3Xfu3X2r/5N/8mY/SDP/iDuRSDIxmWP/2n/3R75Stfmc//T//pP7VTpKT+8l/+yx3T8nznyxfm5x7+0K/kYHYTtFhQ4FudUHUTQFMre++BGYTAgapbDos37bsF+RacdSxjmLSw0OVqEG/3bIi1weui4PiP6GGdlvW12edQk+H2KIi8ZT+DL5grhH9Tkey+4dkP+gPMBZSRzLhp1Xtdd9mJDrIr2IxcpABjHzDs/7PgXbDsAdYXq5YkqZjdkl9UQBH23SLOMFAF5t3oeklPH8Ds/6zepaj3/LaYOWBYMB/v9WogpAQowN97UvIik8/BKiMt6zgOcBfAa5PpNRfjXxZ1ccBJQAaAiud5NagSMEfEsg/gr9GFcp3CTN1pxmHnRgD4o+jEh9EwyhZGB94BfItSddPRg3ovzks9ePOa7RNQRb6DXGt5+GvXZ/FasUm8WbrGjhKc2D05rksBN+KVAkPdQw8Yi15ZoNgFZ723vAdyWdvpYkKSXICPxEiQn2xHnIRKiynjbJFnOgAAglNEHRRaXvgW7UV6BLuWoDXp9Ii88vPOgdR9GNT5nNANc4MJWEdgyUesTcBGNBZ214FnZm6epY2y1N+nSNexMdmulpp/LtFXycoC4JPx6aRLyTKoR/bZKdFRcw1w5X3UHqe4DvZ1jWe3iyZ1UD2zIDQSg+rwrEzMZxjAnvcuKJq1kQCKdU8RZe5bwNXLzTppTfW2EOALyzo73O57zYYokTI4XENSsAXIC7jSUpCguNZDFVYbMIWddj4HJwu2tHw0E1XSmeuSFMCtRYZqq80gKvExQzvNPm1AYKG4NRShsQ0WZMPNygjsAXQ7SgmUvkSChoyBs2IV94yy5BQkTYehX4Eddo5Mz/AMLVo1cyEzryY+biZlZemelYwlY1bzs2putMeMU4vBWUY1G0rmTOo3wkZXdlGzgj7YD3sfiYoMcxXS+jy0U0zxeQIC6woMspUK6Spj7FLduyvQKKMBgdk1/efJ5ky5pmBRVwBM1LTim142m+rbjxxE4nQXDazufnEbvutVbfuxR9u5Bz/Ydq6cT+AzffxEGz8BwIe91SlqVEkb82cNUD82fw+JpFNxgfGildd5m1sU5o/SP4PokjnO82ceLiOJEuCbXcu4JHPJGNrh1+LlBOoGtrLkBe6V9G0YtAaAl33sNCy0970EAbFMnYkki5KzVWQnC5cBlNooeoYo/3KPgq1NU7uYCzhfe+tm2WezNSWH2k4NTmUOhtMZvIKM+M/b4C1Ww16X8xiJEfUe4zLB3LrZtjR3zIPWt506EZ/xGkHijk2e2AeuMP8eu9bWz6McZ7xmKeSeEgxnPfA81OkzBy+yXi4B4leRVY0DUA/QkXh67nCbOoS95dGjFJBTV4QV6bWRjXYZIL3EBWxxr2YtRljbawDtFSQ5g0qvYLOHmMfrAPyL7IUui9sOHeGzZ9q1q1iQ4sA1RkCk3E850Jr7sfu/DkVmyZR18p/+9yNsbcPQ6hJ9E0puyNKsrpjFVL6PKQN7zwhEyCTzxHXjOq/Mv8/Z89WCbmgG5sP88WPtIAWuVy5faZfRvk+tYMHJOE2zdkcnCRokJq7S5Az2fkD7WdbtEgB/kZ/fMuPM9Xuvvq9yqC3GaxrW/+SxGQruR2kuh00m733Gs+DgSLuPPXjmIllNM8Y8oUmyL3N8zuD0eDvHmD8CuD/H2bxBX4EJMgp3kpU6jg/+8W98e5t6xZc/X+D1xQPwlZP8x//4H9uP/uiPtn/7b/9tk3VWdiOz/5GPfKQ99thjAd3KcQTD/tutAF+Jzz/4B/+g/eIv/mI2QtkGF+Jf/+t/vZkl8O/+w3/4D+1f/st/GZmL//6Sl7yk/dAP/VD7qq/6qmxIP/7jP97+1b/6VwHpbm4GJIJmr8fAQGCuJOZtb3tbgoZbX37PP/kn/yRfb37zm3ON3oPf3wN8r+/7v//78z1vehNWYGyM73jHO5KJ+KZv+qZcq0HAv/t3/6698Y1vbN/6rd+agOHrvu7r2vd93/flz4dgNQx6BO9//+///faf//N/zqX4/X/7b//t9nt/7+/N9Rko/It/8S/yfY7vZ5MAPd+Z9Nv5cw9/AIAP6yYIUP/oQSk4jJa2K1QygRmGPp1ZYVv1iGah2Kq6d+MIAMi5VsxqChk9xE1/CmD433iCAjenKrbrQX6Bu06n/hkkOoFKHXjeL9fpx6Mv0OyLU/uixSrCLTa9Z0Xz8x2G3F/QWXi/Y4k5JCJ5sYkS9xMpUld3EPDV/Vd6eg/qKlYMSAOyXf9MNYw1ODkQ+1e5FJVfvLUOgjYP/Gjsw0B30pAAfEElgXACl2KpxckCHYGKjNAgB4ebtUGJWtqwY953xpoiSzZq9foCRSU6PcAXgKdBkgAf/XQyOuhrR2huM6plGlrHIdkuC1DHD0FwH0nh5wAHWfT3AnyL7/xEQYygRAmLLj5hmWGuA0Zl3LgPT54AfEAdm/cUushIgAKq+4xNgcJCon3A1AN8R/BGz4JiPxV18nlmLuz2SxGgTHauIUy7vQOUh3H/QkjdiRxPH4tgSRlGxkb2XXs1L6SeWZov+YfIuPzckmDsmaZWFmCxszKY6wDfmojK2shYF8A3qLBgWv1+AfwBrivMYcdillb4ZoCfizBItfBXq9IU2SHFsqmV7kF2TlUaozTCzICuPh1w6dnnMO8GN2bR7AuQrJtjWdmCvsB9l2cSSVnHChtM1fdaZ1FyOrXRtZ46i79kmfT31/d8MXpgZRqx74w8p5yYKjsjCCgwvGNwlOHVrhJ9tkytbjJmL7KeuMuusFT/+Fiu8h4GAQa1zhfdqRL0hMlWAm/dStmG9gB/W+tMiya1PgT0XzgLoQSIGNY/HwC3SEMmA2K98w8gS5nEa1xwPwoTbEDk58ZqMs3HKhN5oz6oJGT9vmNtSEKNrHEzReE3OuBTa70nAPwmg4fK4vUFxQX+41CSd1K7788YcNS+6WcJPpON6fYUg6UVzp5l7sXnp0OMxZAbyJOOYE2oY+EgWTjrMWbR14/dB1C/+wHm41y7+Gu/2JaeeYL1jj0hGu+Jo8fbOAz+IAz+DsDSpnc62qwyz0amTkL4wyrbdyN7iw3zkFhsXGijNrvK+qMeRjedBWQ6izaDM8D2DtwbzJpUsbfpHYNKz4Ue4LsHKvPSEtW6B2U0svX+9ApA2GJUsyyeL9co4l3HdcVswjps/rDzh39L8oOBn7RHCMHEJrpuLU/t1lz9FPzSW75IEkH9sFK5rIUybghpkMypWdXKRAnuLYi3cFxNfm8PSTjAyPkMCaS3dacBoGMfPPoInX0/9KlkLmfGt9C0V8Yl7rLuM9NgiuGZdnUblpzrm2Ata4m8qVf+OvsgSPog28j08GKbOn2kbZ043M6y9y/x2VsWqoeMQwYDibFKL45hzoQh5vkg172KO9cCBdBDZAxOHjnWDs3Ot0vnr7aVq8iI2d922a8McCTwdBszOLqGpekVgLMeToL2oS3rFMzQbcN+T/O9u4w5jD9jnZ9lv5WVN4gfob4iZcRmuHT4oYhVjkqZzTRBgsTpHB1m1eRfeBLbWp7b0SGyBEohlQ5ee6atQ6YOgUsHLFZn+q/yXJdoBrFmlk7rYYvRCR60Hx3E9W2EeXboANKa4+y7UzTsInD/5CXqbZjrpyeR8J1hT8Smc5Tao4lZtPkz6PcJsp7YHaOjLfsJvz90aLqd5HmeZC8YNcP1tX+kDbzk9TcO6M/vd1/8AN90v0BYYC8b/U//6T+l5fWBAPFbAf73fu/3Bvj+hb/wF8LKGxSYOZDlPnPmTAD693zP97Q/9sf+WPuTf/JP5t99b8G17PkHPvCBpkzmp37qp9qXf/mXR2Lzd//u3w2A+9f/+l9/TkPrZ/yX//JfIpvxJRiXqd8P8P2cv/E3/kYm2T//5/88G6XsvIz929/+9gQG+19uuP6M7+V9f8M3fMP1f/7Zn/3Z9lf+yl9J0OJLYO/fqefvXwYO/tw/+2f/LNfyxf566Ld+mVQsLIOg2wIo05QceHalNP0ns7XTgTjtGAX3WvUpy0iHVg69ADPL2sRj2fq7NtydE0wv18ki4nsFDWHy9cXurPOuO89E09274vQs+T5U7FGRjECxm/vBedj7gOZiu3NAdoVrvbSmini7VHfHmN5kydi9v9jMg8nAU5mOAanAJyyo7xFgVNrwADhZqDC8HcAP+9rZhgZJFZjpmekeFFwH+IJiAb4/Hwb/ZoDvPeldHV95Nl3T75LEepuP20WVA8xC29Ltlv+zwC2FzSnGKkeKOCU9C+Ajc1E7vXwtMh2bRsGRwfjRjAld6ChafJt9FcCfY0OHWcJRZ5ecsgA/wUK00MVUl3RmNfULO8g14mhhIRkgMMGHoMf5A2Adx4d7Gm9iwUsyI04ij4sAgP11C2ZELG2rrEnYbjXWfpbBpOxn5pu2fQB80r47+dIRw0JfAaJBHodKHm41EfOVLqNdIJSusWro8w9yycWWetEFvqsQVqA6IOsnwNcm0+JcJUvabbJOktXo76UmUxXqMg6OhRr+AVLzuofIluezYvvqXLfOpeRk/dpJQG2zMQ48P19QugrokXjYRZpk4a5yCOeGxYoCT9PwAfnWiwjKdVIK8IFJFCDK3CfT1GnwmSNVQFiyjwB5mVGbqCWrZmahZEMlzxG0cSCb5XP+AO5XYW/XqeUQJLk0LGSsZ1uaZYch2T3bo6aeorIK6ZKr7R/Xc72+xp/IGFaRqkjYoUxAIkvrmCirqo0n7zvoc3EIlb+oo9Zi1s7DK2uwgIM0/EE+Alu6A/Bbo6Avkhbu4cAcwAxQq42jTi/plMtAugfUmippUvX3yCy8vrXnGeUZ3vi71B+5B4Rkr31JyU6aGXUZqhTjdhF/9i3AZGZczNPrExyLFCGn2V5XH8XfOa4lt7IzKpprwJFOJ2ZEtb3Vg37mwCzFtQRFI+iplX9ggThy8nQbQZozPHO8Xf71D7fzH/0NmF2yFwQ4o2TLxw7f1saPnWiDjMPuHizwjrIYGHyY2J3Bg2384L2o8+azZvZgYXVd29w438ZhUQ2ubSS3yZpfASyuIJuQKCzTBu+pxnWI59xnaSv483lVI7hlitAt5BScKy2TwHAMVimk3+NetZW1WP3qZdxVLGbdGo6f+/QBGhwdO5LiYzuv6jDmtUlsTEIirBPsXLlyNSx1tmuykntmz8xUmYlJh9oiDUKShMEvO1Vfo8z3sRRUW2TrmJbcz1oo+8Ps7cCobwHs21Q7evBQmz1LTcx73s+zNhNK1shyFTzpdyAB1llnq8hCVikGpVImmdcd9t4l90gY9hHGdZLnf2Riq80PLLSZ22bbZfoHnCObsU2h6B4a+bjVsA63kfmtAPB3ZexZg4NmvDii/XKuHSCbc+LwcfbevXbmsafb8dkjSHMIBAkC1sgmGvAfOoS7DEHcxSuX6Qp7hiBjnYBvnr+nWRUZSu99A2nNwoIdl9HEdw3XZpTYOA52eXaeWp+mKQByHrZc7oxxsjcA63/u+DyNrdjvCEInlyi05d4nwRJKTgdWzvP+dpt1766M1s4uc46GVqs8rg3W0SoBluGDvAC7IJkN1/N6mz821mb5WsVx6LELy+2ZsU1qF2bb9KNkGK5utqmDZLcPk42CH77EdV7eYv4RjNlx+DBz/iQ1C5OQLO4vg299ext8+Re5TaYa/O/4ju+IRt5Nc//rq7/6q5vAXFb8uRj8P/En/kTA8unTpyOPUYMu2BXE7gf46twFaMpn/HKj6QtZ/WwBvpmAv/SX/lJAvgDfTdLDSD2lQYNFr3/qT/2p1AEI8AVSyoM8cJTBfC6v3gHEtK2v5wL4ff3AP/yH/7D91//6XzMR/8Af+AMZIwti3XD2v3zPX/iFX0h2w4BF1r9//dIv/VJkPn/mz/yZ/JXsvUHQfiD/0z/90wH3f/bP/tn21re+9XO5jd/R7/nE+/9b0utuXhJhSf1HP60VmoySncoFcDKuSnRkXyxcqiLEGw42HVAQMBS1FLBaGvXyiLf5TMAb80UbOw/++BHD6KS7YML5YnJ7AJ+QwbOhA1cO1n6Avx+cZ3PWvz7XXgyhGtv6/s7NQxAZ8J1bK3ZtvySke/+S6simqcs0bYhGMA2mLIr08BYUVdFY7M/y7TfeqzIMFQh0b3UTuL+ebeg+O44ZXYFtpD6OfTd+stOCNz2BB9WXw6jni4+3qc0Ispvrza4E2F2AkOJNvZYDnAXUsmcGaUp09jP4MEfoZwPQosOn0Gl3CSAsuIfFT6GtDD4gVoBPEZi/0iYngCIddCPRKXCW640nOkV9ZIK2BLUABFvSK9+JSwasyQAH3RjezpOwWQGdKZoUrAneOulWAqg89fxXrwJ7KcRTDiaQY+z0bRfgQyHGCWhPgL+jLKgcjswcaKk3IkA0kOpcfRIuCKjj4UydgRIbvn/buQvAH1GDHHZdFq6/X2sbqjDW99TSz+JlfzZBsAA/AKwkHNXdtxptBeQT9DRtNjv5kILjChCLvVWiUyyu7ijO33KxsebB6xA4LQHwLT7cxflIH3GlXP5E3Ib4Svt4AT5/t2Nwo8yD+WCDtF5qov7fNRwJpMGPwNkhNnMRIG+GporK80yUCwn2vTfvS62zDD7P1yzCKm4+q4sXss+7HmTbCyxXYB05StxNuk62rk0DD6UbFq97rSkAtttmEQH5rIDEGxmvBCZmJayZ6BZzyWQc7yzsahqk5zuAUOtDfRJ1D1ldoGATBjgquIyPEhizFZ1TCigsRvsoAAAgAElEQVQuAYesYa63+mI43yK56zJKfQowM9Q9Ktk7pR6l3Y4syYyFVpDdPuM87fcbsxQV9AvGBPgCDTMQPItkO5SFVVDZ1074Z68hydbIsKyXKp2+z2MNcG+DK22PJ5AlDABSJwAxM3PDberUkTb+4pe3vdtf3JaeeKad/fl3MjaXsV/kGUExD9OBdPzIqTZxhLo05CDbyG5GBi2+hAlPVhfANoeeev44LDAsPmA0MhgCzEEKa9PVO8XWi5GMrSCrUd5kkKnsRhBvg7X4/iejKlliJsngqPT3y7jwqJXXqjb1RV2RbQC38ivWg+tnCbBpse8qDY2WkOvMHz7S7rrn7rDWV+iku8n6sNvuGNnNDRjbM2fOptZiCjmJunEDKcfcgnvrVTz7/Ip7XLTbgnwzuFXwnyaBZlF0LgPU2jhOJt8aBT3s1wHlu4uMz/Jgu/f4SeSoSGk++P62fe5Jq1ABqTj9kP3cgBxZIDC5RkHsDAWjh3ivTa53BSZ/226/XNu4BfVKaVhTUytn0dFjKYlG/Ox9L25bSKgsFBXg63jF0Yz3PfI4guo97EmtPVmnE/LoPF70GjQg25mbmW/zh04QFLEfM2wrAPxh9nVahGXfnIJkmScIGOBazl0925bZTxYu00iK+ROZpuvPTAlylmWDR86iuBmx71t/lHPbwNv1SAHx9hrB8yJyK4qg1y5fImsw2k7dd3ubPggJdelqG6fAdQbwPu7ZofzVxngpRlfuZR2aOx91AnyPVqHEFjTEcr5Y1KzLEJ8jkw9BMnNwqM0c5nv52acXNtqZCYiFo0h3nlrGSWevjYEldw+Nt8VZsnU4Pg1tINch07K3wXsw5gencRuaBCUMMze/6Tva0Ku+ujtjPu9fvnAMvgy1AFPgvP8lsLao1IX1XAD/r/21v9b+4B/8g2Hmn3766faP//E/brrE/NzP/dxNAF+GX0mKB4MBhVIdH5CNKJ588skAfDd1JS4y8/7+9a9/fYC+WnU3LgMC5TSCfjf/XlpzLw02nu/ruQC+zjre1+/5Pb+nfeVXfmWu+Vd+5VciG/Jev/Ebv/Gmj/M+vF8DApl/f6Z/+XM//MM/nPvw5X07RvtdcwyGzBQYBFiM/MX+ephOtkoGLGTywCgXFiUhJa1x5W5i2+UBv5fDXh1ogdrSz1eRWVJ0YQJ79r3AWGnUq+BsIE2abAxSxXvF0qi9lb0TXAnwqo14z5SFFb7l1bOOPYNf/1wpb69dQC5wCgOaw/hG1qBYYgvovF2O5H0A/7rum38rjWtZoQm4ZaMF+XEPyPFdDkFJlSbQyVAFhOS9HZ+A007eEejSH+jP/rWuw+LG0nlH6x2bPJ1i1K+zqaJthi8DeOhuQuqZ24iTEey9TFVZZcoWetgrSSnwlIZbMj58Tyw1SY/GRScgQomFMqRyeBHg2xV2EOZuhA1xlC5CozCAKTDWKQkGSoA/IsBHq17FurL3fQ+Cshe1YYwdKgc5aNVkb23BuNkYigNaoK193x6H3ghMyuQkXWADOrtiXZ+ZYNJrD1tqGr+XgDmMVYTb32uajVmIKDj2uaNHVZ5D+iCAP6BKGzcBEfNV33IIvLC8gqtIQpzDKSRW8gFoNJMl88/4GNwEwDEXy+rRLFYX3BoY5FrtDEugBYsvwC8G33lWgDnAz0BXMKxEByBkAGKdQE40n4MBRQhD2PcuKtTdo4JK9b9V7Bpig3FdhrW1+HCHAzLyLUF55DOdXl44lHHiS5vL6PANdOvXzI8E2xX8ek+6B6VQ3Pfq6jcMYGw+FPejaPHrK6CbzxXg7xDMWVy7tswcWriQwMNAbAzGtc/OJCC2AkJghZ1fL8ESwAvm/TzHOfax3LRgMHK+/H2BWdeDgZff6PsN29WzA9xuFSlQjVDdAlYBPlIMrPa2AI3pvsuX/txXLlwkCLUZV1/vU05Z5Xlul2ibX1WhoEy73XTdWxLYGwRF0lEhZ08WEDUmo1N7iztEgXSzBSm4zTbVBad9ttFnYyCWwLwCvCGkCWEru/3JX2/Igtx6DeCKbKhsgNkWceQuwLe6js6heXa+IR0PUJs4irf9i+5uo3fdBxjcaWfe9Z62+vCDFCtT1zAL6J6GgT54BHB/qgPwBJFL51j/9EPAvUlfdq0oh6zjOXAcS9WZ6OiH9PSXUFm4nLqbHQLNyGyYB+mACsBX6uLePKSs0Iwt+30kedZbOYaJtEoas4LMy71QDXeIHzMmWk+aeYKEcj2vAWbXAPV8HKSgHX5xy0HGcfpu3PMowBZbLFGsqSzHfempp55BBnwe0nOqHT5GvwrAdxXb+pzcz/n5FKEXkRSLUjMK3PMGANOuzD53DSUsuB3lnsfRbMceOs5c5gAAmWjLh7BnPIXb2Dw69r2zT9HF9Ym2tQTg3R7DtmAS+QzdWJnPWuyOsCfO6FjGvLpK8fImEqlRM0gW/NuxGm39+PIZWHeWAyz+E7edbAt44W+niy/NodIDhQZPVPFuIq/cxpbUmo11CJnpwzwzAqJVAPUw58LcUYKOyXncpHhOZDMajkru69Z8GQjNHDjSpul/sM3z3qKL+aULZBdiBrCSvgmDu9pkEmjwsyl453MnYcK1PLUZW2a3GIEmU9vLyMgA+GtIZJyLB5moL3ntfe3UXUfbKtLuobMX2gwN1EZYi0OR1en6Vm49Fk9rgRqyKI49nOlIc9YJ5nYgBTa5pxEDC7YAjRRmZii8P2i34712meDjqTkCgrvm2twCHZgXeLIQ0FsU1y6N1n4+v7rbji7yfhf+P/be/MfS/Drv+95bdbfaq7qqeu/p2blJokiKlByZpCw5hhI5UIDYURAjgpHEQADBMWT9JAgIEkEBkj9A+icC6AcbRqIlDi2GokSJy3CG5Mxoenpfal9u3Xurbi35fM553+4mTVtiw8PIRhdV6u6aW/e+7/f9Ls95znOeY/E+44h0Z2WeALjH9y/9o9L+9N/KdfqDf/3wAP5fVmT7b9Lg/+Zv/mb5xV/8xWDQ/20AX+AqS/1Hf/RHEWULytXXv/HGG6FRF+DrWGPhrnp2JTlf+tKXgnVSX2+Rqp/hzyzS/f3f//34XRez722WwQzED/r1vQDfgEM9vGy8GYPr16/Hpnzjxo3ya7/2a8G8C8S91vrLDdbrsnBWAK+NaP1lBsC6AAuY/TLjYaBkRqP+Ussv6FduZFDz1/3rna/+XuhnTfmGPEepiM02WGPBQHFYHjbZKLVBdCOzdXgFnJO9V3Zj4VFldagsJdL/KTGIAzuAF1EydmAyYTJVsvjqLJ0/6ZRQdbmMJkNPigG/H8B3TJ+W6MS5WW3MzrEs5tRCTVbWQyQBTNQZsEmnrCZ+qZL0JCivJTSPA4gAMrKvKVvS5zvlM6rXs9BKyUdT/XYF8INd5ivkO2HSXUlKKocUB6Rm8J4OKAwkAhpEQKRe24JbHSr4XNLTMqITpGJb7GzGYgHwTRdb5KxLBnrGBht1yDLMXnhwBasiOkyZhQy8rw2A73Pk2YY0wD4HjJm2eDXAb3BoGEx0lOgEwAf8WGCNnWTLpk50brUYNdl7tdkCN3GqqXaumXSxQUMDDbTAb8xhdYYufgJkLWA84XA4IU0tIJ7C6aEG+M6tyIhEkCfo9N96UavxT4CWMqgMHL1+2T3HS5AgS96wy6ZMftiKKjMzYGJMZQoZt45A1yeYDoYRxGWdiXIm9fOaAHjAZ6OwxwX+HHKZbeK/y6ZXBeIR7PpzJUwB8JHRVKBYwBmBqNcmkKkAvpaZZ2MO0LjGtEYNgB9zQJ7SL+eYrhQZ4OiE4nt56A0J+PrMC1nJsfpn5mU2+UnWWyClna33FuAxCjd9vwwA8tvXy0YmCPeATflZLo+oIYnaG4MxGX6Zuqrw1yBfcKkcLGotfN70UiA4HALwlUn4vARlWbDqe2eAEvNfQ8HqgyIYrorra1tRg6Y2BXZxL67BiHxSkuV3aPddf8oHhdkRFHptGSQ4T6LZlNcHmBpz+FvIapfZDmtmSAHqHkYTTtoMiAyWn8iiJC90IAqGmrcJgC8rXBEY8WcEFgnoY80je1B4H7kmJXyASx9ASm6q5+k+YJaLeZtAMjuER38R9wYZezptcmfxrGsWP37beVQx+pPYJurgEwy4BdK85xAZ0h7A1oAhMi2wz0tzuLIssMdi/FBe/XAZEVBvfe1bZftPvoLueFzmlwDswd7zJ+4t7XPo7BfPS9iW4foN5hxAFPtXGyWdGDTD2DantMpdRHHjMyCgRnPdgK3PuhsCPfZJbXcF+OrpDwmunNtdmOUILBnXIHQMnKMeJgvXw/bWfShqHvTO1/0p9+AemmmzQV6DErBDGiP1AZEWfkpj7/Ncly+slgvYf6qf38MqtAd7P4S9v3HjZqz/S5dXAbJd2Hk6I6P9ONLeMxx0CEQtCI9aDjMiNhnz2STAN+tjwBX9JMyaWuhLIeskDPyZwTLPmpYD8Vyb1HecOzgrq+whE326795A8rKl1TREj3sEDbagjrmG/SiGn2Cgj/rHAPyV0qc785isZovahlnGp3e6VdrD22UenfnMJz5abrEO13n+Y+Z9j0BrjtcbMw8qgH9EoemePTq6sONkZRrKIZGhnZINOIbcufTC6+E8dLqvFAbChSyt9FOHoKNF9hG6nucKkz3bYGyRNdHPYMLGgOzhKkZPuNYBLP7INch48iTjiLMmxJDs2AZYPI9jHHLgVtiXGDvO3Hmex8f/xkfLxas0SsNxcPL2A3T3SIro9tuzCFoXooHN4VhrzKWxPQ7YK+0NMGaMzvjcxiGyJv43ZtOWCIIfiOBgujcRzkMu+wPmyb3ls9L/6HIhF1XaA+RbvPZY2ZrZd4KISwRh13DOOX2ApPF4qmwzJzstMgH46p//7/5xmf7sM5Oy/+EA/BdffDFArotVuYugXUAue63spgb49cYnqy+Tr12lBa0GAYLf2rFENl1Jj78vS/Ibv/Ebz+Ql/70AX529gFtG3QDi6S91+tqI/uqv/mpIkuovN9CNjY3yuc99LiQ6v/ALvxCHn8DRegElOv7p/Xrf1gsoffIgEoSpz/dnfq4BxV/3r/e+AcCHcbEKPtK9SlziAGbzEshzZo0adKarEs9hhVgxZpGqNwhQCqIW27R5HIBPmlsly1WBXLW6OhjICLBJmZYX2Kkj9zva2Mehml0lk7VKtFFLZqq0wmOGvaI8YwN37nhAHFpYxw7zpMA03z/9rAUEMnB1eju9pmvJTBzUFauX3XcFJGlXeahlpvZp0XmxYlajcBgmRZY8gEgGCgHK4s6rOwh233O+ctSQNa5AS/3zBAGeMXWhMoW3svcWqHJfk2y2bQ5V08OmiaPYy3Hy89302OXCNztkUbKkCV7inkMvmd1Iz5rKGnQlyK6/3ps2kzI2kV6nOO7slMItJTr4vrXR+7eUMKjlB8BOhkwHUWN0ttS32/fxAEjbUCVedpe1K6RZB9/Tb1n1ACW8TwBGU63Ii7ozS8yDSl8ezLVsqjKQbBYm3GlZ/8FzCQtXmfAYrOxDkK3uK1YfMNeIQlOeT6R9s2g5pUHJPMkWqyv16QS4l+31ucuMBvuODC3WgpkgNe11bUBKyxr2EVAW5ZhGYCu5XXVzpvOsjjyR7aqyQFVqJ97LQkQZfAH+CSx+ZDWYqw3FpeEkIiBnHoW8xyLEdKHKTr6ux7Ra1Flmn+ynhf3HpNSDhVRCANNpRszx1NJW3bgRuGykQ5bympSt+YPwfweE97SOlHMWwMd157yJPgeP5UYG+Gr0q1nt+NrnwLGFubUOYKRVZh8/frILzvWQXlWONKHbj3tQGpEBuDuN41Nb5UagK3ivAH4PQBTZgqq2Jhh8wFdq03OfCHOAak8Kr0RHI3TvZk38JouELEEJk0W3Bkr+9/29AQwwhX3M2SnW1JOsYcpmakLAvysdyAY/1dp2jKrsYh0QqUeuM5oh5XHfC2VK1lbIVnsfzmHXShRyCmZl4Ku9TqDfhLGMAt3HPERq9WW2vXevs9dmHk8BLtXOw1D6PPc2d8KlxGJ7ZS4tJAw9AO2561fLzPVXKSxcKNt3HpX7X30D6ch95A0w2jRDOkP+0cJdp718tbSWr5eJ2eWQXh1R/DgEPE4L/CKQ52akumGYw71I3bong71R3BejuRRSHoL7A6Ra2nbqgqRsSMeWaVjSHgGGxbNRpB3rOWuGwiWM9Wk9gb/j+HQA+Ep0lBjWvvVmvkbIgWR5d3l+erNrlbkFoO/iBngOqY7rYMx7mG1ToqZjoETSAgy12dg++9IB16Q5krlEjz4tMG3K5j1GF3M7CbNm/D7RTUdvdr38mXO+lmMr3MXs4C6jbPB+BHPeIyA4f2e/LMjm8/z3b+EiiKOL62l6aRpN+FTY6+5RFOpaRzAHGXJc1luLZZd95UgTADKbUDBl+gwdebtfrv3kh8vR1dXyCCvJbT36mUYWHy/C5k8i6zlg7Y0Y7yNqDDaQRp3ixtPCX74hKUQgJPGzy/100PAv8bxHO+joybCc8XvWI5kJaONseMZeYKOsEwqyjyhGbW7TqZn5OoEc1Iq2AQM2tLbKYBKvf88bz9s2sqJ9rmvf5lkA9TEZIhIBpX00UeY5K6YnjsrLr58vq9cwZUAq19jcLa0t7m2LjDSuT3AYBAQErMx7n+sBLP6INaKN6NjA1805HJAIJMxgRlrdemokgARZPe61SefeA4ppd1ewwuRzusi2LXE6Drkb+19kC/DlJwC7vjYuC+uMI09/H5c4RFLIolpl8R/949L9/HOAH+ky9fmy2zLdbjhvvvlmSGEsohWwy54r7xHIC4RdNLLov/VbvxXAWYCs9aSg/PLlywGg9ZT3Z7/+67/+Xaz4XxUkfy/AN1Pxu7/7u8G6C7wF4m4qX/nKV+IalDBZI/D9HHoswH399dejYPe1116LexK0Wyz827/921G0q6xIC01fa6GxQYSvsaGWDL71CX/dv97/5u9H453opFnpD0Pb7EJyXfH3AxpahKVzBUCfSGSqQlNel/KB2pIyJTGPC3Dj8OX3o2mTxaQeUm6oHv7ZLCtkArLrAfBrB5qKLQyAX2laZbEqEO72HOBfkMZuKejRVUQHoAD4pvBDBgTgiYp9i4OfbqqULNrTDWXqe4tARVYxAL7p/mzwoRbe99f73qYkFj22ouGTEgMbwKTEICQOAlW/IwhKqU4yxjKqWVBXa3CDuQ+kXxUOK89R+lC5rvj3ppIZAGqHbIvfUSgZ9nDJGAtuZOPNMuip73uGvaXjKttsEMVYnBGw+W9dLQKAyFYBfASeR3xe3w6UJzD4sHNtWXz/VO5pYxgdIPR8n6IQtbkcm7yXLUiWWfZzLUoesvYGAL6TkWybBbyy1ciLovtmyqS8HgOOSVLHbdPSUUDqF2y3KfPQbQMw6Z7ZgmWKA9uxE1hG4bJWiJmxkWUT0KkFb5zBOlo4x5uFo4oNqsJa1HmX2l+BZwCMCExSGhEBpRI0Get45lmHomyllqeEowz33qS7ZwttMndjmAArydzX3cL6BpuAKTcKIP1Yu/UY4I+V6DCHtCPVRu402DyzBVppmvI2JWYWQ3YrRT7JMnMAhqtLyuiU6Oyyz/oeko+dsEylaynMt12LlWx5uDlHnePJEgv4E9z7edoE6hAyxSEdRaGhN1HSlVmf+FOAr842jtSqFiKyctlrIGoLbIpnoa1B4v79yCz45VkROvoqc5CstM2o7BBdWWJGutD1kXKpAPgW3gLwpqyvEuC7Ts00VRlGQbJ7iPecjZ/8ZRl0n5Xysywy9mcN1y2Soaa2qBZkA8Kct3ay30SvPoZpngJlqGl2L4p1WgcQgLoIBE0GGAhW3WTTzjL3RAMwv6KAPzKGVZbE34tgPQmEAPh23a006cESWydQ7WfhjsT7xyfK1EfyquqR8fi5swcwd6cB+B2kNS0AY3ue4JjrGezslXXY0bOQODAfT9HQLy2Uxdc+VLposPce7ZaHb7xd9u7djy7H07C8S+izT6foWLsMKFoF3K+8QvCKzTVjckrmrU+Q39ECM9ZGZkSdE/7b4U7Vmxk8x19iIZ1wDigadQ4YaOjoY9fULm4y06ydYGCZlzEXdCoT4JvhMmC3E7fuQgZYgGdBvnJCA1b3n2gWh9OXn31AVkUZjs4um4BFg1j3esHvNGBfd6ZwQQJ7CPA1Chixz/UJPA6UmtBITQ2+7L02mPZpsW4kncj0ekc7r7xI8oDnHwYLrB3lOSjPQp5j5lRfezcb6jfLFGB9FQed3hbzzT0Fvfn6I9YrgfbcylSZPQdZxhzexvEFapnngKySz3s0uVB2OEdG/pvXdgDTU0gNZy/MlA//Fz9b7jXpOksw2ldOyYyZYp0vAfDNkAnwJWUE+OsC/Gned4Z9SoAvcCbLvEfA1mdvv3TpPMFbD0XVdtZnMN97kmys/ybB2wHr8oB1YlOo9manDB9s4a7E3sA6HCihgkwYcr4Mx90gTexUPEO32nX0/5tc8wFzL6RKe4BvtoDV3jkKuE9wFJwq568vRc2AkVUP+U6PQumyDpm0C9TmGZKUgsyipgIQfgD7rwPSGYy+e87I3iX8twZ741DrW62bezyL2VaZQ440iWXm1nyz7MLEH1J/MLW8SCkWFs9kTppmMDjrJjgDFpmHl7ZOy6VN9izmdrMlUWdmEyejf/grpf03n7lu8ofH4Cs/Eex+v46qglYbNSk3+V6bzL+qREcwK8B38fzET/xEbIr62dv5VYBvkapfv/M7vxMWm0phPJAEx75Oht6/+3lq47WTdDN46623ogBX7b5/Ku1RPvPqq6/+a8Ww3w84fz8NvpkBm1wJupUfuTH7vi54G2KpsX/06FF0o7U+wc/yy2DEjII/k+G/efNmMPs659TOOhYIa5npePo6m2J5H77mZ37mZ77fJf61+9kTgP/E7i3ORQ57M8umKfsnaruTnfbraRBce3XXAL9mwerOlTXo9wi0CDIOaIvsOL107KgBvn8Phq/SXdZFeVmsminvuo18fSDW4Mn3NgUczDELeGTDFZv9qFvmULCTZyc8+HXpqLMC4YWSEo8ozE1WMA7qCow88ecPLBQHkZaZ8f52TNXNpnY3qRyB6rS6mlvvN2QyMrB5WgeZG04ZFZBJFj8zHLKzARoMsEx7yohRQKX8ITq0srWn/pPisShKrfyfQ++tTppDNwBQdlwVpIStZwDqfK0AP6U1FfMOaxLtvNmoj8Lh5QD2DZO10TYHF01y0Pp2K1lQOKEoBZK9hombbK0GW+j1C348FM3QWC8wAFDFOA02Uq4jcxMAuwaryjKUFyH7wV0idKdhv6dm3HGt5EcGfKa7lb8ADMK9o2Z8fe4GjXayFRjYURIpUNG5wsK5CLSMTC2QBOBHMV2CzezAnPC5Bvjx8C30tJBcnX/IfrJzZe0DH1kFmNAJDq42TH9ovmXClTAZAOGp3ITFz2L0fx3gh3WnbkIWHxP4HJPhSIDPaSgYtE8Th5ENgQT5soBR8xEBjaA156uESN8ujjiVqHu2ZbyOIwJiXUME+FEzEVa2SreUgpj9yEAySm/1CleeYKMuDvco2ot7zZqNqNvwHpXBhLRNIFdlAiwKtugx5GDKYLKbsOBuuHc/iitdC2Fpye/Wza5qgH8a9SwJ6KtdJdeFgJzfc18Q3HlPIXerslrfD+C7d/gVgYMBWKyH9EAPZM58PCGY0mWpYVF2+NoTLDLOSjsO8I8/JROi84q1SEqCQvLF9WQRaF2PkxmU+t9ZeJ3PJ7IjIZfJDEh0Xa7Wdc3gxx5otiuKdtWAV65JIWfMLFjIl6x/qnT1rgelK8kqy3KfEsABRpQWAOzbK0jmcFjx90+4l/7DdSRSdqG2NwX9LFbOlRbWlwOA3sP37pbNm/cBPeMyiyynhbxhhmzTBMBo5iL6+wuA+6WXWGNT5ZTCzwb7TpnrAKjXYl26hWWNQvbQUJIR3vaONXPDKWsDPjOOWrbagM5upqnDt37BDB7XpY++ohefq3VfUSSc420HZd879mD98hlDzyD3cLNT0VncrBfP1p8bwI5g63conD7AfUfm306sq+CG6dkZpGK6wdm0id9VPsi4W0vQ10aUQE8CoAMLbIDrvhoxWPU6dfq6xhikRP2NxABr0s62bTMo1h9ITDHnuu7F/LwgiZl9iOQVS8nGNoWeyIi2H1KfGJaNsPJ0GnNf3t3VCMCOujFoZet0ugzZAw8tJGUPbbNPLAJgr338eln6uU+VvyDIsp7ggGc3ZP702BcF+B1+f4j0tY9sabSxWTb7FJPDaHd5bk3kUQ0kM/rVQ7iXHeobdP5aXLxU9gkGSU+UWQKnrp2d+dwz7m3EOaOcZYYmUu3+dLnx9XfirJmaXQyS74CC6k3mxRBA3ELHPzfNfsezWodoWCfgGuqDT6fas22eJ/c+zXXOIBm6fHG+XHsZt7RpznI+o02A1UEq1KTwV7nMKUz+JAHXCWM9EOBTY2Gvg2NAvb0ODmTw3VPYL8aeD1NksQyYLtO76IXl0qZ52yPOqXvIBE/NTF28QPsA1jm9CZradloQbmEwZ/h8/6isrO+XGQA/ya8gM9nUy+wvw+D/dQf4ymB0d/k3fen9LgAV0KpPtyGTGnr94HWWkdWWnVYbrwWlzLVst1r6X/mVXwlnnE9+8pOhU9cxpu70Ksutnl0fewt8dZ/5whe+EC45gmO//BxdemT0/dKD388wheaXny1jbhDi58uU2z1Wf3yv6S/7Mjug//3nP//57/KgN5iQqa+/BOPei8GJX2YfDEoMiJ62xdTy04BFn37lPBbk/tIv/dJ3XYa1CH/4h38Y92AmwrE1kPj35esWDP4R3fSeZqSy5Qdw0kVlKpsoOBia+EoZToL8tMwLl4cKOD3R99YynbqITSiUmvdo385XXeBnir0ODAQSCcDyz6cBfn5eMn358/xsD9Jk8GGOK4Cvz3j4nsNwJMC3iY1FnNmkJhm1vJ6awcmoUyAAACAASURBVM9KfuUhVbOtKGbLA15m3UMoAT5FexbvKauIYuN0AbJrYrjKVKxdNFvxPsOpJMctWOP6MK9ZfAejAl4hUTCFH9ph0qWCew40wbGpRKU54S6hM0kdVAS4T7116PYr1x1131lUKVjLYltZsDM0+NH1NhUsAVrCGhUgLsBPec0mryB1yabZJfXsoRZAys8U4Mc3bjrhqGRDoExtB7sM+EyATyYFgK/FncFKBDuRdElnkLqIswmrFwDfgkmdUuwIzEcp4erwOdqznsQYK7GqWeUMLAxODOyO7H7Is1frX8w+aD9ZOetAVTE2Pi8BbcoZ6n4GIefweVVzUt26HXYFWLU2Pi1RlaYpwWBeknGYQIfc1hIu3INYLUrUDaQA+BPakIaTTlid8J3ZsRhsZWoBgJhDZM4sQD6l2M7C4NDhA5pOLLI0WFDO5Gc+tZnUNn4241Ges4+W3OBPiZ2a5Wn8ELt8O246iLSQVNWdlAO4VEWq0Sk45hQZikgYqKfOQtdg7aOhnf0usudF+PyZj6rtWx0vg07taJXpqHO30Fb99c7DKkuXxZH12q7Xc/SpsF9BtQ7rOvooNDerwFg7T53fUTsTUq2U9gQYDBlaMvgC8qyTSelbOEZFv44E+WGvEYW2gJ0q4yDAD8KCSaYEo08ToIONrdD2C+C6Mrkhl0pXImUZkcVQhmjORqae6wnrS4F9FZSnM0xmCONeneneY7W2Q7CndKhqamXGKfaEmCcJ7sOFSuefqlg/mg5WmQtZbuftNAWxPTp5NkEn7fMEmlh8RoRhITHZt8HGOsEMZZ+8DvF62Ufr/OD+Rtl5sImHuOuZwFGQCoM/Z/HqIk2H0K63L7xWGovXAVRU30DE8SBh9bU3BOj7jAnmrAmxMDmydlqRwqhG0zwCQckHuooFKXEMQI0u03Yh5n7dn53rKTPLtR+uSbyRwap7hffc4ZnLwput8/kLxrV1VKLjvmfPjgle556mQ5re/31AvE45I+7/CPBrMazSoznq/AyCDSJDQqtjC/NkBBEQv8MBN2kGiwBXgD9N4GShtQGBe9nQbwG+IBOZjoHM7LT7lMvBPcTjhDnOHtiTXIm+DXj1s1ba/F6B/Z58xNq+C/vO37W1jXONjOTuPq6BuMyg78G8iuxLnz/tUs06HpN9nqFh00s/fr1c+cxrZW2hWR6g25+bWwbgEywAgFkZZQnJjbahQ+SUB/3NMtpaL9u8b4Pn2ptl/yCIaaDv7yD7OWU9bbPf7GxtlJXLV8NhqgGgDi/6qBfj/7ixofsDmYm5izREa50v3/rq27yWVYAd6RHXO2KfWoNA2SewuLaEY9DVF8sO2YANAT6ZkQGs++mQ4A+G/HgbGSL7XY/3v7q6XF575QpqCc5LMqxnBGONPte6xzhtQA4QoE0QcDRYjyP+7AP4rRfo83Pde/YB+UeQTRNkE7pkrmZX6Gh9bbHMXZkrCxdh8AH1Dzl7btGw7YxC5Ys0azve4/zku4mG3wZcE6w9khtljntdInswy1qZNXtkUIUt5/J/+6tl9vPfvznsXwHP/XAY/L/ChTx/yfMReDwCt98C4ONdXbPhyWs74SmuBWyM+d530QbATzb9MSsfwCdBduiU69R0AOQnMpsnLH4y5L5ZsNoVk1r7ygej9/g96o6b9Wfme8bB+Rj4PwH4HoRq5AWTI8ClADm617Kxd2unnqCYLAb1ZqLKIA6Yp0F+7ViRB28VYPh56kzNQAQrZcMP23ILUrwPixq1SgTMmOIPqYjuLRZ86naT9nt1bYI0UQRRfnYg+vi/x4CnbnZlAaPyi3Ay0N8cz2N1oOpSLUw2ha08x88PmWLofTNtKuiVYU05isCT8IqxDa9xQOipukR9t8V5XIONk2xElSysThgweLBx2mR2KR6UaFKyFC4YNszCo9o299o2CnoC78lMAr48sH0OQ8apEDyGRaFSl5Av1EWyOQeimFZdLqB4ApAQji92YhXgy0jb5ZaDj6RxjK+NqgLoC0B5keAp9LKwRyN9t8k8nIy3YUp5/lHYql6fcYQhD9kFAD8Cy0oa5vN7msHP7qg6OGc9gUAvwVoN8LkH2PvJqVUYPJnTlHQ0qI2IwNCGYjBmoVEOFrXSq8e8Tw3+EUxasJy4Fh3hH35SAXxT+sGK6iBtvQPAQzAVAPKxpMtgJLtx9u3uCYAxGBH49ZAmTHHod0LnTPHy9AI/o07CEJh5kxrulLlEABngnAOwAvoRrFZZFe0nm2qtCYy1SYwMke/D6zO74b3w+2aKACQGot6Twe8hnSm93ixsfxKoJ4lQFZkr64mgp+otwJ9pS6r+PovsXSP+3aLYKHQOCbvOUllv4frMzqCxpSSLbs2A6wLgEkGJP9f+Q/9zRYdqvsObPR2U1GgfHiBLQBe8D/NtUDet7EfyP4ICfcCVpVg3ktfRDrtS53zeSwJ8A44sUv7u/g25x9RfDTNm4SrzJGPof62DzMgiShxU+1LKsdS2SyakK9EMwL0NwJ+cg8G/sIJmHscWgFFTeR4B3/HOJkCJ5zS7QnOifrl/9wGSkD1cS2DqZcWZh0dkXaaW8EjH67y7gv89LP/E8sulLL7AHMFu8ybNLtfQ6RNANBcXYq5oPatNb4N9yL3NtW6WxCwPmo7IBukL7+vMmIVNo2SDDaN4vfO9JmYMht0zDdQOKA62INfnPw0ZM4t8133UuTNg79hEeuKYKtkyszLBZjOLH7zEzRqs9TYyK/cfM1Q69hgSK9OZoXA4molVskcZf59FOFABfpX0qL+fqiRq0zQ58/lGtovfU5IyBGweIfU4gk2eYk2t4jTk+JmJjC7U0dqJOU6wMGIe2dGqcwVGGWKps2sx50bp3LpXDm7eKZsP1iiolVGeLv2ds/LgEY3AvB8kP80jLoTPUp7YRkt+9dMvlU/8V58vazNH5QbgfYpnME9DwBHn8gD2u41JwRz78CT1AHu4aPVZcyfo6ndgp5t0aO3OMA+pM2jiGiPAP2E/UX4zREpz1uMM0eCCvbBrds5SGhbQCefDPgGVOZSZy51y/fIr5e03b/E7yHSpI9jBgeeIvWKA5eomrW4/dmWm/OSPfbq889a7ZZMs2A5BWt9alQF76jZ7zTZ7cn+NplmTZRUrztcuUQQ9z3mEQ9sZz/sEgD/m+sa4IMEhlSmNCRiBfQLwbTIR2/SrGBAIOH8O2HMOKf6dfWGlXLp2sSwyL6eQOzWp6+jy7f62zv3eI8gZsyBXIWQbeP8fEmToSmWm55TArss8uoAd7EX4lMN33i9dGmzNTnWRHo3L+f/hn5al//g/fVZ0+BzgP+vIPf+9D24E7nzrD9i8AESV9CHafrDQ1QwOWXj6AWM1HAfoE6lMDfKfgG6LDWtpSzJ2TwD+Y3Y+ClMTNMsaRBq7Ysj9WYDt6lCvwfz3ZguyaLTW5lfZAaE6m+6oYvDTRUedbbpz1H776YaShZW1X3XgrgBW2S0zDuxKFhQAPynnKKiLlHxIgWDxYbvt9Cs4FpjK7E6Y3ueAD90njHI0eoIFMgVs+je6/nqwhcOK76eNYX0ApfRBLBC2jtGsi80WRtpCTJmzDsVOOjm02diVYNjcKgA+42ENpYBDyYpsvIGI76F0Q2AdDKhOLGYxZMrl52GlAqTIxikDYINWOuL4jYe0SAe4GVSEHICUtHKFOHg5WA0uLNb1uZsuP4lCW0GaFo7a3WUmoEnAIIsnyxq6d3skhFa3kieYMYnOpNyLdqwBZDmYAPge4NMAVMHqUTjW6ILEZwbD5+ur58ln2ihlf9dOvJvcwxabusA1LfDOYBWtyTBAmwSspkVrAn3xVDKxCTSDvRfARfCXAD/62YRG3GJQ5hR+1pNTOI6E4056ats4x3szozGJpEhgnLKWzP7kw9W2UVchAD4gf4Tn9xhN6wluOja9EuAHyczB23QuUfjgOgk7V7M6IV9IGVdq8GHLbRDDuAuGBPg9GMa2VobUSczQX6AHyPdZN3TJiqBFVxCKt20+ZpGv/R10CxI4c33Bmvv7BFaTSKfsWMxfQtISAF97DMGxwN4AN+pELM5G1sX9RBZotJuBZYA494XU7TsH/KpBfuiuq7VmFqTOoNXz1WI+/7vaaOt1RNLZECoZfIG95PcTSZ3svYXgyAZs/GaA5bCzJiwCjdxf1DkA8Cvv+JDKwNAe0ixpZ3sTEDpAl8y1u0/xWUo4IsgKm9CsLWqz5gT42cCplug4f9Jg4EnWMe839g8v1j8B+C64AFTeS6z1bAzo3wWWFlxLEliAa7Bs1sW5K6Ds0jXUrrsN5BszF5YB58s4lehFz1oXjAKGx0jsIIWpL2iW23cflj0yFILQKQNjP9uuzl1Ya5oAXcahpXceydk5fNAXXiwFn3vrafbf/nbZufEOQQDA8uqr3Ld7vnVHdqbV6Ya9wiCCZ+peMDF5LnzsTwlgncuuN20JU17knmkwaF2UOp/s6yCLLygX4PcBdGrlO1yj8twkJtDMc/9r60iEmPRm8bWrPOP9rOGbnVsgc75TtgGX7mVR02DwZ17NIm32iTkCAX+mVMeA0XtzfxoqY3TdcDk9AmnB/TRAz8808PR3DmT6dQECNHPbZQn3sHmyjTYRW6SJ2BSv1w73DC39GaD7mNePsSQ9XCYo1n6U6dY0+4Bk7YzOvrsPN8rWTUAyRZ6HG3SGvW+/ANfwLteSPSY6vOfyqxfLyz/z0XLuMy+Wb+/ewbqygRxnuSwQRGmUcAJYbfH6LmPIai5b7NUH1CXYc2QHm1SqWmmWyz4NWdCiIlc/+R2DWqKZ86vnyjaZFPW305xbgny7wxogSW54z0cE3825I9QTHy7vvHsPRyLmKIWzuzTv0hWpeXmhrLUOyssA7L/9Uz9bvv6lr5YNHHz6od/n3uB1xtuQgztkbwZkk46Ze3yfZ54SN5QV5tEMHzhBvdGAtbfDc5uGsJqDnDjhWeiG4/dQ8iUcylhr1G/sT1MMj9b+so25+N+YTMOAbEAbAqrH/tAHr6xxBmwQ6CydY22wP/cp5rXWgZUb2TjX9QS9CsZ/Qd+GB9vlCnPiEg3umpytF//Hf1IW/87PPyvYeg7wn3Xknv/eBzcC9wH4h8Hgy2cnCDwGsJHtJBoHOFH8wjoM/e93y2VSl/qYVWcJPQ3wawvBpy0vU0v8lE1fdejVh37cZQ36g62vtff5Z10gGd7ulUQnDs0K4B+GlaWHD8xbxZqFLEWAUAG6lOgkwA/ZRAU48rCtGw1VwUxkCyqLPp1NAjCqGdXpQa0/YMZUZ+jb1bpb8Kd3NsDdYlxArvrwSZgtpTVed7LQAl0BV4L8CGwEHl6LIK/SNwvwxzC8Rc9kGOKeFo9aGiK9mPTbxlOh9ZYJS6CqB73Mmals6wS8XtmmuGfuPewQ2diV9GhHJoMZDJcylbBwtDBOgL9JYGG3QO3tLOyVLU2bxZROpO+7hZcZXBg4ZWGjelstHAcA0DOChihSE+CbDrYjZ1CeWuOlprgRTdZS7uK/BZpq2s1UWJTXAayGs42ZEgOBYGeV2qRkIlh8Dp59umcODzYqgM8h5fNSIkHAcIxFp5ILN/qn50MN8J0HUcgaxbFaYKqXrt2IkoENn3WfdXcpAH4L8KuExZ+fcUBYdK2zziQpeGsVLNaNupE4WoyiYK2rRkBq1e0cLIN/hgSCpvMBJrW0kymWwbeJjIF3ze5GN9XguDhAOUgF94cGT3L+1ppQXNulwZHg3g7Bs3StbIedaYLTvAyfs30dsNNj/grOT+z0akBIUBTe8zQf605T+Dy9yLMhA0DGJwG+wYYA3x4NMLrOsQD3jPv+JmCFeguDOtZHbb2Z1oNPMn+5z3D4V2vNuWnhouMTGnrzh4JA11AVdCnbMFjwNQY5NcCPuaNkhHWVHVIF9cwJ7iEyKD5LbzoK1s08WMDKp8t0R3Ys60VGgLARoG0ECHS92gHXdL79Eux+6+/pLlQz9OHZz8/TyUebxKwBUITo62pSIuaLe1xFEkQQCbCS6DZYqYkFNfdP1wIZeBlwq/22lsH71P1JN5Muunl11+1zs2VqFceYBfzOvRadZwDJ+w/XyiGMtsH1rTsEkcgbuoxD13oKP9dMGvOqRxZgemEaIMQ6u4jt7dJl2PuXSpm/FH72O299rTx66xtIPbBsXH0Ve0mCPnXd7AUnBMxHZBbH1jkxtWSDmxN0aLWo3oZrMPg2Xot9SLKD9e+eAJSMdR0ZjqpeQXeTAZaVe0htRrDqjqJA3mHrUPiq7GWTZknW5Szgcd9jTzgDzDvGHQgAg4c+LK9a/3DfqTIzEhcaLCitda7tIfXQNdVAw6DhyA2TD9GJrEt2VYA/a2akCoS97n3ArnKYY3Tsk2MYebzsd9Z2yxbdkF999eUw1pgk0DDR19QSkvvccA8ie7h0jZoG7UmZb+sb7/O+6NrZ+/prNOGiw2r7iH0E1v6IffLGu++Um/cflenl82X52tUye2UVadQMhbF7rME0JDBbOEftgtlo66hk3i3xN+e1wzmxg4vO7sNHrBmul2pVZT8da84JTDbJ4rxz516A509/5pPlyguXyr1bd3CVgf2GkFB6c4iMy2z3EfMyrE0bB+VDH3mJGpVxuQOwFwQ0KJ7d2SQgwSL0aOEUoL1UfvaTny9vfvkbdISGXCHPOmDt7+3w/RCwv6ExBPVQZGdPeMYtgpnLXNPLkF1XkUPNsW6P2aMF8x4iEnKHBCHH9BAYMwdG/HdMgCLDMbXMWM2STeMYOHfIKtaKE+vUQY89E4/SrgQAQcQ6439z42FkPM7RvKvPvR9bbEvGQ4LK+oat97bLvS+/V1q74/KR+XPl2jKNsdD0v/xr/6Ss/PxziU5sZs+//sMYgfvfgcEfWAPhQZw2eGM2kkEVXQ9Nr7rtPpbFPNHFp/SmktJUAD+LYxP414C8LmiMgw988l0+927ItUY1AHXF6lfSn8ds+tOSn4rBd0PIg1VSMTvOquW02FKWLH5X54Mq3Zve+cnE1gD/CZv4pNtk/WTzcK5Yx5DnJ8A/1Z9XzbqODhwWslBR0BuuMOjGlVfwJoLsAE4wW9FQJTTcak/1FnfjzpRk6FmjYC8Bfvihq2/W3u9Q2cAgsgB2pIyOn6F/h80K9x5tBPUPzgZXR3xWgPtI66fNY4An3jy6+dq5uSpCVKITTgWVzju6whIg6KRzStCnptpCYgG+dmSp1c4CVZnMFg1dUvIE4Ax7x8z0JItPPQRg6YzNNbp0msy2cFLHBvPiMpbqsMMrTmCk80lakprHkQ0XtOn3nAW4vcgsKYHRmk4QHEJ9AaOZAwDEQItGrvvYzpqOnye6c4tezCdIBrTL1DaxdtHJItvMPPgV8zPGBrAowHfmh8THryyoTEkRgGj6AmOJk1Bclz93laRfdkuttgXdBiFmTkLaIniHCdMnHKnCIQBsKIMP243tBL91GJaYCEJ5fdYBNAUbFfgLz/Qo/EzQaMGgmRGBvnNNOZNZHVvOC/CnZ8/RwGiVnwnQCeqiSZVTIes7wqJTIKlUiEAjLE11HzJ1T9akC/vfAuQ3sblTfgFqzvvgOrMSWN9qQBxFbSPYw8HeOhkUOtjaBVnPc65HkF9n5qJOp1q3IZN42uXJrByoNwqiqwAmAr2KVOgy5y0or0GxjHcEwjG30WPrGY6ryITOQWbHHHsAfgZYOtJ4yVXBdDj4yCajvTWTQZBkcy4Ly22GJQt7DFA8VQ9sAakBGr9vEBIuO8q7Koew2s6zZfDkl2x+APwMaOqsZ0wmM1NmqywwDW6h2veq9S77bRFhBC/hKiODD8AHeLnBtVx/rP8pAF+L9TiNeUUL7X2jl53Yx8gZ9h4iV7m3gaNKv6w9AujD3k4T8Al+7AngXJpkrWlVa/AoC37+MlaUF5DhLMFlLr0CwKc4kQzT1htfLvf+/E/JAOHBPnuhzC8vA7LOIQeifgeQfgQ7L8BX3sVbBcFxzD3YtVqpln/PpmR2hU3noJbWqJIcFcg36DTzp+RkF+Z5H5CvfWmXe9JaVWmhtpb7OMT4NUuwYdG2/SsMdsMilXuTiQ87TvX+YWPsWuW58VlzWkkyP0Z8Rjbc0uKRgEAnFseVZyODrwbfwmPnbQSXzOEBr9+HYT7aT2/3jbvb5eFdahkoUL3ywrVy9foL5RwZlCn3LiQ8G9Th3cJoo0eg8tHP/EiZeW2FAk4Y9vUHXDt1DgRI2wTCXmuHoHl+7lxZpGHoe/zOw7Vb0MsUsy6sRr8SsxGaBFgPYoZOCeMi1zkzP01XYgIdka4ZW1cAQHeHsfv2N95iD9wqY/uWUGjbVj5FELGzNypvU0N5SJbxp//mT5Urly+Wb/zZVwkQ6ORKQf4p897g6pR5q6O9AdOAWo1rL+HAdH613CLzYKahieRlH9C+yzydBHBfRsv/8vKL5dabNyArIHP43BESrh1kMVv3CKiw2Zy3oy8AfY994QgZ3Hn0/C9B1lzjOZ4jCzWJNmeCfd5n6nkuXXHAOAxYw/QHK5Dy7EdYnF6YLscEFfD6pfsIAoogqXl+pZysEsjPSR6xb2LLuQlZcXt7HbvRRrl45To/Yx2hw2/jsd9D3ubyO6A+YPzOdrn1x2+UBtmfCxeWwknpc//z/1Rep/npM349Z/CfceCe/9oHOAIP3k4NvuBewGRZ6CFV5wL8vqlrW0dXB1Yy9k8BfA+/ShdfS3T+bQC/TlMrO6i1uak3f1J0K4DKz3jyOan7z4AhtfH5mgxKEhOErhSAr1WmYM8DJV5bde2srysYeU/MpPEfs6OPtcFP6WXjZQmp4lAWUITZJSl02SkbIZkxsJ12Ld9owa5MqZF3wwlGnUIfAbOgwvepCjWjgZD6x7iU1OOHhCLkQqbo1e9zL6RT/VPfa6STqR1HsjIBwG/WAN8DRqBg17+QXlic6zgAoKv0vvkB0+JtD7DwdccrWkZLgB8pbQutZKFkMdHMwyxreXjGQa5FpgGGFthKfkJbHTUHNkDLAiaDBT2Lo9A3QH6dls9/W6zNBURxsK4N2ivqbOIBfgozqZ+17xOFhuFOZJEtoNViUQ63NkA6ApHQVwOqw+7UOeuzTycOtf4GRKdRt8CBpW95eJCbKbBI0MxOyj7qoO/xHKqAcyMs7yw8862/G+AHYFMfjga/M3MxApwmkiEPjTMO8ug6y//XFzuAZgS7tfd72m46F5SzKGUZoYc94noF+HYNzlYUzrBk8Bsc6CcCThl3i4lrgM+8dnwNLmV+fSbaY3aUpmjbx9yYoTOlAN8sgxrptFF1rhlo2H2Wo7Ry9BnBeulb3tTlxN4UuAR1pinepJg4AD4WpWdkJcLdRJM+gbWNxCp5jvvHwd4aBXE4uCA9anKdNcCv19XTtTvO9QHXbvwcMh6lX3bP9TvWl0w9oKoiAwSoaV+ZQXgU1EYGgHnC77QBC9NYElvLIaUcAD8kUpWTEc826il07/JbNt+xZI2cWm/CNQ94FiPqOAyYGtrqAcLG7H9uAJG14j28AuVDykiicNmchgFfrIFk5mPfqjIQtezL7FXtYz9hx2eBGZ9vljHsibmvaPBUPc/owGsmzKJRAw1lSl1rLADl+Nq3YWcbsJMT2BM6R8bK0x6sl43bD8uj2494lmrHx0hIqNMxY+q2427p2lX2xUSzO/MsY3bxhUXAmjp7AP7Kq6UxD+NNN+uNr36x3P7TLxI4UYjLfJhZXqUb7iWYfgrrkYGpbQldvvNIG1ocVZQROpY2OzOY9hkpdTFLKLnRUjZnNrHu9htZTAo7oWl3Ydj3CFKUJYXPf8hlNAJgXRN8Ole8lnAQYz6HlabBeuyjabcqgA+Qr0uS51lkWbCnRPITvQHc8JjBZr52KXg1+JDBT4DPfeJw47z1+bm++oz/Puz9YPcQ5r5f3n/nHlNI8E8Ax5zrTHfLVZjiC0hBxrjn3F1/VNZpqnV5cFZ+5Kd/tHQ/dZXutVw717OyhOQNB5ldCQjG4hhdeovA+eqlF8rt92+WYeNuZGknTyEzcNSR0DCgPIRNn+AedDuapkJUL/3uOSRMzKkjakZGBCyzl6+VMSTI23/2zXLn5ttYbVKxpA++c9IsARKV2zvo9HkmP/7Jj5dXrl8vf/7HX0aeM1kWyPqZ/Ym5b6DEmhpa9HyAVGgFvfr1i3jojwlMWOMUph4C2u2Gftob8d9eKmc7p+XR2/ciaG7TcOoUuUwfbf3BBgXTo05ZZawID8p9MqtDAs8VsiBXYNovsXxWZwhYu9p4MrfNMhnYEJRsc09rMP5bNiPj92cIQs7hkjM+z/ydoTB4h4zPI/ZPgs2jVebEsgXSGDGwbveZL/eYvw8IClcv0b2XzPCYgGNyxB5pwIg0jSO7lJvICN9fL/0HD8sDMpD6lf3n/+v/Vj759//LZ0VbzwH+s47c89/74Ebg4Xd00YElVnWsbIM/JY3Uxh2wwVmIdFp1XUk3kUyxxt/rdHTIbp78O5j7x4y7OuJKn68W3ER25SgjwE7v93TXVvMeRZxKcIL5TBzu8RT/rXrf1OBnABD4PjTK6TZhClaGMoOG9NMOeU6VVs+jrrIJFDJUUoHE+wLU2o8+X5XZdJ0w2CzjOr0gWXbZKZ0hBAh06FVTGLpPABIAQK28gYzMYbClNlsK7a1HUYKA0OsazBg2aM0n0FdrbSOfcNGR4Qb8aVOJDn5KK0OlGwBciyCDwQ+5DTKZ0GhbsKQnvEGHbhbZJTWKiHXsgMlVxhFWgjwTMbeHb4gLImXO9VmEye+f2pWUlLv+5hOAV1m6lo1tYIH03zeTYH1DPqMssrVGDO4oGGM7Hlsc5X+IoCUCricWn46jEonwwKa5StQWcpClfaCyJ4MZpRdYAnLNkzBeXnM021KiE8FRypy8hSwuRjZgcbF/lxGl2DqCFYEFbc4FgyHZ4fXpfax0xfnwpJA73IZivqawxlmQ3UrrUM/DHWvCmfOMJQctwUcy9QaBgjELedXjK4XyjvkJigAAIABJREFUGiuL1LhfAzYbQmWX3yOY7yMY/BOYcMdYsCEAkcFXEiNYjdoI57V/hp96rofopcDYRrBi0BdFwwZdAsCZZPD57qCljz4JettXc1v2WHtL+wOcwLgO9jZh35FkMdfULU8J8Pm2g2nTDAABJZqwuC45vsgKWaBrp0yyPLpwDZDn7AvwAXd2yVS2EYX33k9cc46frKkWsWYGw/LRZxzWlD6KWG3x3w3YtPSUuTcIiOLVkLV43dnjIRJs/Ia1LwHwAQIB6pEzxDUr03EcQ0NlsAcYJSixMPjx9ZuBA5SOyWIMkOqYwm/gutFkTu/vCbqzlif7/FYN+sxOKMXzaZmZ8B4FnD4PfxZzp5LFGfB672aaBNq8b/aLcD7m3Eg5DoGu0jz3IDM9YaWZjHMUE6Op7lF8OY+coIv0g4ccEqRj9uht3HEe3npQNh9uEWix1/DpMR+UjIUtbbqUheVnoH0Z4WYw4ufO63+/WNqrL5QmAF8G/whp3dqff7G8/8V/CeuJ1htd+ezCUpldWoVhpoCUIsUmeukzskW6armGTocb4Z4z2EcmQqG71qlmxsaArpNTa47sempNjwXa7m2C/rRjdV7vMW/295CtwZaPHRfZbGsNzJaCyAwtDWBnmM/n5s4DrueQ2eiCRLDIOj+zqPeEQA2wFrKmU6whCRYMyi2KXuSa8yyDIWY97VCQfwRrrb2l7O0sYH2BgKkLkx/dWXnNnm4uA/T7j/bLfUDs+r3tcvH6i2Xb32c+DbmXHmC+i487jBgSFgLG++vlHHv6Cz/78XL1Z3409n737xkaMZlJ3LN2KwgR6zy6FHzOlgESpInZrTJHV+Fue5UxIVPSpccIweDw0d3Sefsd1jZaGxyN2hcWea1ZG+4FK87DNep3Wgule+01io0PytrXv1L2GYshRbZD9myzGzaM2oBh3yFY+MSnfqK8DMD/xte+wbPap9Mxun7W0oBi/TOuaYSd6jFstyz99MxEWVhRQocT0yZZN6w9j3kefXs34B+/iovO/Ztc19A9A/nnnHJL5gJrpolN5vzwrMzjz+ln3+KMfAARpub/GuvrQ2xx12fJSHfYq1lBHd2hbE7FKttGFvWAe3vE+iMBjE//XDy/k1XOofNMUaRlu8iAxqz1kW7Cs7gbkdnwTBjyGVsEed+6dzPm9QJuSmNee7aDvEeZnXp+yMtJguAL7N0HW7vl6996Cwv0zfIP/pf/vXz27//Xzwq2ngP8Zx2557/3wY2AAF/JQNgsCspgEId2kwPlD1mobhAnps8rFr12xIlmLrL3jwtqM8UWGnvlKn6b0g6wVDntVNr51NwmoA6pjEC8yg7oix4Nr/TlDYY9Aaif83TxbsCcpwB+SBgqr2ilKul9ngybUo+wN3yshfW3pdueMPj19dRWdfmKZKSVV4hAU02cYE8pifpBAdshh5Op4XB6ACCpM/dQCV/xKJxU32w31fT5rhQhFcjPguQoABMMROdEwEJkIQCmVHe1SWO2SM93Yd+y468AXzcZi4M8OOzUlx7noZ+PrEJq8UPr7kGr9pcNUMmLwY4BktISPzODKwGvLxdQwgyTpo9GVRxQgrpJ2Lm2zUUE+TKvBk36PiekCaYsDnNtKNk49ZJXl28xbR1ECV0FaxZNCoKi4NP7hDl2bAT4pq/D5YWx9fFqAzcNY9gKgK+8IC0QM0ipQb7SHoEAxWohxXAMOeRg6YbMbXsiKLfxukOlUmm7DVBrCVZdT2IzHGUEMd8dmUD5CU4jPBWowZZNTC8zlqT/udem3SdlIwV4weTrsgGoCQlW1eDIIFQJgzUJgnwBPun0I32bmR8GIMoF4qZDRsZzJatxzBzQElPAIeOYXykr8qqc0zojRYOlSv5lEXYP/fzs3FJcYwRE3khEsXn/AmRZeDXTAxivPs4rozH+6Yyvhc0GL22aeTWUYZER4B9ZGxBZDTUS6UxjB9uxwSDSg/4eLB1g+fR4i3thngrgKoCfH8260fec5zMkdS4DP0X9xTTPWCAaobcBQMxXrRXT8jD0/GbvTDIJ1HnWgn0D6HhGMNIdGhs1kaNA4wM66fNgLwJtB5mPmbpQVkRBsd7uAn0DFDMqesvj9nRq0bMafAC/jaKspQi9MdILM2xWABBuRSBstsR17kJ2TvitTs09IZrcVWks50MErgL+cFhKO0ID+PTG9zHoYKX1Z4J7/22H2AjKBVL8bJIAxo600xQ1Ti2w7rEKPOUah1zbNk4sD2Ht1wH5Q7TUqU23Q7gSDphcG8tVkiKv3emlsKMVAH+6zNMoa+bSOWQ6L1YA/1IUGj/4yhfLjX/1Bzwf5A+AtynGdha5y9QMgR/fE/iiTwC6JmboTspYCBJPKL497D/i9wX76vGtAzKQqc4Ab55ge6Afe6wl+6tEGXwYF+wCOPsAZvc/RU/T2ICe0UlbF6EWr50j4FyYvUTdwEs4xRC4zi4Ek7/x4A5mXfeZd8zhI2x5dYI5noqmeBbUNjjTlufJRnEWDTkbdsny9qOzsX7yOsowFgQTjkfXzsmMk+ttJ2Q/ZCXWAc7v3C/7awfl1Q9/rKyxfu+wr2wTxOi1fnSLzrp0CO7B4pNTKddev1Iufv5j5ZVPfwS/d4qOcZxpoItXhjVgbI9wjmmO0f0zo+YkTBiT3hJZL1yNJlrK/gigeivMT/Txaw9K58++jvc7mT4CkEkAfgNb06gORnpyfHODjsMUzF58Ef0793v3Zhkw5fuL6NOxysSxEnnMkNqAXe4bgP9TnylL86vlvfduAJJxkCGw0QJZF7ITwPjhIBnugXIqWJ3FFYA+bmlbd6jHw7e+AyjfNuvFerp+dbLcep91dAihYFEvRbClw35HjUQHgD6zMyzz6Gx2mKc3OX9uxDk6UV7ieXwKK8vXzmnbTLaJZ+5e4DkthuiDPTaQFW1wfwdodCYwX5jl3CIdUJpXG5SKXKSgl7ei4++RGUltnElvO8+PeF5adb6HXeYumYylCzT2smxoy+ydbQtYH5pNsM5WKdI+JSC4RX3CAyRtf/e//6fl03/7P6v22B/4j+cA/wcesue/8IGPwINvVwBfHbfyHEDZgEk/MG1HpBvWixXAD0AfAF6w/d2Mutg5HXF8TTL4IasJ9xM1tllcG0DJF1fymCgg49DJ92Thhd62snUUZLspCBNCmvNE3x/QMsBQyjoC3CtnkP2ygEorPw/HisGvvcADostkBjxKtj503549VS1A/Wc0oxJ6x4GdAD/yCgYG+rXLTMsUq6dmI1d6kMWF6d2tNje6XAYoSTYp3DOCyU9Wrw6QBNpjterWPDD2SnTUt07SSrtN63C1itHB1kJewH3YGIb+PosfDcS89yggs9CYQ8gDNsAYX8rRZaa7SF7CF59rC2eY0DlnZiaKX7W/M+sAaPMgthmT7NgEbJUsvgA/OGZ1+PzAZ+ZPTtm0T2wLrm+6xbfB+BpIBKJOpxquz/GIlu+hR5Gt5F61sZRd41GncwjSpyj6hLGhoHBGgB92oOp3K2BfdVg1wAkwzX0eAd6CRfV9YWkF+IMDHDZgqUN/H30JMrgMbbZAuYbMMrEGkXU/g2BXk+2svwxCzT6dIVnRC7+r00x02AVIytar7zZToBdUyDTCiyc+R0BtZiW+BfeASplvi10NTib4vXRrMQqxoVQ2arKmwvEwgBQY19eeAD/Xhax7gDhtTHVqAox3KU4W4MvGy+DXjeJy/gskk4U3+LEW4AAGfwDzagA5xWHqvbVh7yf4bljkzLyRIROOxYMKyQsMvoXZSLmGOHEZKFg8fAzIUrbSjOJtn3+GSP412PkA+LrHJMAPkGF2zyQILxSYZbbCoNZsGFIt5kwWi/tz1gZ7UjDSXpFg3yBegG9GRXcjZUVRHGyQ4TVY1wLAZ7x1/mlq96ne3YDQQDg6ImfTtBM1xsyUHbqQ9mHEXUKR+eF6HW9lHFN2RuWCW/HNszZ4r7JoEdBWIL5e5wYhIWc0uIxC4SysDS95NeO19MjnimTNolL1+L51d7pXFujMOYM04wxgN+J697Ag3KQL6BqM8dY69TJozA14eoJ7A6ZoXJaZudoCOWsDnPxkRmzuhIRnYaFTFq5dgMG/Xpqrr5UzXHRGsK33//SPynv/9//J81Eaky5G9lkwAxhN7maYHwD8NiCpSbFrg7qUSV6sMYAFuGam7Dh7whzX0aptDQPM7TFoa5cC/mMrfqPuRneTtLvV734fQKc/e0NHHaRI4XTKfXXb+J1T9zI/c4ng9WI55h5bONm4ngbM3dHOA+Qs62QC1soeNRXW85jZ2bFTMTZwCwQl81zrgHm3RYbCLrhKodzPppBtzBBMTDPOXe7NNWTGcx/GewDYPMHach/Hmx00+BcoRj5in7jNZ6yxdgbs66P37pWjb75Xejzz869eLq9/9kfL4usXyvWXL5eO84p7PgIwR10UQQA2NmUa5D2L3EeZnHUVHbzuxxaMWqtgDRDBDDdJSw/2f6QknjNNgunmAoH2OSQyZFakt08fUJ9A1qNNR2LPoIZjPwvzvzxdDmmCNmIv2AJgP9whu0Om9Ed+8uNltNcsD7XsZK6bte1y/06L4YH1Jy3kUkqpeFbMk6ULWGaSGXt4gzMOp6ml5V7Mv33Ol9c/eb48uEuAdWeIIw9nd5eFgkTHHgwT1FT01tG3r6Pb555uMg/ftU8KkqfrSIY+NTddXr2gnBBijthFiVpYTHMlI/BHn9eFPEoLTf63NEvQfpHA6xJWr69fKwMy10fOH5ce50fDLu9cg8taDLPOvLix9aAsUog+Q7DfxOrTNeJe0XWfZx3O2e2Yc1qnpG0yGJ/7hX9YPkrR8DN+PQf4zzhwz3/tAxyB+98C4CvR4SAUmig7dRM8sLgoHFYEbpUUoALhAnQXo2lztdvJ6lcOORVjX+voswg3JTU1ky+gj66tle1fyAzUuart1nLN95T9li0Nlj8t6J7o/Z929EmAn37RsuQpzcnMQGrW/U69doK7BPDBzz9+/9oqsf7v4agjOyAj5+fzZ3QVreQaKsWD7ZfxZrNT1+nne6BazCO498C1O2bTCiIDjop5NVUcHtLBEPudrd6j4VZ0Y02XD7ZYrt1OiwJqLTIF6BRRWmQrc/y4g20CfN/TJi4BVHRJEeBXRbay6cpPbPgVdpXBXud3bWMq3NXfPKz70P4L8LV0PEaGoWZeBl8dfjrzACCUIQG8BPgnasfRrzcBV82QrWAVGX7hjn3VLVcvcpvUMEYWRYVjZjinGCzJ9MvkqQfl4CTtbv2CBYEevAZMBosWzsmlh1wkGOtsMmYGQlDkswp5BIGDVqYCfN09xlqaCpiM5CqAn9maDPXqIlAL8gwyI4B9KtMUcylkDny2Vp2w28pfJgT4dgM1k2KwCnDRTScqPSpgG6y/GZ8ofjbDQpqe+zskiLLmQfAZgVPEq/mcTmC6Ir0exdyAJrstV8FuPUejnkNQB+iy0FQpR/yMa9ELXxvBHteZOuUsiI+gIwJMKTC7Jds7giJTAT7yBoO/HlIIMz1t2PtJ2PwJ3gNNREqRgoU1EFR+pQab+yGAcp6MaIxkL4WjAbaGIQNKwGIgV0upzEJ4HyPZaQE+a2UO9xJlOo8BvoGzATUD0rOHRQB852k6WdUA3+fjGI+VRllIT4OvhtkGv2MOJsAPt50A+FlYrFWpfRIMUpTWhDa/yiYdwnaeOO8ITva39sJiMmIaWMlDnFqcr0rHpmB6pyzudX9xTzHrFlmolP35vtkIKmV/sSsxDhZOqnisHXQiAKiyKuGNz3scu1/EPOL1Wuwy/23a1EbCcICsZB1LwnU0yJsA+/1dbXSRPkRgxvUwnnqwux4kGnzuSV44y6s6B963pe4cnfu5hTYAnyZXK1dhSD9UzhavRS3L/S9/obz9+/+8zADwZ/h8gxkZVou5DaYmrDOykypAv8kzOsGjvcffJ5UAqnW2KaDzAQ/3M0BnyKKsW2qgnS6sSbvRkrGLxnMWllfZjENAa9SBIT3qQmbMAS5b2M62Judw9LmINp+AwvoNzwebVwG0J7hIbT+HrKfNzTUaJN1nvaOrZh1bQ/bo3lqZY61evngtZHNaOfYB+Puw2kPmbRu5SRTBAiJ7rBv1+u6XatH7Bny2JTg4K5vvUby5SWDAE38EiYIhbznEg/1sfaP0bm+V8ytL5cKnXimXPnKNQKGUS5dXwmb4gHE4JKDXxrQDKz2Bnn8W5eCMZy37U4/i3iaSmn3Y7AZkyrRrlT3l9IjA/JC95YB7BegekyE7o2D12G641jGRYT9DNtNmbrb4QEmddouAm+k/WMKzCN/5Y5y0NnG/eUhn4oP2qLz4yRfL+rs8ARj2rJEYhQTLmod+n0whHvb7NJ9qs1cQfyAHO2RcppF/YQ0Ng79IobCSMkH+9c9cou6mVf7i67dKD5eabse90XnGeoJc6aztlBfvwqizlu5ydr3NubbD567SlvZHCOqvryonZKqPCKg476xvCpKH+XyIVGhIF9oxJOMM6+wSXWsPVybLzio44dWrZcg868s+Rt0OGRKK/9sGtMiLNHxQRvUexc1T1F9cPMe8Qfc/opvwkIAt+sMQvMzNKHNtUWuBHIt19dmf/+Xy0Y9/7lnR1nOA/6wj9/z3PrgRuAvADw2+8hzA/IjNQu29DJsS6mBn42BIi0SZ9nBSCXAlS1RJdSpNeThlVIA+07DVv0MeUwUDcdilNttDz4Pcoq90RUiAXxfbxsbv/wvmqdb+15rpZDzVtGqNKTgMH/s4ylJWVDc0CseV6isL3jxyMwjw3x6udTBR2xJa6Od1BmjkEkLiUX2HrWXFhJ6wmcg4ezAKMqOQ1LFhHJSjRAGhn6UspdrA7NYngIv0fTC9YiYBPkxtVSRrU5kWwN4UsmlU7fFkDzvoi5Xo6PaSWnSdj8wm4F5D8BDNjNjsQ0svCJMxdAi1VhMwCYgdD0FzNBESCIT+IUBPeHLDwAmMRxyAsrJKOYLFR686WbHdk2za2oL6XAwEZe/DOhNG+wx9aTT+QkYkWBbM6c2vdafZZQG+Uq2nnVPsFmmQNIThlkVUTy+DGbaAvl5pjsGQBHIkdpKxjiZjZk4AOFnRIMC3KZnv4z3AakXAo6tQZjR8jwioKt1z3aRNgK/TkNcchcc5Q+L/R3G4dQcCepjtTmjw9aa2RoAmXaqfA5gJKHXwyd9zfsuYB4NnEbMFtl4XzLdOR86NiZA+peTJua8jkRrs0N4zJgZvgt5athZBr9psxsTutW3AjL+edwe4U6+MfEImPutPzKRlN9rIlEeWS603AL9PAd4uTjgA/QCvtq+31wLgqo2Pvm46svhUdudIOJfCl5XDUitExlbnFL/NSIz2HqT0ynuuCkZdlGGhGsCXP+MiTiqAjzQCYFo7z1js5/2Ft78Brc8kakScosngZ61DZkYcI60i21zvBAFJyIp4Lvr3Rz1DrGHBM+uBeUyEFRao3oPzJCZTtW50E7KwWWFPfxuAj/OHRY7WmQzQBhtsOXYG29PMkxmyJ20D2LCR4nOilsR7qwIh13WVtdBNyoZUQW7EnmPDLgcTiGJgy3uHcsr6EOc835PK4JQvsVYt7lRnvbGxQ0EqhZB2A+XeDDSmKRLtALBcK/rkGxi7d0c4Xj3vzCao6XdN4U0OqFuhY+ocQDQA/srrsMMvRGHnvS//q/Lmv/hdNO9k0PAJd++LfY01ZsM7ZWwtpEr2xAjJHGDf8e9gz9qaQWJiI7yQmmW9UjiOIds5Otnm3newnqSRHmBrAlmfxfWy9DpsKe84OkNbfYJkBpnZgtkj9O1jO5LyTNtmCQ4eBrB1D7TJ6gnNuloXL4Yk7sgOsZu3y9baG7G/TS8sYkN5C+A3US6uXkaShLUozO2IsV/bWCuP1m6ztvZg0ZEhATrNUigpcnoHU81epJML1Utl9HAf69A7ZePhTrmHhn9g91vcXZYY9wvsyRdeulq6l+bLOTIjXebX3Aq+7mTmRmS3sAgqM+j5Z9HrN9f3SgeXGrMah7pOCWzJvOxPETySsZ2XECCIOEOi0xjPgOPZW2CzT4+26EjLmFL/0GB9GqOeoVNvEax03R/YW2hHUM5YqsN55szlC1ifXoadpqnWJnU2nX5Z/Nhy2foOWXrG03PuEIDfAeAvLNovAEtPOu8yDXkO0H3sKUeNXbrqMl5DahfIPEwaoJrJ4ixf+fA80pzl8u2vvoPtJ6SCjkZkmqEGQwrXoSj32rtmkhtli//2HnPhHr70NgB7hflzHamR2n1yYo/JtiQEyGYQvBwyRmfMj0Uaul2+3Ct9shxbSwRf1+lSi5PQnh2peUaTZkBh8HWX6mEGoHpwizm8dkDDS/azqxeu4EBERoOx36Xg1qZqBiE9ZELq/kes/z3qJz77n/w35SM//tlqz/+B/3gO8H/gIXv+Cx/4CNy20RUgLhofcQAozxnqv6ym2+6toaFNF4RsTAVoVvcbdomCLmU4yVaHxKEqUgw7ygqUB3sviNW3XJYyKavYYEQLNZgKO81gfS10zOZMgSeCARS3VFKdCBwMOBKA1Y4tSkvyPfMr5AsymyGXSAW9XwHgQ5aTmYnvBfi1J74HU4CJPCb1NgmQ4Vul24tpe1lKmRD0goADAYCH/5QddG2Yo4tPKolCEuMZq25UBtM0sLakjwuGva6q4ZSA1KLASQ4IU8jR4IqDRO2vxWaTyhAA1DZa8sQO0ORBGr2Z3OzRe8O813Z1avSVakRXX/XzUeCWvvyytuH24uBUAP+Y1PphMM3q2LOBUYOAQ5ZEYJ4a/LSpC7mPwZvdZZVG2BgJMKhHv/82IBRMyaILaG0P3wGAZC1GhI8xt8YEPSM9mMNRJH20DU4kpvXEVmsenSa196wkPZnVYf4BDqYoWIs5KmQWSIZNKQe0rDIHtZ+tLKQuyg69v6ypQWFIyLimCuCnU1AW20aAyVcy+FyMtQ/4w3fCRUcG328LWQ1WDYYr4BjvWz17A9pw9rFLMJp1utAeKs/RjUZm1/goBf8RCFqUHI17qiJp2eCwG5Vp9pq5pNoe0l4BXm845ERmyoAZi1GkTV0KbrOpkM8J4AJYFWinDl+dN/0KcMjY3wPgw7r5fHsEkSHHIHDoArLaWGYGix8dS60rcVFmAbWe8tZpKIMS3BtUjnbuxHiH7Wrl4pTrFJcO9pcIziK4QwPNcwtpRNTJWIsiIHbQrGdJy9lw3DKzYY/NAPgWM2dNhRvD2P4CBvOwry0BPkFNIS0f89B9x3VutkINPhISLVSbIrgIUkTUSroMCJErsYYNTgyFhoDpfVhyAb49HPRsPwA02KXZ15hLEuDPwJ5Gpk49v6DDuWlmwCAsrtpal3w2FoXardjA0nnsl89iaCdmkZVfPDuDTB1vzggYBZoHZBYGNFwa0K1zJPCRcGAMQ+IE6O2xNyjxl5kXvE8gCXKsK01OMuSR1UTyQLBswywB/uIcGaBlmjadv1YmVl/HSefFmHd3YPC/9s9+N97bpknKH7r8vUsAkXug8hlJnixK7xBMTjFfDLTt0dHGArK5ANpEq2/2J9y2bIY32iwnO3dLAVw3CaD0jzcDd8b1jGF/JZq67XOhQw8nJCU6ZgIewspj1xhWvQDDvXdulFn3QXzjT7iuxuIygYEZRHzp6Qy9cetPAW4naMgv4MtON9z7dJQlq7i8cp5LImDlnNkni7a2SZdZagZOKQC2z4BuRQbNzqsh63Xf5k0SRwzlLIFHB7C8C0C/TRZlyPOZWcYpZoXCX/z2iYbwg98sLxD8n2PtHUPOmIXU2WuSTMsi7P8iBZ8T9Cs4sQ4EQKqjUgPN+JggvI/dozXiswQ8EzDiDfdSXGc2CfAPd/pl+YzxYvxPKXg+pdj5hDlpoTCapDLJvGxJDMn74EwzRi4zSbfXCVyRaPFAV9i90p+hqPij8+X+m02clrR3tv8K2UOyAit2huX5vf3OTbriApgJtNzT9iF65lZcR1h8rkGiwYJz6pA9oIYAl53XPvI6hbb3yinjcooEa8R5dTSZ3YxbO/tl+Z095DrMW/7bXebLLZqanfIel9mlr1NLMstnZ8M41oRrh/WoHMwMir0N3NsX6AmwcJ3MAYHGAOnRCLnaxPICz4fPInCaYI+f5NlN0iNiiusco8M3/73G2PTZKy9duFAuLp4Lu9OHd3fKFtkMbTuHnJHLNMS6dImAgc/6zM/9vfLqj/2NXIM/+NdzgP+Dj9nz3/igR+D2W38YAN9D6JCDSe9fQb4MW/iSC3wqVjSbVAnwU1KjjtqD7THAlyVUSxuOF5XfvKDFw1kgraMFX6lySRmNACgChXB6SGCfenu11t8H4AvyOacymPDQyC60ycZWXSF9b4kv/nsN8FPdkBrUIKp9baVPT1a0ktxU75dNr9TNs8nweuFvdHKtZBSpwc80vF+y3gNAcB+7PQG97c9N34d2OFj/BC3mFwK8SRqa0q8ihiwXlN1TB2kDI7TMbFymH6eCmQPocHi7+bVhI2SvmgL8CrgJILzmEYdFWo/a0VbgZcdJ3Wr0locRtQOuTjyCPh2LtFU0qFLb7hAplWEMjrA1E4AeBcCXzbf7IYcTg2+AFwA/pCxqdlIXH111LWxEwiJ72lA+w581wFfvbeGwZqxKfQKgCUdjDtEBknS48hwlRrJRCcjV6NvgB3ABWyiLH9dnrUIcDIZt6m1hkPDsFpTL7AqwlE9lL4Ich3AmqjJHzhdtJke6l1RBYe1I05aZ9NkpQaoKbjOgzDlwRubEDq/hMQ97r5OOunentQBfHt2MhVR5SG6CaFb6lJr1sQXMSAvGsMlplyiDr1yhmu+8PuaIGZ0oNs25aUBoEOvP/OoAwmWgZgD4UQtRgUgfpA42bQvW7XYc69JMi9KffO96fgvKh/uk7ykUN+jwuWhHqD57CqeSHtreDgB/ErvMBgEcN50JjYqhVkpmN9ywZ62yRsOtO5GhsHGWDaZCVhOsmCBSAAAgAElEQVSZNsBqWMpWwVSVyTEr5Xg7Bw1WXRNmMfT6tsg2rj+jigT4rBEr5tIViUuxJob3n7QPQAB8n0tVcCsJoPOOY2+XVdn7yK4I7q1DSJCvpEaAv0+QY5F5vC9gug/A10tbmZDXYRG3Vox9nEFskOVeNqXzkEw+f2/W2nuDsPBjj1xiBmdRW6ANcT5H9w5DAJ9rdKy1p4H3TtAe3u4G+9bExDxI9t9+F875NkxuDe5nYOw77A3ZbTZJDOfIEe9bmyOkDt89MYMAmfiwnaT4s0NB5jwAv3vxtdI4/yLP6Ljc+n+/WL7+e/8iXtMBhPn6LkG2GYUY96rmKp3N3OsWgwG3WFwtfgfmvEkNyClOTs0FWHP+PKO50/Dmd6BXH5YJmjKd3F0vEwQrLeROpxSEHqNFb7OGRzjgdLDtnMCSE5qbQbVeguCHtWytxAkkwBBZTIu9gsvH3aUPg28n3rlySrCoOcCDd75dNvVu57lcu/pi2bzHZ8EGz1Fs21Y/4/5F1ugE5veIdTikY/iAb2th3LOds33mtQB/xPyxBoacZFlgf+u6DgxKYN0PyEocMxdbuNGMeL5rt+6Xl3H5WaFj7JE9AtC/D7DGPNvcLosPD8o5QGbH+gp6ThxO6h/D3om/vPHgAa41YxjtLtc50yAzSOMr5U98AoXgFOJuocVXgqlczuCJQGXMMzkiaJU0UHq2ousMc/2IIAeWCbtM6hQYvgEB99Y058Ar8+XezW45oErVQNMJ3EQCunpxuVy8dLG8C8C/9T6FvZw3FphrA33uMmcGY7aD9eWYegR2dgIo5E0Ew5/+/I+wVjn7YPeHFA8fIeM8VYuvHx+s+DRSssk7u2UPt58HzJV7ZpM4o1YA8KhtKDRmHbMHR92UNmzq99lzD5nzQ+ZwF/newnV6cnxoqixewj3pApIjgvsx56ufcsIanLRmxt4KFIRPUdNxRMbHLtzfuvOwrBOMK4G6QEfmJfawMbUPdzfWySRslU2CnvMrq+UTH/so73FYPvW5Xywvf+wzzwq5ngP8Zx2557/3wY3AzTf/MLyLXSymLQX3I8BTeJqz/UC6pBOOh3IAe/+dPsoWxtW6ZH1kgz2tAX51UKfnvOA+AX5IC5JOCuCTQUNl4RaHW2q2Q6Ij4Bf2Kk0IXUDaylmoVuvGa4BfF6wlcBFQZIYhCkoFfJkCiL/7VQP8WiaUID295A0U8v3SO90AR1mKjLNuHwYPfkboxk3JRzdaUoqAnAMAvsBU67VpNfMWlFocXGUQLNV1Xw3XdHTrBlDBYAsOQ7StLhpQCuustlnmUceLjo2lPMR9P0Cb3QHVfodNpgx+FaSYZg03Dzb9KOi08ZVuIQxAavCzMDe168my+/ewWHT8K5Z4jMPLoaxssPimbSm2lXWyy2wEZTbN0p3FTIvZAAujdbjhmnSZkX2LjrAe+hYpqnfWttN0amrO072atwjwhDwMFlM3B6U5ymuOfX3lpmO6WP2vQFDGx8MpvMfjeTqRmH8cSrK+zteo7wiNtZInQb5OPSkbcfrVAF+3DJnUWp7lxarLVL8cDZbCpz2bF4WMTCCtbpggS416Y0IdpzIdQEOAHnGokhAnRlLMtb2jDD7ohDG1+JcCZsY3ZEPchxkwxzTmoWxWgACDVxl7detpdaqzSm2POY3N4Qy65x4Hfmaisv4kgwrla/lsYo0Fm63Mw8xABsW6ehhIam0p867dqxIstdzTsLvTvPeUVpuCNIttzdAILszsuX4DJBtIOcYGURYRI4vavhMBzAn3KlOZDan0Fk8G3866fk7UcbCh1MG6TG7UU0Tg6fjbFK1qliUYj5oZMy4+x5Tp2IiqGdEiz4hgtanbRgReTwF8eyDo6KLkS9vXKDB2blhgq7RGhlZQBGPLGAwt+OMe7Rbap9D2iMJIZfHhKW+mhM8U8B3QXGgAIymLqjNOmzXQMmNQ2WDmNpfFt8d8phkAgdyY8Y9AzaJcgzafRZVZyjlj0SHAEEbffdix0Ja2Y7Y0ZjuuKXjiTyOf0cO9o6+9xEuYEDgPzBjAgCoelzhwXUeA6jywdsYAPSWWYFw6rlJoC7M9deEVmgddh90clXe/8EflnT/+k1hTcyzzafTpSobMnCjzybMgjRZ8RlPUPehvb7DVIiiYRAbTkMmfwckJNl8S4fj+XewZv1ymmTcLgNo2hcIT/HnmuoIFn7l2Pq71jNc3ztNZlzXlHttgz+OGywkBrb0lWpI5FI1O2rOAAKH/1reyW/jV1dLEEegIqeQ2QPUhIG4PYHz9hevRSbUNu2stxQ7AbsRamTm3WOaXaFrHINgvRT26GVsLbiUyDpgv6/SH2KBx0hANfThdsRdrAdubYt1z70d8bt+Gaa457vtge7csQgB0rBsyU8LnHhA0nsLAL67DGOO6M+s+VNjfeL9T6w9oSNagEHgIA727YDCOHeoEGbMrV0uDOpoJxtJzZKw1J9Kk/U3mKNkca+ZOlQySKWgYLHDNczyXedbkBJbBk3rMz1j8byOwYbnT2C/rl6bK1oN5isczwIwvnukCPv3Xadxl5/qvfvWboaXfJlOhA9H5K2SIkMns7xGAkA1g6pV779Ix9u318uKPL5fz12aieDZKtayV0aVWlsvOwqynhQ36CFCjcBuXp7vU9jUIchdZX9MSG6y5Ce5pzDpycUh0eSpwavHMO2Xpyvmy9Do9R15HS08AsrSyAmjfwcmHMXVeE/S2CBjUoZ1yrsxbl4Yk6ATnnW/euQ+LzzsRxM2yVl6c51opBvdnNza2ywZz4xw2mj/6yos8n/Xymb/198prH38u0fng0Obzd/6hj8D73/wD2DYOY9ZIDfCDYXLNfA/AD4ArwFf7y7fetdmoxpRiXWwLqDBdbRGUm7UAPdh6Fi4HZsghKoAfXuTBxNfynycAX81CFOVWEiHT28HA+z/eo26UFQxn6KjzsEzPdw+hBA5ZYCuY9tefAPwE6CnPyCLetB5UUlBLfQQSHvyCe90youFNpQvw4BF0pexH9jS7yA4rbXWb65Fh6/EtOFeipM+9B2+WYNpmPO0xI7mgDCr+JVMnOEcG4I4pII7AQnCehch6nbcAmH4L0LU3jZLhKJ6s9N42MYItjoYzZiJkuwmwTP17qMiEa0kqsyvbG//2uVUZjFMbXekrr9uLQJ9rESTJhsp+RnaEA1emsaENnhurloSAQJtw2YwrAb4N1TNwkUXV13qCv6vnD99z6xO4D8f/EEZOhkqAb4GsLkAyjhYi259Bprdm8NXrO40eW58K9BmbKRs+CQodT+UqZkQMGKKzb46FX7LJsqYJ8LMYMoI6f6eSIPVkZZUcVFI0swMB8M1W2HxLgG/BrS4N4c0vg+q7+4SduV580N0R2Bh0ha834ymo1mlE1lhW1qDEtVQD/CjiZowMZLI3AEF3ZGYEBfrsA/AoEpulpbuNwPxKgJ9ZscxSJdsryFPS5XMSZFp4KEBVF+04q50PO1PGQ+nUtPIN2NgptL4C/C4gzYZXDTJGZ3aLDV95cV6CfIvWsotp5fOPRGcf2c8JmveYN14X69FlaWO1kFRVzZbC5cX57/pyrGEslWL5rVON4xL3FgBYzbrAGEDNszQgtnnNBGtM6VDYphqAkF055bmc6egk6HVNuRaUwLAuBPiC+1PGIL/V5nOtvL+g+gDphhK2efTkIzW7gDMGjHlrtiDJAoN097SoewHEKbGR8bTzbF0or64+rHHj2VU1N3UA7np0HlZ7lhMnJEr+2+yVe5oBmnajZqdC7mfGFHlbFPKjCIEpn1a65rwLOVAmJWyW5v47Zn0lhMuAz7mbnWzddzOzZJHz9FIHbToMPE46E/jhb3K/b/4/Xyh33vg29SY0PIKRnZ+n2JVM4ol2o8p8tN+sjQTiGThfOReQSRmwWyQ+xZxZXAC0o2Dfu3e/9N//Go2ekKvwDl0aD/UGBHFIUOxk2kKvPgVARwwOKFTKBhA0OQir782eGMRSyIuoHmAMC44LiwGktSsnO2j6afo0abG0JBXFs9tbdJxl7zqJswoffAK/OQKOPbrQ3uVahsyjeTqhziHtsTP4DI5AZ7xWUmQGYOleqw3yiKB8QPHuPsXCG/sUjysRQlpjZsmO1fYisEhT+80GEh2B9OKpQQ+fq50pDPMQJrsJYz5H99W5jX6ZomvyFM46EjbaUo9xlWnvwYID1Nfwlj+1c2uHQOXqC4B+3IrYS0MyqFzUrrNbB2WXOowd7rPPeSMJtUgWZ4F1sIcf/DnrcjhDtKDsTHnKwMSz/9zAcnnt8mI5XltCi+754By0MJzsBAD4hRdeKFevvFi+9KUv40GPZA+by2nIi+VLzBN6MOzuUYCL3GaB1w42muXNr+3QcI1C2g8jp/JYOJTo4cztZXZJ6dE+Ta5eas6WEUz+u/c3yzt0Wj4iuEBUGM0bI3ajLGb9HhkdQH5bYlASjSBr5spKufj69TL/0moZ0cV2mTqPZTr/DugbskndUBgueN5ZbMz4Ky+cNfulLef9LRpeHZV9JZMy+3TNfY0akQ+TXdmHiPrTG7dx2dmmE/FK+cSr18vpxr3ymb/zD8prn/rZZ8Vgzxn8Zx2557/3wY2AAP+AxQJeCk2bDWgEAXEw1GldNrKwvRNDKUFm85JR8FsWx5/HnwFwWNiVLjN0l7LbFUgPW0YPyfhZXSibhbpheefhqTa8ktdEQ6tgutNGrpbYiC7CptGjptYkB/OcFpTxev5bdL5VtOnn+6YC/NCLew3q8NO1IizqgjnzT7WxlRe71op1t0w2Cm0i01lFJk4w7d9S2y/Y17/dDX4EcNMj3OLYKH6zKC2Ci2wmpjtRMO3mBgx6Qp4jKKzgvvIhQb7AWks/QwHtzNjkI6AKAKTFGJIUwLHA3Zbvydzp2pHMdXaTTNvQaNRlMKU/fSULMmgIv/6Q6AhkLdjVEYcxOdwOT/PI7lTaZTMLsqAyss4HP98xdWy9h1MAfhOmeAJLuxaHktkF3zPG1KZIHsgB1eWeLNRSNuTcyS6rstMCphxHJUZKagSEBod24k05gADLTEtmgHyu+Txl93qkkq0zSI90wY6bvyBer3HlLVlclo3RUu6SzHgGdha3+oxkOu2kOclBJdsZ2SrZw5jbjhdyIcCukqTaSSeyGT7LuDDnWhVQRqBhXwO7pNqQi6wIzNYhQVRIh0xLPw5GrdNI+ZpBpGMR18f1Wkzq+AjWegQyMvhT6s6D5a73iMxGZGYr5VYGBD7r7FXA+ygzCUCKzASAb7GsmTizM0o/eso31FvDUnZxLWlTZNsGrEV9BeA594WqXkDJk374Zly0ZoXBH+6uwVpuIttBJhCVgKmIsQ4ke1MAfgSrOuc48x0fAT4ZpbZFtUixLK7tRcfYLNSMYvGol8jvY3X0XIWOP01p6JgHblAEsFq0KpmqbGSjoNwsA/d6TDYqivL8zJBwwb4iudGJxr1hxL0cwOw5Mc8hTzqBddx7hFyNsQoJnbtEyKUMprgCxtoAbMR7DLHhGwHw1Q5bkDuE2TdjEV2eDR4dBCODkD8mwA9ZVczRyo7X93PN8mnaBVtzE1Ka0LvbtCmL7WeUzVjk7nx0hBzbAPlJBih3Yheo5F1pZGCgmvthtUdwHXMw81NIGGSyZ5DS2CBsc7tf3vvOX5T337sVJM9sa1CWAFbWFoUNbSWtsmlQBGpczzHFoVMNpGKsHb3QzwgkptpYyY6mywD2dvfB7TKYXmfPBqjiAX+GzrsHEF5Coz+Nn73dh090bFMyx9qPYFi5DCD5jHV4bIYG55QTfqe/cYCO3n4eZlKwONzYgogwYLNwlf2RlMOQLqljCaToTMunsjctwoabEdlBXqWlpISNVp/T5+j4rBWvE4r5QTkmIQn7Af8+jr4YZEPYN9YpDN6ieNQAw2L0Xjg/tcLKUTnPoXUhjJHdYS1EnbYuB/B/YIdtsiJtAOcU1z4F+Jyna+8Ce/mYfW2g5vQEWQoffwAQPSF4ac2hsccBp9FbJMMwG/UAGuf4vE+YZwc4A+3dugfYJ5A2yzxxUuZ4wWCJ+7HpG/OhS8Hr3IxjQEExGYM7U9QPnF8oU9vUChC4HpI5cBIqWZP9X0X+8rFPfqq8f/de+dqf/AkORUiK6Ig9RwDYm0e3j6vN1poa/CYNslrl5j0yXgTwAvoZ3HVC1oa8qG0GQyKENTrEi36e/YlVHZ2Z79x5QJEykiVYdvd99/Qe6/P++sOQJC7CqEuwINmPuoCrVy5CMkzxPqxf7meZYmALsQfsX4d8IKUKQRidWX/H8upRnI0faLlxY6O8b3CFO9FE+7isoJ+7yJ4w3+DMOsEFCfndWzTmWySw/bHLV+glsF7+o7/7y+Ujn/m5ZwVbP3yAXxeHecX135/+2bPeyfPf+3czArVcpP4zMPWTk/rfzYf8Je9y443fQ0+6zeJKgK+LjpvgU4ghHEKCvVamILvJIdHTk11mM1CUAEJwn+4KyebKKgtWEuBHYrnSo6ZzngdyOvB8F8BXDKQcJt4n/XmfAPwcH3/Va0k1RKVTDibMoqEE+QYSIXlIsWiC6NoTOopdM22ectxkRXPoE0wIrPzTXUMg2mID7MCehQ+6+3HNlgc/zYYUmQP0kcE+6zqjTAd2AjY0HEB488xqsKlzyEexoQnJcCbJUjwZ7chuyKaG7MGiRVh86wD4b26aAnyLK2XfBUJaZuqmY5vuKOKN6/e+suOnwcvjLEU8HwIKN1+BgIybTFQ46aQOX+cJH/+ZDL5t583uaOXIIZKZBcBQuCj4jFBjcm8Gg0qOooha4AsInFSmE4W2unhoEammXj99DkedPOJ+Bfi8T3K4AUjrItIjDuvHrkgR+GVBdHSf9bdDXyyTnUxkAHzuSwmSWn0djLIwU8Qu822mR4CcVqp13UZde1E3SVNCkYEXQyHbyUM01a5No2Mvc+d9Ceyj2Zi1EGrwkRPIkJ+ZyYq6Ey7Ta3P+VZmE1HzrOsOBb7MYAb6Fx1yPQDbdjJ7UnUStgfIqHYi4sGh2ZRMg3UEAJAL8LgFN9I2ID8x9/um6lJSseUe1m0u6txhADSjMGyk9kP2KIFQ5SAJIi5qdXx30/R1ARlufc8Bfo410wKgsAmUHXoAPo46W/0TGlLlyyH5yQA3HEcWFZm5MYqiG0UFHQDsBYApwasYismtmTZS/wFRbBM6c1tvfsY4aCJ6I60n7yuz2aqaFue1+hHxBhjssJWOtGzAbiVNz4LfXSWDT1M3H5kYWi3PvenWbaYm1EeuF+cTcitDTgMBOuzDw/e0d5BD0UTBAYw94ul6nHu+6yZ4AZsT3AIB/AJg70HXHeiadYaoaISPIKMx33CKQS8tSZT0CpHCAcu4ZfGvDGX0A0kVKBr8bRbQW8Vc9GUIClPdR15BEET1rwX08xlbgH9nSnI8x56Ne4wynGrtbk61hPvm8HTstktc3dsvN2/cjWJltwxDjOe/zqIveDXqV+tgLY5LC1CNkEMzInPaYArSQro0enZTNt2l8hUPTwnmuZ3ZY5lrzvG62jLcA2DC8C/MEkDzvra1+eYSnf1M9NcNvdmka68oumaRpwHxbS0PqTWyqdUiRZnTDZQwP2Y8ePoL9NTuk8xvPbZKApYvkp4mspwnYnQTkj3kOBsNmiOxmqxGBDkr2TphaJnNgQbcusszjNplL/4wsbYSXTHPmLDnVsmYzPbMoSJc6vg+714gDKfT67NVNshxLaOPb/Mzcpa4H1hQdAkibZHp6O5gw3NspvTWkPKYnAceHFm/ge+/8J37BerNdDgmujxnDdhOwzzUO0LmfsTYnWZdnBDOD9++VwXdultM1HHo8r2TsnZDnqJexP4CSLfoIzM2zpwDsCbnLQ4KHPcZm8WyeIA6ZD/KoqF9y1rO/zy/OlI9+4sdKd26+/PP/458FGbFAkNvjORjXG5turRH4IFl74cpM2dilMy+uRWPmUc/PMY7G3rJxRLY1auogVSaoe2G+zfAMFnhfm7FtYT/bx3Nfh6szMj0Dio4P7J/Avc8vzZtvC+niOTKIlwD8U+zprP6yf3YQlrpt/DuHBtDKPKfEIzwh5WzInDqnkF8jCoI3T8rXyNQMZhmvyWFZZoxXyEZNEwBM0yDrjH3jj++/jzRpqbzIdZmd/ulf+OXyoX8ffPDTIYFBYiL0/2KjjInWxqRb/Leby/Ov/39HIBwIBH50J2wtwaC85OGZRaX1Af/DAvrvfv3/omqejpocBloshs1iMNMVmGYedSurw3bY8nHIcOjKKJmG1AIyAISLjUUdVoba8QXTajo7hSei8lDS86fvHx7wgvmQvfC+wf7L8GehWDjquAF6vFcMflyTTJ3nuODNA/J7Ab6HWugSKkAdbGqCEcFoaigE5bVW/akD0ldFE6tswmOBp8jEzqSh8WQjUaHzBOA7TvneWeTKARMNcwQ6MDbk9D2Qw69bcFqNi04aHvwBiKNJk7UFlWTFw7jSjwuWjikAk81yFCPAkkXWvcYDCfZSO0S17wLLDKoSMHj9gq/UltdaS++fTbXSekfvgah/cKztFyBwtbskvwr41DlH+ZbFuvwgswIwSVofykIanDimBmxKj0K6Egw+gFfpioW8MV7afxoY2JkXgC8bLyCrivUMAR2DOtAKOYpSHZjRtParbE3VWwfAVxIV/GcEEKE7VuoTmm4Oo7BVTOeVrGtI9xWfZzgMVex9WDhWICsY/SjWlkGt30/ZSDpFWXinHETw1FKGFACfAtYA+LL4PIe4ruitWlkbVuu5AnFhqG1H47qTrRId5SEVOIuMU2TEwmcqfj42m8S3rPthsFS6oND9lUNfiY4dS9vRBCx18TW4N2DRcrS2f3WWZplqJTGxyBjWWSBltsnnFHaurGML1mTXO2QJ2koEwvMfkC/AtwGPz+AxwAcoWufhnDcboc+/RcQDGPwA+GpG/AgLoy1sV94BnrEZXAD8yJsFe64jk/UlsvgtvvVT7zgmri2uNeZQyH2qQDwp/Hg2MR/DCjefge5SOqVEEREgq2EnZ9xUjte2kN3QfwDgGkm7KJx3bdsfK2sptKPc53Xb64/wQUdSQffYFiBnDHNbZ38iG1gFVHWwKIgU4A8tzsVT/ABAZzF4AHzG2GcYBb2xR1WORwHAdfkR7tT1CNrIpu5eE4Os/UESCaDuAqYNxqxh8fPrANURiboY94ZqfacUsPqKPSgzBjHng1+BbWXIBKvKo3ymAnz3pQF+9LfvPkSWsV/mO+jVAdfu+W6frZgfXBdZhKZnAMGGEqFTgxLGsE3dTWtnomy98bDc+857MOqH5eqPU8sByJpq4rZzMlv6D+lRgY1iFFDzebsUyq6vbyGfgrUPy1SaLKGRtwZADX7D+gx172SWLN7u2pEUsCuoHNiJWOcVxjcKn5nobYLuEc+0byyKlDBqkGSMnXMSHGr7pVh4z56yoMjQcR/q15nPZ2RiHWOzeGaXRszjbaQheF/BqltwzLMxOKWoE5xMw6tDOsWSGWCPkxWes5u02WhT43i5nzE3JlgDXVjwCQpOT3H16TFmUwtkJRjHI8B8y3MAUD3g3BgwBqfUDEwAlq1pOF6qvO/NZtANd3TjXjn8zu3SwGu+oS99Ffxa+9BETnU8zz7M73SXKGDu/n/sveeTbel13vd2zjl33zwZk4EZQAgEEUyQEmnSklykLFJ0YMlm2WKZX/zBn1z+D+wqV9miZVqqkqySCEomKSYAJEDkNIPBBEy6YW7o2znnPh38+621971DWKCMKQ04dM0Buu7c293n7P3uNzzrWc96FlmLE4psud81nv/40AQAfxd5j0SLLm9c0+k+2c/mcu7iTHniqafKZ/7wq/TGWCXA5FkSGLT0cGIzxhtrJ2WV7smXzo2GTSvYPDIPjWb2EMkesgL09CJu0QWL928H4Hum8eW4dBBE2mdnBXtPO9YeA9aPqKNoJShsQGR1UTPgPnRMUNQFUahMzhqjEx70JgXN9oXoICjYIcjYl/Ti57ttiCZxQ8bs9JD9d5/8Cw/+VTIFWwRQey27BAnHZYT5Ock4nx+jgJsaic89/2wZnRgtg+wXutE+/dP/abn0+I+9VXD4o2HwY5PXbm5hq6x/d7ZsvDhXDkkLCfCP2Xi0ZXr39Zc7AoKiFirc2+hK1z6GjvY9E6X34cnSOa52OYv63qwXfzuv9tVn/4DiGQ5jg2D1uQKcCiDHNfDhNhyxwDA190TnlTwnmGkPqmAg2SSCcdPuLgvRTLkGyA9eqpaPeMalFt2XwCSaQoUOP1n+CICUk4SUJP+tzjzFNUU6PlPd2VAmHVWixX1IZ3KOm1Gou7VKyQoAs8Oo7+mvJwAOrbJ6mxQm8e1kCYMF11QXvaaboFZcIcGvPiv07pWOXqZMgK82OBpMVaDc+r8QJJmtkD3nzwbMlXUOSj2aQsJiqGNhZt0gqbq30BqrHZdBlzUX5KcOX9ZSlrODg0TZTchKdCkyvalcSXvCOMQym5HgzntXE5MHtfeS1qeyxzpxIG2B5Yjfim6UMLyANTXaSoZCbsGYeJAKjsNXPQ452R1BsensBL86/IQ9aoDrzEionzaQ8eDMxk7ZFTflCj6D6loD2CrXSYAfFmpxLw5mfnlPwUqGPl7NcRZ4G6i0V45MEVgJccJ5JTXczplwGLnTFC1XV4BpZTo8lzBzCNmIWDZ7PnjQa+nYJaDm0DN70WLBsuBeuz69/wVHKskimLQW5W7AHoWm6nRhtI+1AWVsGzCFYWOq7KHKWmVDuGTxk8FPoK4U4YCgx5cNh7oFJjCUEcy45kL+Vum9K3Dv7+QY2iwtM2aBiPzZ+n4tPgY4x1wJhyEtKAU2yEMARjL47ThSdADy7wL8isH3WTjvvQflOYJ8MzU2GNtb5bNhQgNQCvBlW7l3i7QBXnq365ZhQBFrVXIgughb98D4MhcF7zKhza5xJVvKq8xyVeu/ZqYNumISxhLOjKHSiSh+Z2OLQn41tjwAACAASURBVE7AxN5NdNlXbpUd2Glb1BsHeDF6vQ8OAKZwHDkEPGzQgXMNTbDNyE578eG+MF46Jigk1OO7qvlJd5p8TjWDb13HIXrgXYDPFgB/twL4Ue/hMzErGOyJANsZHyGCIVd0/bWI15oD4xX32ciumYkSVJs5lcHVKSf6auTe+eavulg5gkPnlEA/Mp651/pZYQwQiydJFCWIrWrozbRFUbZZOPzPGbfbdDtdB3j30gjKgucuAHVkslgLynJU45xacMtc720ChKFp7x2fxucde8Jn3ygLz7xK9mO1jNzTW8bv0XWKvWIH15fVQldYnFXQkcvudrCP+fzDNpg9z+C1PVzDaFTFv60RZOzq/xt9HHTxOihTU5yZsLlmnOx/0YLrU8M5YjdXA3RkQKsWycKqt5Lpsl7IuS8jf2D21hoOdrp2shcdgOJDzxDJT55DizUujHAb19s7iA3qAM+evX+BRnA7FLO2obWPWh/u+1hXJD6PT8aSca+s0xW6h7U5jstNLwSI3XsFvE0AWe1Wm5kfxyt00kVi08x6GB2jgJ1gydqNJoq2bRBl8e0x96YN8hGBVhNkYAfa+RNqCA6VJdkE8BZZiyu3y/E85JxstlaejE6PNWfo8E/AEk0z1AiNwH4TWO1wEVvMwVWchSZ5TpvUBAjOmwhQoi8JAL21iWwNTcM+9vGPlZWNpvLdb38rzBGUuDR3c/aw32xunWI1uVam6RDbTVCwaWMs1ucGdQrimlaakjUzJu2y+kiD2ij0NQNlfU6MGWOjU98S1p6bdl/mGfeThexj7z6BTEKRVfoA+/aiONRWVQJFO2LGcktpI2Pcwbm5QyZgn7Woh38fv9Sms44dwgPIkAGBwV9YPSjLNhpr01UH0yHWzkV6NDxy7p7I3j/7wvNlkvvo59mYBHjgp3+5TD3xDgb4scGbvrlBhfCXrpTlL15hY0xLtXdf79AREGSxcQ5++HwZ+GvnSs9ZmDKKbN5sz/d2Xvn3vv17NE2hJ59Eg2nOkJ/cZfAFgNGtMYo8+arAfWe0QmcbDCAcSbWQGIT3OT8r2LkL8JOtj6S4bG8A/PwMrQGjWMtCXQG+x3M4gFQaZo+yOJ+SgQqJTh5VFRtWM2KZGbDoU6AvCE85T35u6KMFXZEVyMMuG1WlrCEaztzlOINBSoBvcySAKRt4O5t8pUgK4Jnyo8xUpOzDYlaBNZtyaI/5PUFlOMEYYNiavSk83B1vpUxKZiIlIbAKgJ9BVUAHHXXUbAugbIhkd1szHQJZMyhsjjYkUo/ve0XXWA8dr0VP7qi4S61vauSrpmM8n2yuJEhwvD3slUeo6Qeoinxg7GXu9cG307EFuzr6JMBXH4+W3oDFZxre6mIrx1dZjp7rACyfunUMwaJnAXF0wTXbIwMZ4E9RUTLP9asGqursw0pQgO8wxoNXrpN1FQZrNttKC9HUzdukJt09DBAzVxNFxtGOMie2gZjynwTWOafCzSQAvlp3P8/uo1X/h9DH2zHWokYBfjoPhWsL42WRXpudJw0nAuBXwWTFyPtABdAxD2TwtZXUcSZcdKxpSHlFuvVksbqvCERk7sPOk8yQ2SR+LvT3MKodgJNgbb8P4Htv2fhNqVnagHbpX+7ct3C9DiDMWlgYy8HofNES1uDNZyLA7wZodQJ6ZfE70AG3WejYOVxJdASPBhUy+Pye72EzMZ2bYL2tQzmB8QxPDPeWYLcJWF0TAvywxfSacvx1h6r3j1YIBQ/+Jlj8Fp01DNqVv7kWfL9qEVoQ3sZfzGC4cdkQ6QTQcMriiubRIbOxnoQmVasbZQm/bov5ZAzbladV2auBPjToAzCLXO0CrPLyTbTiMPyD6rzxOe9iT26ZoKkSTGh04q3GNIKrcHWqbC4NYtCQb1MsuLWFpz7XYsCYc0uZFc/DTdbZK6ERRgLudXa4rW14dSdLx64IvGN/dG/MoFhZkYGqzLeBvkx/yBkr4iJZ+lxPOsMkuK8IjcgyWtthkJRrxD3HINZ5F88j+lpgWct12lBrh2ClE5DkvtNF9kAffCVCSnN8DnY5lxSYGHmk9Dx4H3OIAsxnXi9Lf/bNsvbG5dI11Fqm7xkH3NFpliLPDRxVVm9Sf7JKrwHuTYtPHZuiyZULlnViZ+YDnp1dezcAvRvbrBedn3ym7JN9yGD6saV0jgvUuwHDXv8uvQIMIuP84P52lfAwv/rRpVtj0MLnMBV4zjxDgSvjUTtj6eC1g+b8yHmkCYH7KaCwA1ebofHB0jc5WPa70H6TzbCbbBf7QLPkQwO2GICI+E/VPte7hvlLVxkDSLYd8BxlqPmT2RaONA3A+KFOONivnlB8O0JtQ7skF249TZvrBKP4x3ONdgQ+ENSa9aHotw/t/MHASNljHzrgZxoLkHJXZsv29YWyRbdl9+B21s0YvUBEySd415/OIIVi/h7AYh8iK9pl/1jEInJsGI9+Orse0pzq9ISgOjJEmjtQ78X6fOLxx8oTH/5k+ezv/R6Ftivs6TgQ9Vuv0E3vgFJuE5x1NHeXs5hVrW4clVXuY4eC+iaDPzK3LdQTeFZ1sV4spLVjrP0yQpfPbNzkOa0zr04Y417uvw8WHt8kCo3pFUAw0s9csXnkOkTYCmt7F9OGJgKHPfaTTVzqdNk6oO7B523AO0iGzeBxj/oIjULajiGplo7L1csL0XG40cceSc2A8+YC43PP8DgMP85h7AljffQwoKqA2KZM/ewvl8H3vUMBfoIUrJ2ur5X5P/xegPt3X3+1RmDgI+fL4Mcvld6zFCdVh/fbzeS/8M3fAeDjr8sh3GCTONK6sUrthvOCqbZIX2ZXVrWz0cTJFK2azmBn9erWi9ZDOyU6wWxH0Wfw1zwIwYUFnNE0sgoi0vs7Ggy5ySSuuQPi3Q1qABbypfyLkC0B4R0JirKDhI8en8HIhxRNMJifFcCmZvAr5iwwdMX211mCaKLjCESGQAs9Ab5tMyhEDGCaQDPwWoyTAB/drkxr2O0lMyRTnc11BPqyosmgeu/h4c7vNIdNZeX3H1FVgm3HJCVaBhmCNKU6WcgY12YwpKxJVo2DoCN02Ak6DWjCVjFqCCoJivcrkqoDimhgpo+4sobMSngdFs3qse+zcqM3qNBGUZvM2tHHMVEf2dBVRNZFCBcFlI61wLbqmFoxys2MSbgsyaYbTPjuFXsf2vy4xsymxGVWbGNIIcxEBLNG0AboziLqDA69Rp+nTF+nnSNJaWefguyPENIjwU7orLOeIrI0d4KxZLaz+Dl14KnDT/9wgZnPyhAhJGPcQ7cAXzBiDYRjqaRJy1KYtSh2NpwIsC7AAMVWgN37ChcovuygGjaobwL4tYtTZu4SeEVQE5kGO5wK8Am4GAvlQgL8bljHdkBGOlApR7or0fE+al91/9v3cr1aH/PmBnIh57ERD/UA0T1ZC0/mjdcZ+m+zBDbR0u7QugZrDrrw3w6JTuVZL5iMZlcCe9+HA5XMRGR9CBJDDMejFfhaiHoMkygR21m7NjktrcNQkhdWremHL8iPAMqaA4MyrmlfB6LIdPE7SloY0vYTADag7AhN8ckynwv7jq0JaXwkHDK2AKzVzf2yQCHmqvaIYTNKF0s+b1DmUJDO87XAbxl5xyL2eegsyjTNhAaGkHkA6jpmAGFn6UpKt1OfiT74jqsyjV67ijJ/bHBn4fKesgVA6RagVLmO2vA7jfOCAHALE0z7VTHwrj8mSfRC4M9oAOei4MueDmlkkAGi1S4hpzKrWgUYUYQeUp8sSL9jIRx7ZaXzd19031Wv7wKqCJR4Lzc193p7dlQGCdYJbXIfBwQ6LbDqBhWaBtgIKprOaRfq5/L7nX2j5fxTv8T1nJSX//TzZfOr3ymdNKVCBVE6xgHKZEH2AWPaSS7NbpBBaTD2/WVydKQMWJxJABHZGeUx7rRcn8GFOUvHMbO92czPc8Ci8i06ya4hIVH2ZV2OgXkYF7APxRih/25jb+gbQPPPWhkE5Hfhk39EtuYQoHfE2PvcommjZwT3uY3Djo5IDZpvaRbRiTd/J43AOvqRipyDkcePvfvccNmFuQ67WguC6TZ7SP2TgetpM3Mcb3i77/bRdGt3DlZb/Q5ZTetK9OE/AOAfW3jN5+3DYkNw2zK39K3PUSBKAS4Xw0+yppi37NNrMOqnfax3ntEBnu07PKNdOldtU6+weflWWb8+z993w5u/H5p6Ar/3VhqTtYywN0zjJjVJIDSETIdaiz1kRAsUs/YAoFvR9jed9rIvEaAwd/Y5Y3YJzJ1zesP/rf/8F8uV73y33Hj9ZYJSOv0iJ+5kPezxDG7NbhKoHZWHz/RgIQqLD8C3GNqMpVWvRwdY8bIX9CHtGWGRjvIM2lhfbWZoODc8/3y2zWbqmCTHBE2T1JH18zO9FGi3UrB9yvissxXdIhO3xL0dmyElyF8lEIIyimLrHQqVVRAMEbD0cY+U9JYN1nAnQUvPXlf51pefL8usyTYaubX2qD44LaMElDNkc7r5rEvKATniu8j2NPE1/Ld/pfR+4MffKmh8eyU6Lm6LH5YA9jf/2TPvau3f6mP6S/w9F8jAf/RAGXz6LB69/WELWG/Wb9dlPfeNf4X+cTkKaMKXPY5kF2oySH4+Erc7zjkhU+BgiSI5AX4Fwo50SOHkTsAqwHfTS+CdsE4nFBtTGUhUoJvPTPBEABGMlSA4U/Y14A7+yeuQ6Qq2qwLYUSBbsb7KgYS+VWOuAIyBzghYZK3EVgEwk8Gu8X1o0+PjKhmQh1+l15bBD6Buoa22joD0tlqD7z156Ki3roqJlZTooy2wDtCMXrfF96qkKY6CmQU3t3ATqRwEwnFIIFj/TyYtdKkxCrGpWbirtl8JhG4scdH6TXPIdnF4CfJllT34fIZZrJo6/MAJSjOUrWivSTpcsCzglXdqRg8fUplgqQFwFs6yqapLjmJjUtyy+HcAflVnIMg30HAMBN3qlqPWIgIpAUM+Q1nWeL76IwsqDIuUGChREODLUAk+KplKMpoC4uxnkJkRNfnpXKSWO9QYITdh0w6QxYYNyHcOCZDNNgme4rwJ7b3OOWZWnHg+u2Qyvb6waTTLw2cFuAeEHcSfMoaVpMnZy/XKYArwXQORLYleAmpUKQK0eC/WTcqeMmNk0Wz2koix4Mt6DiUth2EpCSgF2NQAv5bn1AA/dPReCyA/5DZcYw3wbfzVFi4eBjUyuJmZqqVGNcBPC1kdoMz6mOHRpcpAIn/WbIyN1RoyXQCM6DwrM85csli5S7mEDcasNzDL04vtoRobC+n9zKid0I0GIBZyHwE+1qoAfAMGV742oBZr7vt9juFW2MQa4FtwG5aLAvwYN9e6WnK7IiMZU8rG/wTgu7yfgJVRLx3abe4wN1ZwuZlbKss35sOZpU2dM3PSDrPdrIldCkZvImNYxEZxm+cui7lNQ68+AsKzo8NlGCLFbNQy1pCr2Be6Ns/R+dKvTSQDN9cW6PI6VMYfPV/ap2BEeSZ2szVYMQgaALx47WZL9gE1u0hEBPi66KT9qr73zuMc13zGFtcn4eFzEKQoCQnPMAOmioF3f4udM6Rs7lU+f+U72YFaMF7Plfo5h+QxrIsBxNUzjgxZJNEyU2V2KgRCfLiBodaZ2SvBrwwC3bd3AG57OAq1VFnMDhvuRfF1FuTH/s5c6hs9U85+6r8rO9/+s3L5X/6z0jG/gnMKzw4gediFNKQNOQbkRPtBLz2uNsiotJSJoTEcWsh8IXnRRMC9yiLlPQD2yuo6Y8/+wvraj2yUxfEGNpmlXaPDcIynm2Rs8+q3mePOF9xytBIdIBhzfRgMH9rllfs043UKwG8QqDS0pJEU8XmYSWR97WwwZ3XjYXzCvQjmvBN2uY0+Aa3jrIGZgTLx6CWkMpU7HHOQ6cW8tOBbEgfyw8ZQZruQv+zAdHcBNrvo8tvBtZ1wT7ub1Kk4blz7LvPwGLB+AlAd2pwvAwSTg7DkHbznzsY+7HVb2b8wDThnjhJ4RjaD57HOe6wjM9tY3ULHzv7BHtYP29/NxYxyBg7w80OTA6gBkP/M4AQ1Tg+LYfoUcMvb9Kc4QI/fBgPffEpWip9fZ97eoonWAgGTGVgJo5//u58qZ4cny3e/9tWyunSbPY6xtA4Ay8m5xd1y4+puuR9P/QZ2pxIxo2PYIhOEHrBP77AuDcB60eA/RIHvmIXOEkKsDWj26BehPbNucnvM6SMCqTGqeLuY1ycdnp/sG4CEbeoPbmJldJOVcSSJwvO3+/AyY2x9wiFjZM1GPwx+LwCfHCE9LPZLLzUg3ftt5cVnXiu3Vsg2ENhp8XpKIfgQRcb30gl3kiDo3G4W0h9um6lvL6N/578ufR/8xFuFWm8fwK9TcpuvLJT5P/heWf/2zbd6ke/+3l/yCHQ/MVF6Pnqu9N83Hh7XdSfWt6vo9tmv/RY6y6UK3JtCS916aBEFZhYzsYvqoGALdK3B9LhNi0w32Dy8bCLkoRXAR4CvRaaRdjTFcVCFy+gsOWmOgp11Y/aAkaFKuU9q8FOPXM/pWuuawC9QrydiVZCZ0obUwfv+lUbb49KMlkGvn6ddYAD8PLxSMiGArQrOQsOSae3sXpvstoW1WnAJ8NXgW5AWja7ivb0vAYmAyQ6h6XJigyaBsU4Q/o4SHZl8gXrY6VVWjKmPzeuWWW3RerH2o68LRAU8HnwCQn3cYUbDTcTxVjvLs+mCjdBJRT2+MptTUuRxH5WzRurbBfjpimIXR+sebXJ0KsPKwRQynZCGkKq0mZHFXVx7OM/oD641XAVGleiEE42WhTYjiToLmxhlMBfWkNG6N0FtMJIhI6nqSpTq+G2fdeVm41PNLp6yiQk+8/mnM5GHu9pKn6N/GlBEgzDnDXr0XjS2ferR7WbofHIeOqaVzCoaXMVzVOuc7PibGU9/py5OVRLjM4r+RwRLMZcjSuLQt3uoFpKRLZDB5qCSBcJfWXlTuqLk54cne/yZciIhVR0+C/DDl18Hnej0mkFtZusS7PqqJUM2PYrsENcQBb/WAVirU0kzhIa1rO3NAD9lSJnFieZ0dh4O68lKpuY4OJd09bF78DG2rBGQGqAix2CuyOJbGBc+/1radWPdpzuN0rIoeFaWxDzhfgLkG4jY7OoAe1X+WxmWAN972Of7spz+KiNYda+1fUHec4jTmEthh+p1Ij9r51lbgLrHOGlV6E91wRC2avOH/eLK6yvovPdg82yUwzgCDJxDPTCDXQRjAvE5AoB1mL0tmFPlAfZbGO7rKWNoq1tZDPsAI4Ga9Qe9MKajI1qBnuAHj+aazz1/6Z4y8ui5cjRGAM2c1WJxl0LH0J4DXtyjsw7IWgnsR5WUhBRHyYnZC6UkPocci5DhMf/dAusC2yAydNgxqxKZT7dWs5RJuZj10tSgE6CiHC32MvfpeI/c6+q9st4ntZaNoDuyO/FW0f9BmVE4C1V7qsG38hjlbga8YRrAz5qROATwEkvGHhba+2i2l05FB3bNZr8ZomjxzHt/oRx/7U/K3le/VHYB+OsAz47hnnLmPdOlZ3qgLCwulqXXN5B8MEbopy0o5lbC+jGkG5o8IJ3aJ+OyuIIHO2B/fnmZZAxrRHKFnzdI7UBC1EPhpUG9MjL3XMffoFVgKpMvOTM5OVQG6SY7CJjbQXe+tbTE1zI++GtllSZZ20g8TunIFOPN3HRP1UpV29A+5s4QdoydzJ82inoHZkbL0H0zZQ8QuUutxhHrr39wHJlXJ7pwah0xJDgiSGmBAHLu98BGd1Ph20HX1JGOYWxjcaxRRoP7zwmsfzNr95hAaVvXKeZlC1KkfqU9di1nj2nhGe2yz+3gMNT20AV6T5ANWFwuTbfnIgOAzXvZRtu/wTpZI87epTaknfdourVYxuiUO8r1j4xRGI+06ITg9HSCa1Uzz5hpcLBCXYQyGn1AleQucQ+vrsyWKytLyJosmu4uH/7AdPkbP/5T5dp3ny+zV6+GdWvHAGt2kGJXltrV1/D77zmlPoP9Aenq6JDZN12kuDa+v8X1dFAr8WQvQQvPp4cNtZWvJr55YnGtU9sd0fOUQLCbYEP75v1OzqM25hokEzmycgu51FXnImPay/vYSOsyz9Iwv9Bci9vnvghK+q2Sz7OynXtoI/A4IJCcJyjynNi26Rn1EcM09Hp4crRMtsH8I2/q1AyEcTiiH8PIf/LfAPA/+VYR4NsL8N1AZO/nfvv5ckins3dffzVHoI2i27ZPzJT+J6eZjMORin87WfxnvvYvyzoesDK/Ce7VbQqQE+ALIjFhDDcHCwzVINu8SQ1+OsoIAgV76IMjlSy7lwD/DqQJxtvi3ZTopH1bQJoA+IL7YF3Fy5WcJUBYMJ7J4MdhlCgoih/r5lYecuH/7jEYnVFkNWXEBZwW3WZR5XGkpBPgZ0FnAvx0xXC3SUApcM5rSM1rK1G/iNgiHjX4AqzgoaVlg4+uAho/CzCwR4Ghf/qzuk24oWo3JtgJuYUFqgJhGba4xvzvFoC1Ehs77+pmY7FdMJpKRyhw9T0T4ON8EtpTNnQuwSxP3QAqdKO2Ufd9q5S99xZZFAtFAWp6m4cWVPcWdJMCfMFDYKu4Fzueepwa9CgxELjRdIqDK9jmcKIR4Au+OWkCHJuZyYJqUw9aV2YSyII4gXal943AzYxBxXIzZj4bQWAC/PTqrgG+zyIbj+lOlAA/7EWjA7DzgPkJaBXgD6DJtaunr7R0De442Ht9on2GZklku2uAX2vfa4DvnHozwD8Oy0s11k4PDh3AiAC/Wx1+5YgULDNjGnalVSYogpSQsFQN35QAyexHcWTaSpqRsblSjKU6juqVTaDeDPAp3JRlUnLFE3I9RvMt1l+sC+VPwp8KtNf+/oLKupA4swfq3M3gyPw6TnUBcja4MuCgHC2COhen72fxowDfOg97L7h2WjpseGXHYo5WWXzX3ZsBfgQvgGiK7o5tLOW6CgtDgxT+jtaXKc4frA3141XhaIxZgNW0QlX+dOp8VWvOvrFnFou50MFAtmIasffarbL8+m3YXg51WMFd2DxqEwFIyG6oTzBo2AccblrwK/BGD7+Oi87WBrpd3k+5VTdMrEHgkRkotfys1aEhJVeAA+Z9p97oyAh6CeCazw2Uo2kCYHMwVZG288a1lwDTLBbOHnym/veq+wwC3ScMCAzQg3QwYAmAH5tdgvNIMcoiu7bIJAVhkGx7yFb4uU72XHtqGGSGfFBwxO/WzH1dpO043nFSioLkzBjknpDyQK8/A6m65iPlc0p0fAjRWbeqHXB29SCbsDjcbEvIqXyAEBINQKbNz8ZGp8rg4WC58pk/Ko3Xr2ORyDyTNR5HQtfPc+Y91m9v4VdP8TFmH3sA3UECo1GZVS6tQXSlJGUf0H1jab0s4e2+75rguhsMpHr7PpjXaMoF6I5oJbKOBAWsoQhQuE+zeVsw4g3u5cyj95ZBuqD6Ff1V/Hdceo6R4axTPHz7+hJWiqy/3CXiOQ7iaDM1NYI7ldmrVrTj1KBAoChvaZ7sL9v46y/w2L5Jj4ANmjX1shbe88hF2ONWpCGy3wYLrCEKY7UMHcExqBcpzN7cctmlqPYY7f2pKQie4x74dI+zpYe1qE98B4x84b6byHLFfsg6PULC1H5uCokT2TMlUquz4QhFC8XSoLneKj9zs4k+ALSX7SVL0YtrzCRj30/w0Mk1F/z0D7HNPBnnPQaGYt63eA6ZZZbAIKt2zFitw5hf3V0urxP43Bads6edG9ku/+FHf4YOr5tl/up1pFI7pQknnY5h5iUE0LXX7YWC8w7Am/ZePEuyZlp+ciSo07f/ezsg+iLWljO4FHVryoB87XRrS7/cIMdspnmsgQVNv9oPfK4EbGyjrTD/zs0Dgoc5mPurzIMtAvdBsjGdzJmX8OlvEKC0sa13i1HIKjSQhzXU2yjiY/11EnzhVFvaaGTWj85/h6Dg8tUr7CO75VGKjB/E4OTiHLVlZG1s0HVIQDbyi79W+n7sJ94qcHz7AH7N2iz80cvl9m89H8VF777+ao6A9pknPw57//6ZMkaXtf5+itw4QOrCu3/fd/WNL/+LsimDH3IaZQ9ulkpEqvbnNjJh11eraJGtTgputKHB90AOgKynO0BYRj6YpcrKMLgnAUAWxh5FsaVyiDxo/DM05xabybwqmpaxkgWOlDRfQUClPCeYKL8TrH0g0swUGDgEwPeA8tpZ9MFCWTBZdboN5CcoqgrOwhc9pSz1ISmLFFrpKn3dzubXxiashrvVpiu8vQy+h66XJ2AUDIceWZmQn+cGCmuoFMN23bpOaHOpdWbdWCk65nqo63xj10fGXklEdk21aM4UZt5HasarVvbBtMJcKqnQqYegw4O/nh/KdFpg4euCOwMZZS0RUHAgaz0o029fFbXWXmM4zFj4WLHnMnwyqB7gFulG91cbZmmPqR2iRaECe65fGUt2z033myyMvls8GM/OUapkWAGkZfCFJ+Ffn8XJ0bjIA4D/RTMe45p4Num8k1rx1ODvANQE+eHED4Dq4GDuoXCqH5Dfw6EWxaqBFDP4jOLWqqrEgzNmjuyp78m9hZ7boC+CjbtuNTL4duPkiceScywN2CwwDIs8x9omYSGVyGLpDEK9XyeKEoDKBjWKgpPHj2yOTb/MygjuvT6DMd1NYu47fmlVqm98NLqySVe1LrK+oLZTzGDIAQvvfed8BLQJ4pSG+PspEVFCJ8uZkhsD8dRjE2BZy+JcOLLrbFpZhoWiTjo2DkMC1mpmR4Af3vJ8ltkidLEREEoOeI1mJCiE2zm29TwkE6n0YPQNAEIqlx0nY53j690DeRH+8/w1QDJXYWbIoN2Aqbl7NINY1pdrQC/x9k2u+aXZsvXyGwB2ZDW2ua8KKx20AHqREUMeorTJegQ+Y3llLfTkOza/gcXvARz1yWiyv0XhLOOtNnmYdP8oLJ9AvZOsTAcSpTn05KsDFPM97qr9DwAAIABJREFUea5MwozGWpYE0Ako1lyMfHjnH1sMWu05dRO9/HtKCn2OLgCvz7nnnJbVj+JXgE/8rO8WbjtkTnlmZk31wPdaDezCBzJkZVXWMRafGdCs4cjMwF3tfVjQRrbGz8+1GitTxhS9M3dBPQO/a1DBvze0KawlQTwA3U90BQt2WUcUnkcXzc8m+qdKB1aLOzQvmnv2m2WPJki9TQRDjP8+ziWNHkAg2ucTOrUuA/DnyLgcUoA8AmA/O4kLjow7gFVHlG3Q2BqOPXZQVVY5Mo51NO9jLBrNAi3sjZoFPp9g3/FvD5tM7cABiGY3YNv3bbjA+TR8YaYcY23ain59jHqKHj7LLEXUS9DXYJMi1Y01MgoaIhBoDjLf+shG9Kj3Zgw32e+OKqvYZt5fYNo3OlBmGYo/vnm5zCGHHu4ZLR/+xEfKDAW4m7NvID7DJhPQ24THe3eDTFDrcOk7JIu0vFluv/J62blxs0Bog+/RxTOmu0qGkM60IcsJBh4//3ZY9DazFtbMwDSfjo2WnvEhcD3FxDSQ62bf0E5TW5gdmtAtE3zPQ7ps764z/7bK/Uhvhuk83drTh5mMDDnSQuZQdyVPPeaejgHSymTNpnuWHnOObLNuF/bXyht8xjwM/xD+8u99/H3lvgv3Uqx6tdyYvcV6B1Bj691OsLW8hJc9ja4GuP4uzsZOssEW8h8wdzYIcE6xyxzmHi5275ZxwHgn+7f7jPU6Zm7VLYbrnc3J5F9CPsmXAT86ebMcRzz/A75WueabPKN1vr9PTcMB++m2BBp/9nAv4ovDVs4k5D0y/Dusw81Ngv5trVYny8TUOMujUeauXy2Lt25BBvWXRyeny7TPFK/87j2kszD4w3/v10vfR96hAF/GZv73v1fmP/18HG7vvv5qjoDg4+AjbEikyCbRgeodW2vx3447+toX/zkafFNeqZn3oNAWMB0mEnC16xNr4wwOmQD4FjaazhVo1yw425uODanvFV4LapLFD8zsoSVTXAP8qo17alL9Pd0bPfT0VxekcfDHwcX/ww6lzghU+uukiDPNF9eeAF/AHxreYKz0n7a1vZ7z4pLc4GVCwy5O4Oz3Kz/0HN+7qW4bMnGccCCSfg2v7Gx0laAoSKT8TD+tSm0H48xaFJh6Fmt310RhoS40wWIGs5puLTKq7TRfEVxYHBqNlMKhRYCd+v7U2KajCpFDONuo9bVBkvIKm83IhHpvXYD3Fu0pYzOvgqpq39RlR12zNoRutBZVpkggwZ1D7Gf5OX6+HYUjwxEAX4mRAD9dK7KuIL38U9bkhnN33GrrvloqULOL6dWe+t985nWmoWrUI8A3mxGJiwwuHEd/50jgBOWzDVu7Z/FiZD5gvtDed8O0CfB7OXjis7KAId2dos6iKhuv6itk+DNzky5DkSkJgJ9a9wOfk4ZBocFPgO8rMjLRaEiJTAZjAfCVVAXKc+4nm6h+uKmStZgiDmcdHUsC4MNkMZYHguLKujOaLanRDlaew03WO5jUBPghsxHw+BX1KnezIqZEouC7AnxZg2FWpOonIGjkAI+iQoCMID8Ksp2/4VOvZIOQKTId2oOmu5CfZQAli2kRd2bGeIbeazRFIxvEl8xbdJnlM07o27DHYX+wuQEbiQwp7pN5G9I3JVKMo8wxRZDONzMhvnc2MEuJUvTTsHFYKx1OtVW1vtSMF+Bw/YVrZevZy2WPtvf7ZgJZ966pqOFQwmQQz2f4p8/YQtEV5BE7SGoOABNrNK6ymHCY5jbjNtEhWJOxNgCxsVIvmusZOmjaCVRgfMg9v/AagI5CwHMferg8dP9ZJicZD5lHApQ2xifmtEWivL+1P5E9E0jH2kgWvi60tbYk+jO4FiQ6bM5kwFo9syyAlZ1X3gc4Y5zNmDr3vLEITv28SpKT5EfF0IcM565NcKy0SjaWrl91MJ5rz9cBwKfDLAlsvAWqKGTYp43ZfFbseXye/U86DW5htU/15+8fIRCaKe2QsWvPvV4aN+d57su8zwD30lau3b5Vtpu3S/swew6gewe2++bVeWQqh2V8ZLhMjQzilAIzDt27DshWU78DKNSqsgO5hdJUzxgzcgOsbwN2ZTfefw4Pz5izaA+iQ7ncERmSQSRXauybbUw32Etw0VHmKMi0sHd6YqIMjY6afqPelXBGFzPm0j56kuiJYUdjCmsN0JTwmT2xDkdZSgvroof5MUAwNzw2XNaY9l+kidvzNHNroivqxz7xY+XimfGyfeMq1PUKq8NMB+ffaQcddwni1+CyKfo+mKenwvWbpZmgtBsQfgo73cCd6gg5TRuyIMxmYPBXygkA31qrI8ah8+KZ0jE9UfqRGbk/DG2vI/uhE7PN6Sw67hkhqzBc5llUS8fUSdHQ6czJQBnrQY5DcbznbQPQ30rmt4t13spcP+HzGs1DPOfsh6LjXWSf+P7WEUHY9nJZ2FqOgteJc+fLg0+9t9y6fbtcvvw6473N88FkA5Cvn9WVl9fLWcDzFAHb7vIi47lVqFWN88zE9zBr+wKNroaQ0vSgd7eWBC4g4GmzpBxrzDWJSU+QPmEj7B5LQNcEzjgmaDtm7llYPMsaWMBidB5pXjOF7er2Y/8geGim4PaYeXzSBvHF72zzfFfI1q0uUrSMMcDM2akyShC2wTVeYy1b9XUfjkT3ML8m1tZK9zrjedRdRn5ZgP+ptwqz3j4G381DraH6+8VPv/hWL/Dd33uHjMDuB/tL1/unyvT0NI3pOIQqmc7bcXlf+sI/hcFfTma8Avg2U9IxJ0G+AD+Z6/DAV4fPl8y00osaVCCeiANakBNARw69sjOMglTfHzbB1JyHmK4a0Y1U4CM2UhITrLXSGEFeMr2h6fYwFJRV15g2iam9D61qOKvUEh0dAhAtyOwLZAMkyUcluydyqSUaKWdIK8GUjnjwZiAg6PMaWgD3AcxsBlLZZIbmIDFtfLZhQHTd5XdkIGu7TF130t9f9g52WKcNgIb2Xl6T2uZO9KRhGcr5pTuLsgg3Ll8ypjLu3mswezL3NknSsUTrTN19wlEnu7ZaGNaCt1vcp6AvEiLpPKNkJCQaSi2U/SifkK/z4DRE0s2E3xNoRIBRMbyy6AnytVC0cFAGxoJBD4+7TcK83tSQ51cN8msgIvOY9+UciIjvDshIwj1MNWO+WROQmSE/i8+OYEypCsVbFOHtoeFUp2yxpx7WdnTtA+T3CAacsxEceVsZOIT7SAAdmSOfY54y6vujTiAAPp8X0gu03gHyvTfns5KvWttvkMs6EHDZeEewbUGjGa+o7UiwFfdvwTJykXCUivvOYr5k8GG2GctaVy+Dn92Hs/5EaY/s1kHF4BuIBDh3TVpgWV1PLd0TFEcfBue576V0Q092g1clYTK3yLGcZ/r3B4tvJidAtZMvG4CFaMy6hSrjoZTHRlq1BCyCdqMC55YgJhh8QD4pewP9UwD+MXIB5+chBYS6PinjUu5yoBML16YjjoF7M1aD7Xx+L+PURoDQylcTBZJ6mDcrDFYZt91EQaENs9AoAwr3kQksfu9qWAPuw3ju8T6u89hbXOcWvnrNOjkxRv7eJgWM60hCdlhzSmfWKLZV7jZMcewEYFOpTmXLhMsKMo2RnugS28ZcGxoepbFRU/nq914qL++slJnH7ysfevpR3EGAcQD6tuj+iguIsjVrKsI+M61uHacA1AJ3127MxfS8rzNd/t3CUq0dzZzVzHr8Oj9vTqZTxzLrnaL2x+ArswB3sz1VXZGrOeqNaoDPf8e8z0DfV4L8UE1VJKDz21ojxjDwLfPG4Jg57uc0cw1aOPbisuDeb+DVAfs82IPsZRfA9fKNsvryFZhvPMZxbdnDDnJuZatcXbwF+ERIMgJw5foPt+loa/dWNNXTyCPIT/Gc06J1CycZA3b7Z3QD+oexLO2zMRXPrtuMsU2etOc1wGFAlO2pv2+Dmd8C6HbZhVfpKKxs2H1KPFFkukWQfn1uDtXLWpmYmCrD587A6AOsJRCYXyfIgsJ3H1C/u7sDyaXXvnI5mWaGhT87WKfdfgZj0DeWVptdI1Plm2u3yxcA+RuM2Yfe90S5/8IU4Hy19FMI24ren9ATzftEWVzcLLNzK7DuDeQ6XPvKSlm5fJ1Ga3YFJ9uwz36LNKkjjCkYcwkcPm+H9XhAAXLf/ZfK6D0XIuNhl40xAHYr6+GULEcLAUgb/SmO8NtfY4yW0a438KrvoYnYUFNvGWqzNsTOzGQfKJ7vlPHm547Zu/ZPBul0K0tOYM0elRlMrZvJpLB+dzBWGCbbdYI0aPKxh8sK9QFXLr/CLc6xHaKMH9GsvqNcXeC+yORNs5/srtJjgoDqQDchyQHmxDh7zENM5t41vOuRxoWjVvQs0aUtAf6+rl2Mo3taxQRGt95mpJAnAHDiTnoQNJeNYPBbyjUyJ+vMRZ2FbIDWjkTI/cMz6YiGVgYYBxYwI/daoaB7n0LxITr0jlFsvEf27vqNuZDr3tMzWM6RKRgnmBri+tp3W8q4DP6P/eRbhVlvL8BX5yfAX/rtl97qBb77e++QEdj+ANq/pyfLzMxMGYV5EODXutx/35f4hT/9JyHRCb08K9NUv5typy3So2MiUF2GmQNGiY7MfXSh1OatcjHwYGrA2sXBFmi9YvErgJ/AP6U1vszQHQLwBZN5+KSriuDFtwzHD+X0IT1IgO/v3rHCDNbcA0+2xaLddABKe8IEiR7ykZKuCjkj5RwMYWIUgV2wnOEVrjONhYVZE+C9yjDL2tsaxWuz6NadKERCwQpXKXD/01LSkAel3aK6QoGkh7L1Bcp7dL8R4O8AfGQTZe5sUtUJG6HEyLdMBj+ZCQdGTWwXPxMMi+yy+n7Ye4GvnxGWnp571U0FE8pBaTYhHYmq1LyDDFBtgxUVmAqwdMGxmDh21/DVzmyNn5sBgoxeJREJYJ8MfgD9YPQFGUoJKhBdA3Y/1v/57Co5lG/qe2dvB4fuLgNZ/0xKa3zuPvOAI5E5iM+rpDYynQL8XQC+XvU1wO9FoiPAFyBEQa8APqZVsqey0/m8ks13fsQn6DRU3XsAMguaBfg8p33YIi0WHbcaSEevBmu57AEh0HaeVixYFrnelZK1aimJdWZo1QGyBqjhoiOTbYCm5t3785oEbDLglRbfLJTgQ4lOynPy+Tg3nCNVgiI/P4K7qvfBmzJRWZCcwatPJGopTIFzICp/CdtLri3WMHPAxmjaBSbyc10q1TJjUUnHLJ6PkDsQegYtBpOy+MjCQtGBj/YRAOGAZj2Clf1dGD1AwyFB8mE0SWNNOL+Ycu3M626dP5T4kE7HigTtLJpqgIAFiae0ndclZwVA08FhPzQ4UNYpktzDFUN7wl3GbItn1yCz47gJhPXOjm7b7hcGa4BEs0xbuGQsWrCJONigR/A8QFA4jJ63BwbeIk8BbDu63LHpEZoLbZYuAryh0YlyjXv55s2r5WWshEfvmS6f+MjTZWoUe0HWQ4uF7WTEZFdPdLkKi9HMZOWaBXQBGiP7xislXO4lPpIsfFWqKIsZdUDuI/HNLLZ1neoMFRmPYK+zUNdsQwaVKcuqdlCnUeyHb24OF9+s9t0A92+S1EVIraypkvscuUYIbnRzy4yOtVctFFMS5Bk0cXvNh+Q012GMry2VFSwa+7iGCTqnGpQvIbG5toLenJRLB+x9bz/ZNZ1qKDY92sLtBCBoccL2GgA1HIEyO2kWtJ1aDwN0Gy5FEMh8jC6+1tVwi8riJJ50m+8Y4r0pgpXdlUrqwme9iUzBsd78yvS41kNY2cV53JUosB4YHiujD9yHpn2AucizIVtwYidUMJNMvaYP2lZurgBQ0aCfVlaq/dQeTUDOyKC3oM3fwDd9sG2k7JIh+MON+XKd/fDemfHywJnJMsDY9+DW1EygsEq2p/+Bi+XmHJp2tPVDaPrPjDBn8F6/ffla2aFG0o6+1793i4LkjXB+2jEzqS0x47JtFp976r1wrszce6lMEtBMce9TrKN2pDjHEHLNWNu2ka1thsHfR2O+NYyrDF7vJMZgy5sA+TjLkAk57QH8UkMRnYeVTkU9GDJgAH6TUr3ohG4vFpe2mW7Pg6MyyLzdhMxpJ5u1TtBxa/46NrMLOAghqRlmrfVQwHrMmcJYDhDYHRFIb3K2rZPBsyeAvXNmWOPvs+B4lWZjBH4hkayIHousnYsH1Z4lyVLLfZst5OZ5NuN4dEJgd8zcdwXtoKu/zPO+onxKJzOdxNzzRfV2pib4OGKDOXIOs7fsYo+7s4FvPsFND2Nj3fviOlkV9otLAPxhAtc+rndqC0kVtTzTv/TrZfCjP5Vj8cO/3l6Ab1X/wh+8XJb+1f83gN9GK+O++8dLq63DfsDrWHcBChHsijv05JmIjle+8QYbcVrb+bL7as9FUpp0FKt2GrqI4dP6OqkmDuLee0ZLF1X0+7Rn3np1MX6kmYc89NQ5NkgmHP9uY67Oqf7SfWbw33olu9fZENhk2ihy8eH/oNeh7ZevkCZjUnTbMAo2JuatLCbXvPbtG/Hf7/TX1vtJNz41EQBfHb5Nbd4ugP+nf/KbpEl5LqFvTx2nh6UFtZ2VHID1cYfBj2ZXWmRGU6GUyYSEBICfr5rFTLlCgv0EXNpkBnsOS5fgI73I0zmnBviZKXAzT+/0ysYwAhAdjl3w2TBKW8xsbhUYKa4ngCobv0FCeqlXzGYFKiuaLGEMLE0wnOo29eAJ4jsP4PiSwefvaaXoRIqy2JQOBROdbhQGGpFW910qIBnltwIkgS32aQHwYRh3dij6gzHyUNfrW41vdJCU4a2KUbMewaYyslraViZY2Afg2wHV6w1wLkPn9cXYmIHQ6xyG3usNGUcgiQyi+F4AfAEn/xKdbvW6D8BuMEIaXltWwaj3V9UaWAyaNp1o7yu5jsA0OtmGN/VdgB8fU4GJmsEPgthriwBCtjHZSdnNlJnI5OR/R2FxZDwESLL4Ap8qoAAYC/B3YPt2Q6aTRXidHIR6XfcTKHWjFY/CzVqiY9F0AGfHKrXeGcglyx7gv3Jtcl5ERkdgSqZEgM8UzcxHLY0x6BTX8uV4yUTFPQUAy3lf33eLAJ80fEh1ZPGdxxXA13EmXGciE+IcqnpJxPXIsKKDrrX0wfwC8AWhFcCvOdmwlhTky/hXMpD6GUTBcAXwM7OkvMow1y7IMKt239VaNYLBfCZZmh6VG/zdplrMLRlxx7RK5UeQZIYlgkCb2tlkCJDuPgBLH83RsJdUe7+7Q/8E5GmCe+sNDMt7qe3ooNNl5x5aZ4I1td8nFMgeklLfBZStLuKMg2d9Q7cR5wVWK1PIFHTgaKxtlo6Q4dk9k6JZ1u4yxZNmr4cI8uy07bMP206r/bhWnVnmFzbKMvIHWXwngXfZx7oaNDDEfamPed/L+dKCQ8rAGJ7ZXOsQQcsma/Qbt2+U1wlalnDoGDkzUj781MPlPOl++0QEG2xtgoMuyOeaw9qSzwjSQ5tTZCBmYOq1nd2V82U853OOGgk3MK8s9spsHuj1+7eE8RXA9/lIgthvxN0oMgXx1PlMbSRzHkfhdsT4Gei7DiOzYxAQwbnPOT4qLTuDKeDvVQGLNRWt/Jva9UE998ECxyu7ZenmSrlBBmUFdrqPef3ANOCWOXIbgLfCvnYD8NmDRePQeD/AFpCpqekm17iD3EfnmM21sK20YVaAdoCaUfOpvVbU2aPXcPxk5putPfDcJ5juYI8M7bnZpu7jyNp5njR7Q14/bOwxX0fYH2qm0EzAuEEzqfk35iJjNf7YI+UUKc2+ey3s7sn6FpKNpbLD81Fm10Ewv0YjtL3orivoB+TCfk/jHDN477kodr3x6tWy9J03yuD5e8oL2HvOkoUaxMf/DHOol99vQmrURHTS6Gsu47Dvl7Fu3cK6dWRqqIxOYLEKA78wP8ucOCpnxy+Vq89dLrs3F0sr9QdzBBe3KbJdJ+jY53xssLaa2NPGmPtnKZa9l/l6H4FXDwHzsY0HDaLtjktDrZbJqdKYBOiT/Whn7bUDYvsBw91Dw+V0qB9mX0LOLBk4mCxYhwX+nsWMyykg/FjL01gV+fg985phtvfJRhyRXdqCVFrBC38LnXsTgVsHheiHFMuvuT9w/rVsMr+5z02yMbM41Wyy5nt5tucpTv8AAXA/19NO0G7Wxg+IvT7SVPanS7LHrLtd6ZUkehC38SwDm4Z2iXOX7zFrylX2+xetgXHfJVPTzNrFrIcGYdwBEPSEhFxDO2ub/5ldZ002oRdq4nmdksFeJRhZhCiYZg+0g3UbWccp6kiG1o/KxV/4tTL84Xcog//DAvz+hybKxV/5YADhH/Q6WNoui59/rax89Y3ynv/hrwfD8Z1f/+2yP09UpFyDyvLRj1wqYx+9l6iO1sq+eFhbl5fLG//462XnjdVy7hfeVyZ+4oGy/NWr5epvfDWChN57R8v9v/7xSI8t/Rld775wuUz+jfeUqb/+nn/rpcz+388H+I+ABJD/g14bL9wus7/zQukY7eEzH4zgIi6JTWDv9mZ54b//3fjMd/pr82mKuwD4Z86cedsB/uc+95ukMefiGIniVBafKUM1kH5F+3T3UJkkImOt0vRhvuNbXQN8U/AVx5cyBdmouwA/ir/i4KvcHAQflY2femvzognO1JRXoKKW51Ra/vDqt+iUVL5/6nxhO+sgPpl32RU3mxJZkBVslYedm4hAVBlBdZWpWfZcliFFN6nuWAAWIUQ2ugrJjkXGNuAJxi1Z/ITNGZgkmZ/Bkd8Jhx5ZSn5IgB+uE7x3zeDvssEmgAz0CHPVG5prYYfSJQ/mOODYuHRxsGOiZ6/Byj4H6B4AXx18rZt2Lrth+rvR7Cj8yasMRFVUFtKR0Ph7WN7VXjvuFuuaxQhrQd1gwvIvQVx4wwNEzTwE4y+ICdCczHBrXahZbdIBMyr2sq53MPUaTayq6xS/+PeQxkSNBwVfRGgJ8AXTGaBlQCU4z2xFNNdi7e7Ddu0SrGujp9tTF9rbftjdPjoS9uJHXwP81EFX8ggDuAD4GThETwWzLTlxkpcOZlNGGIDPgbbHgaElp43MAlhHcyvH2sdWyblqBj3GW8Cf3XST2dc3HnaM8ZbFT5200yc945V0pLbeualG3qCpltiov6+6pnoPSlsqgB9Zrmos68DDufPnrDb9GAF+VV8S80fwrTMK6WyvrVWAH45NSvEcj7QQtXA7ewcwx2RxlduriQ93Iz+H71ulHYvAbBMAny/ZZ3/nUAYPILNPIeO+c1W5ARp8Nfq9PN8BgwK6Xza/DmjAzUSHFQ/iPez/Nlkbq2j31wGAuqfoKz5igyLWwAHs6RS6Yns+bDNeKwTKqwB+/esNQGTkdeIKGUBVW2EtzBIBwxxMqnuH0ivft41520Pw3C+41xKROTSAJKKZgtBW5DdDgKkRPuvy4lL52uJsmbdQdIziW867hy7ikQ+p1W7nT55pBEmMY3yuOm6Y/zu6+5DrZW1F/XzCK0igrV2l3zfLaJFtzD+H1Wgrg3drCRxm3zujggT3AqDkrmPFxQwOdl7CIjTlPj9BTkr1koTJz4jCSgt7vaZYr4x/yCbSeUr2vLnqROhz76Iwf2C3tSxdvVE2ZcQZz7UtbC4Zv2lqGKZgUQ+RwbxMdmSF576J1erkhbFyDveaIR2mYO4baNEPNg9gZDN4GUDa1ENWRv6nHZAmq6tHlEWy/UMGnwBu5DRNSETa6Qej90MDqcUpn9HKM9X4QKnHLsWv4QjFvbaxd3mr9pc49nxiX90ArM++ej2IoInHHi0tl85iw2gNEns1Tc/W52bLJj/TTGOzZkD26vXbWFlSeKl/PjhlDHA/NsW8Oj8B/pgqhzDCL37xuTJ3dQ5HJYKFc9wjc6KfQLAZGVI3ctoDGmPdXr1Vzl+8SNZos+ysUpxMIeoAP3cMEl1YB/RzD2fOXOQa6NvAWHaxz9wA4L9y62ZZIrg92eE57YKjuGe72l/k9+8LuQt9cnycujVB6O67bw4gMzt/sbSemS57ml+s0YV5bRs5FPsWGapjOjQfKjljDnSameAMaZck8jwmw3jEnnkA8D1wP3RCOJGYQ1sHyI1oHtdMxuyAcd7W9Yc1UOio24ZkSCvkQ9q/OtZofnhPknDUu1xDqnOLIl0Jpks497wf05AxMnPdPLtmz2Az4e5nHqXOBs/cOLsB+PY5MeOouYVBic2zcLSy9LuVZ7x5CoNPlucl7XidNwR/R575LJd2inojR9+NfI4CficDKzNsNHU/E+AX5sgGmv2bN29i26m9JoQW+/0g63aqQbD6c79aRp/6RF7YD/96ZzH4su5n/tbjAdJ9tdGprJXCDpnuI4pCTmDLZMRXv3m9bL40//8C+N3nhsqZv/1EGX4af2CMWRvYX7njCPxlzq/95tfL6reul5mffewOwPff/L3zv/T+0gfIn/uDl8r8H78Sn3PhP/tAmfqph/hsDgn+/uaXQYaZgm46ybVqWWUhjWw+n9XAlNXf8bVF1mD3jZUy/IHzEQw0WDzHXJsb7MHidnntf/5C2lS9w18/SoD/2c/9HzhMYL/l0WJxqqwoYKK3ssSMTn98L7osKk9g4xPgC3rv+DBHRbzPoOYWfa8EBKFNDkBVFdwGo2txWVr/yaCH3aJWnCH9UYZgDUB6M6eOX3WwhbQJ8Bu6APgnG7UAP9h7vud5lh1x83qzwCxtMGsJRGjC/V/1/XC3qK0xK0eZ1NwrARGoeT2kmUM241GbriwBsEPjKjisDllBenXsCoyyOMzNS/AkmJbVTMbRhhzupe3WV/D+Vh/p8qGswINKq79BmGk1wh7kBis7OxvoiLFaq64vDvwIOtQguzv7obLFCURraUnKnGwjrvsL64ZxjXEBOMvOC+C9DxlwC0ijaNZULXejfElvb/XFEc3wbzLPXmdLeMpX4xug3c/NZ19nD8JKValMvGdmPmoLz+jGq7TCGgGzFgBAg7sTdTrAAAAgAElEQVRgxytW2cAorjOCDPsIcNDYEMd8Kz/UBVjoG+gH4FNkCygLiROfGc5I1mCEDl3HoJRO+Mrgo5qI1V6Qtqn+vONhV0c7rwqCKubcrqHh4hGnYMyhuNcqWxKZB+dLFfw2mz4HSPtss9i2AmR+htp0xzQkSOksEwA/pAF8vwJi0djrTjCkLMgAKBuGpYVtyjS0tL2TIYmAKguIBZBRg+CYR0dkPda1oESeA3CLIu8AqHL31SGrf4pjHp1F9bE3s1W5G0WWT5CZgZHSCgF+S8h0dLPQhzobXe3SNOqIwDFtTrGtYxxxFi/NAL2Nq7fL4SurQbx0Ol+Zu7s45GwAWjYAE5zVpRuANwxTOAxQe+PK1XJC1uYMkpl9xvwm7720hP89rKDgempqOtb6NuBMz3wBon07VvFTvz07zzO19qAdH2xAEeNuky1lhhIYvYJKXExsltOpnzZF672MSTfyhuus1ed21mBqGe9xWGAsjM+OYiHIn13+G++hhtk1FXUX6ujDRSeDtQDoQWqkDaxsqA53J2YjKrtKXXdcu2nZ62R076qyiPWS8V8NuJ15Zr7CqlfGtYL//Fz62/vMcx3Gfh4xZcXyx5yq12q+T3zPM5ufU6bUCzlArhhHFBE1uA3202ZXR9e2ymt0ND1k3k7zDMbpXMtqiMZrFmZeX5ot1wG/i7DHAuIHHzhfLkyOlVYyNAcUOhaO8yPWUs8I9R+sjxEkJTZqa4EB7x+hyylsbYPIIhoSwfxbYW7msFmGVpDqPsp46U5zSsamheDKSzx0bTCmrazVFkA2UX9pYMV4DKA9JWjbxWFp7uotinwBcRcvlc4HL5UjGG1zjwcA3a2F+bJ5Za5sYrdqs7QdglK76o7wu1PsKfdcnChT902WFlyVTgDP1gD19Y6WF//0K+U68rPt6aEydna0DBO0DrePltH77yu3jtbLt5//Wrlw7iySSkD63Fa4Cg1NcJ991JQcMncplD22Uy4BUC+68gmY7jn29StLc9GErfOAfQaB/8oKPweDfR8ymUn2hTGca7rZ+1otnifzYJPcFoKsgXvvA1edKYeSEAQKzQTD2mE2wVCnZAmlBXOuC2DchL7+yE7M9kthHzii0HcPNptRRSVnXQRrlq81inMHaKg1hJSpmX1qH4nLHtan+0N46/N7XZAXlodt2iWcDddicOf27aXF8vpNajMYnylqXB7jWcwg5ekja9HiWRsd3hPgRxY1tlOlsLo4pcmDNm8J8JEjIi9S0yeWWCMr8R0ChVdcw9NjpZPAxzkonm+j0PbELAqNtY4A854f7fyboXc72sMmfqhBNnAPEGMn4GOwobaqTTg4aXhgJ933/vSvUmfzsbeKDt9ZAP/77+Lsf/xEsN5r37lZ5v7we2X3Oi27q1fX1MCfB/jIas79/HvL+MfvC0Z88U/oGPavvxvSgE66vd3z9z9UrvyvX4Y13yjnf/HpAPgrX71Wbv/eC2USln7ikw+Uze/Nl9f/ly+WBppLXwL88Y/fX5a/cqXc+L+eyU9mEzpik8hc4t1X/4MTZfpnHyVyHSq3fvu5svinr9/55vjH7itTZAO8rjlqEpa/cvWtPrC/tN/7UQL8z3zuH1EMdDOYdRkbN3q/utksBPl2l1MHGvr0cNKR0UygEeC7YuRrgH9n0CpwX0sXXHEyKdVjzfS1LH6wwRboJsAXYEaxadgl+vMWfNkQKrsHWky7r487J1OkMrF8ELILetQQtwVDq0dysprBnMmSqbV08/CAjGsz4q86TEaxJSAwbBnd/gU1/JzAXjAEiBAgWGSYdoZsVKEKDPo+/gjJUByYmVSPbq0V3EeBGk2z1HvLvJhtqwF+GylwbdpMYtjEZB+AIxjthW0Y4nDr9vtJMeMIgkaUzTkkIkYzXoX3VEmUgusz3R2BhZhS0FmxywFUAT5RaGun4bwewUiwXmzugmOtAY2kTnAlCDCvljkaW1lsrMtLgmdBcHO0hc+/105ENdBMxxyfhUNUsZoVk5kAP1l7QWvdTEqpSchBbFgVt+zzUo6UmQQLEvcBRBbAHshecah0EgjpotNjmhww6PyJMEx2Phh5pT06Bn0/wOczIiCJKZYMZxRE+jk8Iw6kPeQd1nZ4jb6vTiYCrQhjK/AWgUzF4If+36LbCE6zJ4E2qAJ87zECDLMRFksreaoAvsGn+m0zMwnUsq4k7FRl+LnEGtALtv3IWp7j+MtIunZ09vGVoDqfXz32BhFq+o9PbM7F4Yx7kzId78u5FM8q5m72DmjAxB/z5TPwGUYNRcjQzMylRt/51gq4b6GgT0cj14bdnE843A8ALCcWj2phyaPotpB2gzT+5dtl7dosBy9zHA3wPuBrE8ZxH5C2CchfwHd7BaDVgmPL/fdNlYemz1Mst0AWkbkMAHhlfq68cJNCRSQ9FygwfPDxe7iHLth8pD1YYUZdAetW4LC1Sb0LrKLAQZe5dfTRDZ2nmGcCzV7njN7yMPR9kFLT46O4tmSn4hP+/cX1lfItGNHr3EAzbOEk7PIlpKT3k/Xu6WK/1D6ykmBFWsX6ipCv1d2DmQ9Vt+EMNFlruLdYQyCoD6cd1xpysOglUgfp6u9zWiV7XxMSBguu63Abcy/KzJ4F+2mFWhXyVlKxU6VU1dqLQutKnpPZhMxinQCW2/l5syv9PNu+Q85wZAzHeydlFsb+tWvXy9yVBXYwHHCwCH0YeQqu5mXtNsHTBhIY0PsbeKhv8ZzbAaPve/qBcj9ZjiH2zFPO9iYKSTvpUio4PjmFzWZcB8i2qa03u9NBsWYHcuFmiibbRlATeGkAy31AmG44zXymxbFNZOnMdLIwM5tBsNZkULSIJNfaivWNJGUg/yQCGhRWq6/fQfu9Pr+OHSjzgq6wzWQWju1ebDBK9mfz1VksPl8rS7D329i7IihD/qOT0lh5HC/9h3CyEbwesaa1gByk7sQOuisUZN/Gd70Xhnx6ZBqQ2VNmr9zCo/1yaRvFdnN6FE0/UkykH/q+DxBA9g3TKOuUoIMAdY376AZc9yA37VUbz8Oc3UZGBgDvBWz2AIr3dFjCuvU+5EE9FgFjR9pCD4gemoW1sZZO9LpkbPrPz5RBAH4rZ8UJe9YpGZUGz+bY3gUEJl3KPc360pvipIn5ZxbHwlQK5I86EuBvch27ml9AMnnG7LFnDrNmRjkTe3DZaEEVcUCh8TZF1nsNpFA0kTLYbyEgPuzmM/s0tmChk1VbunW7XF1fLseQsO/rHinTRzjvECicsO/ZSDK6mzsHDUw9Qt2bAeMSFQb7snXtaPzbCSqivMcOuex7i4zLlxnj28zbvvtpBjoxHHUiZgeF8m1NXYB79j56A7gvt7NGutiXsncEcwEL0wMCSU20dyGG7dfQisPPPOPSyfV88mf+QXngyXegTaYL+4eV6Hw/ev1hAL7My8X/4q8VgfYc3vu3Pv2d2KjiJbgQXLmb8E81wF//7mzZePE2v/fByBA8+w9+iweexUe+gsEH/Oemlyy7Hc+e/bVP/znNv//+FwH84afOlumfeyy8VL22hc++8v23+o7/+48S4P8RAH9h8Uak5kxxd+gtzmLSwUAdnR7Msmye/ZGuV5Mr025aWuDtAcK6/n6An04RCdJrVxUbB4Wjjuy7h1042CgdsJsnm732m7LIZglMtwf6SnecaMLFf9uUZlcNP5+5j7+yLL4Xp15U15r2YMyDbI/DTUYvwFscoLL1lZ2jrhR2aw22LYtHT9E3NlFLIOMeUhEYlpZ2UrQ2oFLTV2mdZThTViQAdaLKmioZkt+Xjfaek34LxxAt9aJbrM4epDsBMKaXw20AcKKm+Bj2wYY9AnyBktrXAYrXejiMUuaiBzDFuTDMyc5n4a3yGsffz9SuUQb/xM8NgF/3GJDtE6gSOME4qnUVNAuyvU6lNzJ/AuxuQJ/PbP9ou2Lna4Cvjth7SMtOAZMaaV91cyXHVvBR23aG00dcy11WOW018yudYZS1dMbfTdOmU0w8vNCBRyGxoRj3qgvKHuC+oXzFpi3cTycZkE6AWidA1SJbAWvN4MsMhUsSh1XomausUgRflZSoBsweMqFdjq7BdEaleGzPbGbVkCn17+rsK+bfuVW9R2x7IQtLOU9KZ1gfdmMF3DcL8i1qkwFnngnwQ/JkLUWMvey92aysh0gP/syWZz+1ZOyjGVSAvrvZmRhHD7LwqycTxFj5bGqAH1IkM1QGZRWD30pqvrMHuUt04NXm0zoIXXQMXWR5lW0hk+HL6zW4dz0YAMR9wLDF3FEoAuBpbdfBhHlsIEaA1ILUpsGzCrtY5hUhJfrkw7Lx2u2y/sotPL/RuI/D2rK/rwPAtmDRDNY3ea630f1eh3n3OXwCHfPDMxcj2/fiq6+WTfaMZ5DMvLS8UGaGJsvPPPa+8sjMULD5K4CaDTTAfX0AQhbWyiqgThkc47gDOLIra8q1kYPYiI5nNEj2R71xB0Bi+pLSG+qdGEGtQb9781r5yuz1cgsW9JVditsZw/snx8uTD54rTzx4Jpx0WgkGGozvYaVnPwbAEuLEvuXnWEOjvMhC5ZDPGZArNVHSwfwNDt69k2DykOD+SBY69pJ0UwrBXyUtFO3HqRiZVLM4rHPW32FkAzLz43xJx7Lc+1qqerUIwMNwoHbYyf3Cxcw7oG9X2400k+xKG5KSLkA5YQ/uKbvlteucDViKTpLlGEVDL0N+C1C9gN7crqWe4d3sUfsDFNvODJYL54fLANmNLuZTF7UWTQSU+6Rk7EUwBsi1JibcotxHKGDtHaY4nsDplN9pYqyOrBNCz72/iK+7ds344R9SrHtCANDKXG2CeS1Ih49oUtZDQTRNCwqm7OUIudcJzHUTQFLg7+/qltIGKNyjBuO1GzfKAgH60RQ/DyOvDe3+ynbZuLVSll5VfrRC0oICb55gHyTlvU/cXx6773y5xDh3USOixr+DIt0dGlZRVVz6fuYjZf5osxxurONyM8abtZfLX30Z3f9Sab+nv6zShakfG0vdclqYty3o0mWRj5AXbbBnb1gTiHtLHxr4PvaJx++/v8zvrZRX5q5GT4kh/r3BXriMDOY8cqAuinW3Zb+598HrW6X/NgQLQa42u21DdGWewU4TJ6FDCkcR/qOCsI4FKRX7TxcklRr2Q/b04y79fy14V47H82iDlWc/2KYodZ+MXDRC48G20Am2n2tu218im1zo5kudJZ78e639aPLbyvzcJoXu1FISiK+3bZbGFFkKrCsnVUzQrOw1XKfeQLP/ZNt0mSBgbCMbcUCRsVlL15x0mUo/tvM4M63LkwgIySt7bCd2nJ0DkALdqDT4wW3W01rfQHkOu9V9ahMOlDxRVEAoH2uslX2oiQLwk3b2ICqNPZ9bec9e3ZlwDuLUQD7G8yIA6CVI2QGDNhHMDh8TqHGdO9QL/cSnfrU89sQ71CbzRwnwu1gAynsEN7d//6Wy8rVrPxA01wBfRl25jI2clObM/i52nplL/HMA/81vZJHuM7/6L34ogK98ZwZ2fwwm3wKtnWtsRp/B4ulbbFR/RV4/UoD/x/8wJDqmiMWkFqd2A7oE+D2MZQeHRHd0mZWVlKFMHXcy+KFEj8O+btQTSozQfNdSjSxG9PePAeS+0sZP4AhfYhv3sAFMm8wudbDRQEgmTscQFmflnR/yQDaDHQ7BHQ5sgdBp2Bh64GX9gGA4QKVMq8WJIbvJbruRvg45iIGHwjx12GySuCVoJXbqJiy49z5tYMPG10yhpNduV8pkOLP4U/AZGnEDHDerSDfKqCeTFj8ZLIVfFPkk9I9D2OYeweDzlyhw86iP31UWohQFlpF7t7jaQrQIeiOQgkWPzID1A+kQFCyvTHVobu/el89SxtVMRi2J6QAIJ1BVbpLWmlnwmoCiIqMDoJhtEWgo4QlWNgIaQW2y9V6rrQjjHr2+YOWNtWxnr847LRiVxAmiBZkRzFWNmywSDoAfTXz0Ek/AnHp3n7lNUAC9oZO3ViJlDloKWipqMKNFZeh1ARi2qdcdxsyPGado0FVpoPW1D5905SwJmyrZSZR6xTg4F6JtvZIkAPge4NCAQna0hbni5wRoj4LE1O07Xp5IzoCQ6/DvBixhK8ne4zUGAOaAbYaKSkmb/tq4d4RMJ4uVU4udf2YXUbMWOR5aGIa3u9cX08k9M8c9vq9uzqwbbLJ1GwJJn40sZvYBMFggcxR2lZyeAPGubqRfNMnp6UD2CKBShCf6bbRWTcwcO9bEwR5AAbmN9TE2OHIudaC7P1GWRNDSCnjSwaIFzNWE3d+pXYYJUFu9L7TNp7DzOpu0EDQ2YEtvXKVIcXmFgsFhCjfbyysrc5CKu8HOK70xkG+gh12V6YMh/yC+4ycU8H7p8tWyCxhTL7+BjrnBeppBjnVf3zQFg93lueUr5eXVN8pTY9gK81nz/P46QcQBhZbbvP8uwL/DBcF97cPu0UGrdBDgKAXT/aaHQsmLZAvuPz8a0sC2loHy+W8/W15s2irf2tspL89voTHeL4+dGy4ffP/j5b1PPEgAbhCKywjjkplIAyj+dE36hAyGgwxhPnDm6QTUhiTlJBrnpT1rShh9H+e3v5eBHCMbNo3KMBrcxzHj2kSm0m7E+eYCfyUjVfBtwByzsM72yABAovAc9CMXOMW+wxeYhjGtitp5uwHWYR+ArXkVOQ6GGqcEGn32yyDYX4Yl3+V9zlEsu7PNf7MmdrQaJTMiOWOjsJEBM0EtZQmv9ekz/WV4tLsM4HBz2IDZBUcaePYp/7UZEs9ynzHo1DjAdqfs4U3uQ4xRsBTuRbD7DQpg567PAUwNWrv53H2+YK75vCEA+gYEy8vfuEkmpLk89cnHCRKYfxSnblFrYZaxd5zGRoBrZV0Ngr8FGOWd5W2u8RDnl9OyqmMOTLddb7eWzEHgp6+Ug2slhVPuAdiffexC6bnAOegYrSEN3iO42Z4vPVtzpQ+JUfcjD5d19tPXd66XJoLL6R3AMqz7riw0Qeco59KtNjJg7JfH7InhUOT6I4g9ZI6vqVefW4hMtEz8U2QKpqb7yuwBGSMyR+2w0UOssT0ahvUMD5aBbRpjURC6pz0yxegD9BQYprbh6LZmJhTVIlGcpKFXJ36chH5cK3sMReUST82cZQY7Ote5x8VZZT0az/jQGigyCQ3smvdYz0fKX822sB91kmnopfHVZM9p6ZlghGDMD9vx3V/GbGWL81zXKJ5rD/WXbf1alFJP0KXl8n5ZZqxWtjdKT/NIec8xvV7Q8q9jUauMyvoALVdjvit7ZY6ux9rM+hlk9AQLAHMyKScw+BtIdWbHsfbkPLzOe7xycwm3IZsB0kwLd6JxAkuVBqdIuKIRn+vaInj2WXsp6IWPh2bs7Q0Cpj1cng7QCNmf4DwBzip7wDKT9WOf+i/Lo4998q2ixP//SHR6kMbM/M3Hg3mY+/0X/0LwXAN8gXdsTHzt3STC+58+XyzirZl/GfyJT96PRIiiJgKAYCHYlbYvY+EYQq27r7+IwfenrAFohxUYfv+5yArso7/fubpcrvzDr7yrwf++6fvHn/kN/G1vx4KX8ZQJd1F0cdAJ9HU7sAueQELG1GZJbwb4gqVgg4OVrRwdIr2cIL+2Dgz20VZ4Anx+zkg+Gj9pLyf4itQzAILDMLXGShzMHDhvBKnJAqu9T4APC2rEL8Bnc87Ou7popLVmpLYFkRzCUdgY8gcBj9eVDT58HSFDOKGDJ6cB76N2T5DGfbK5pguK4CxrCQTMAejifmuAL9LLz3d+C2BlHOtsQQ63B3oC/HA0kU21KY4AP/TgWoRlQWiCZ6+DsQhQyUZYSVsMEmorzywKrQrn2BTVascgmoBUKiLQrpxPcpxJ68I4RtAQfvsy3Y5rFs6KM0KrXzPuWpCG9CZtREMvHrKkdHWJTrCmUarAMIhmn4PBEYyJAF+QWmsts0us7HgGDOntruWkXtc9dwCrz16Q7z4hE11LfwKo6u0ejkcmKrTQy0AwG08J8CkcBSiayZG1r2VZdbMzPzAJ8bts+x2AHwy+AN95qVWm2RQ98X3OBI7R1CqDzpA+VSA/G3fl/E2AD0AT4ANanLt2gG0H4PunmRrRnADPTIw+4BnEKJ+5++xDXlTVMpjJ0mHCX40AJIK6DO7CQcmAg0DCzxRM+ff4fjCldRCYwZEHYhNp6Q7AcTf2eh0c7Do5+fsW4HaxVpTnWCi7T9p6B0eMA5vq8DlmSJRPab+nJOgUgHQE03q6zVwFsASYQn5yAnhyKbTyd2AjQEuJWUtZXQC4zN4MxvkiXVBPGdtdrmnH4jnGYRsweQAbfCiFxx4wge74ESQBCziofRFnlm5s7e6xaNkCaK5PakEP8SsEEX+28lo5zxz61Bkko4ynuvE96rI20eivA0xl9NuZiMf680cwC5CzORlPw4BwcKy3XLx3vNx3VscyQCis3jdpiPPs6Xr5LHriK3Owpnze0/dOlg9/6Kny0AMXwhmrhS8bLYUMzC+zL84h2VLrKiJr5EfZYMw5xHi4ncXeVDkUsVYMVGvWP4qpYZqD79cm1cwjRZgWIps8UrMfOukdsmxkmfK5hqA5QLxFi2E9ywiZdfB3zLTJ3utYIsdiwN2lHI7n0m8/kgUyLnSh3VkGuPMcugmwR2iwyM0BprlHJIWY4AC+B0rL0Aja6L4oiO3hnGjCNWmb5kwbyzfLOXDB2Dj2jshpsHfheqjPcA6wv+4zlzYAeZIQA7DT4cxGxumEZ33oWUAQZnajQdajwX3pptRAnisZ4YhtoU030DzzMMD7oTPltz795fISTc8++fR7ygcvzmBnqbs+dUpotg/JurQ6V3geG7Po2pHvjAyNsQu3lRsLSItw11lh3qwTrGzSiGmPbNIk2ZupgYkAhz0WjvZzRgxz7wR/bfjG78wSQCAtO4um/eIggbENo3C3udW6QffdxdKzfFwuto+X8fc9Xhr3jpWT566ExfIh3vTbPBNCp7LFGjbzeEo9wiuvXaWolmwWWn97wrdz/5fQ8/edHeBneSY4/Qyyv5108R5ITKZ7zjEe9HRQ/kYAOwoYn6KZ1gFdlpd4nw4efj9n4QDZKIvE28zWAfIPWY/WXpzCZhvsGUxsMH8s0nY/O4W8OLTIFnLkyK7qZOiyUziBL2B6iMBtcpjxmEYyhEzntGMYorYfjX4n/Q30sad7McWwlkkfNzbIDJ5gkUqNA1W3WwQkR7vN5f59fnaJmgXWYgsgvN2GaoyJa73V8YDht6fFgWQc87mXeTU4SDXIAGsLR6JdQPwyGQqDzQWCwq8//zr7BXst2ehBMkCjkxQx81y6CJ7sAq6e39RYM8F8NxmGDu5LhVKsG4D/Fpm2HQajm4h3inBjm3myJMD/yf/qXYCvi04HG+LZn38yCl7nYPAX0OD/oFcN8C3E3bm2HPKdgUeno3j32v/5dQ4J9dcp0VHTr6OO//4Xvf5dAL/+XQtzhygCHsaSs4so7+pvfIVOiIDZN0mD/sIP+kv65o+Swf/c5/73sibAF6BzOHmwdLCQOjmMbE2uHtXDoE3GlIViQZnsdtjmxUFi0GahoGAzNb8RjgWYSmZUQBUSAzagADhRmJldZAU4Moz5M4B0C6hDpgFbqm65cuLxDMuDE/9rXTfcuALgC9RTPiCg9StkFzJkEcXLPqeHe6axs5jY9w05gl1FifTtQCi4ly1NgA8ABpghYgwpUgQs3lcUjJpKz8yArwwAMjXuPe2Txq67a+Yv1VagqYcX0EfzrTsAX0ZF1qQCzpVvdkoyslg4U/ZuWnlAR8rfgEJmWzBhgBDsbnZa7fQeqiDGHhk7HA4tPEu7RPYqawEQyuLL8oaEIx5V5BjiPrJhjveadQrpx56SmaAc+Vn1mgL8EABF9oTgwuBMSQLv7f1pzZbjImiWuU6AXzvIaIfaQ1v10KdXwNt/897qwCQtQHMcLEANgB4yMfXuOVd8XhGUCbTNPFRFuRlMJcPqs6i7iBpE1K5NdfFtBFcVWDNTIMDXklNdvIHZnc8JG9fMeDiH0l8/QX4CfGs3Mjg1UFUWZbF2Jjuc/wKudDAKVslsVsW6Z/M3i3XNmNnPwUAtAX5d61DXrzgu0bTLwngBvh1n+dyYcc4vn218cV+xJO1DQMaDFHU39nqy2Lr8NDMWDd6rI4pilUFRJIsV3x5+8CcA6g7WTB8SNbW8h3Ql3V3cKDs3lsohrHor0jJdt8IlHzBqB9gWpBwd1kl4YANgnQeLMPfrOOQMUCcxToBxADN+jNe9rOosjibbABwZ6HbkGGOjg2UGWUgb8/LVueVyG2nEzMB46cUzfG9pIbTF1iZcJ8PwdVxb1pHV/cTwxfJ41yge6wBJ3m8FcHIAgDPj4NjvExRYpC6P0QH4tErT3FkvQG0CTf0lAP4Z9N56ZD9/dbZcQUb3IjKLz79xkwznYZnhrPvQI+fKRz70dJlBGmLWrxPNeSdryn0vszDZkdYMnfNH4Bq7oVM7nCgjxZWZLv7N5m8dAfDTHjbqHAxcO+1ybd1TZjwzG5eZHN//QGZ/VcvDDNwF707BdOPJDKof24jixPj4mKM+B/dJGdQunpsg8BSd+M7NNayt0ScDqJVYdfP8ppEjdeAsdGt9DVeX3dJz5lwZfOSx0nv/gxhzAItg0zvMyq0slM1bsNhLV5gHuL7A3hpkHWyyL+G+06AS9NT+BDbLAngPdOJ0xUUura+XPV25ItvGmJmRtekXc7nLok8yLxqudLCuXfc7yKTsXDsKg3/u4fPlS9+5Vr703deRBE3gE89+g7RrFMnVKLr9HoqlzTjNUrTKRC5naDo1fv68VUg03FotixSiLqzC6DM/NsaRfpxFR48l9VTnCKYdONTQXXeLM6GBdKMNf/mCPGmJMZp9ZrZc6BgqH8b7fgy//h5qB3aRJt3sbJQVZCnjswfl8Y9+pHT/3PvL3p89U7pfuF72iHWOYde32JMX2VSXCJoAACAASURBVDM2ub/dg9Py3HMvlS987WtlFPebEayw96hr7OaGLz0wU4bPEIywH/QDTvWdX8CicmryUuneQ55Khmydeey5PEUQ1qAQ/PrVy2WCoKmHoKAHBn6U+pouA03W1D7ytEPus/A97SQPkTCtKdVifbaYFeJM1olGeuuQ+RX2t2aKug7KOPNlGJA9DHt/Sry32sl5Q9avv22C59VBQXw38rrN6Hbcyno+3VplDiN/G2M3mMJdSXDOWTi1TRCxgGUuZED7NmcC5ICky0H0UzGxBukV5wkEAaROH3KsfoqtmwgWj8YIpCju3cDyc5P5ts6c+CYAf3NDtp49nDllBm6UmogxsmTR+ErHuLAytteMUs5aepTk1A54YPN0rwyw9w2RBdpj3crgf/QnYPAff5fBj5bcF/7e+8vAI1Nlg2LZebTumy/PB+Brw0rTYl1lMbrh1ADfotrZ33k+3G/O/sJ7I0h44x9/M5x21OS/HQDfzbET/9mpn344ggeDkdv/5qX4vHfy60cJ8L/wJ/8ILSD2YMH6WeGOpo81LsjvJvWqvk0GX99lnTeMmsNVhkM9CinVcMvoVi3aU7ITSLj6M1nrkPgI0uLfU4OdTh96sWcjn7QXTCClhV/4lcvgKxlhYXtw7gMitixIVSsYAUW67ASDrwY6vLDtlOfBqMbZJk2weBxc0UhIdt+aAqUM7C56uzfZETbAfUoezFTE/elx7ZcAX2mHxJtFPbVEp7LMTOa7tl7kGu2aGd1qk22uC1pTc56+6jHeVa1JarPvatMFcNHcKCQddxnn8Cbn3VIylAXLFtcJ8AU8MsHNMFkB9sLjPIGyAH8LXaZuB+o0B2wFD8i330BKfRK0Z4yS4NP0f+3Aks/LICI7dcbP8kzsRmyAEKZ9EaBVEi4OHwG+9yjA931k7vd0SAlf/Swo9b38nV610NzPm1nMGuDL4vtzUVQcIL+WATlH1O9nF+GUdfFcIxVuzwDUtDKgAiIzGOq5DAyiLiG1/gHyq8+NOg0BWgSdHD4GagQwuxyOjoVTOuRpNoALq1gBmdcUNxjsouOi005kXhhb5212/0wrRYNLJWJRkG3AWtWfCPD9vCMAl9yt92IAY9ZIq1WBn88mrS8z65XZDeYD3wgLVO6lC+ZOpj06U1Ysvu8dmSHHRnaL+dFGXUkX7L3+4M1myqIwWyemzNTYTfMIpvAEUNWsVR+Z2g7YrjZudWOewkRA984CwI991EZJjmFY2zq2Bv2Aqz70ucsECnZGtWh4hXS/1zHTPxIBwfY2ftlIDdYB+ZvanvKMlDVNjAnmKT5kXu/xby/hyrMH2BxpoKW+jiMKIMLsicz2TZjhWXS60+iCn+idLm1r++XK7I0yu7fOejgqwwQlQwTp3BKfgYaZ+1Lr20VxoQ5QSnT6AYQz6MbvuTSGLKC33MAa89989VvofXvKK+0n5du4qxxi9XjfSF/56PvuKx/8wPtokIUPOJ9h8Z4SHMPiAPeuW8GqmSYLJKOoOWUzaanjXEnwrWGBc8Q5ZIbE71lcbkbrtINAieAhZJAVeRDOZYJd/hcZNejghjUiSl8B9g1YfgHysTqcsMVMNY9RTMYJ7Bv8WyeMaReS8hZ05UcUN+8gP2qsMp8AX2YfiP9KX397GaX7J8VY+NuvURw6VKYff7KMf+AjpfOBRyh8HS9tEgSuYWwR9xdgkBdeLjvrt5gz9HFFFrN9C831Cte0k/rqThxx2pF69APeJT8W0K7vc+2tZiaUhUtWhPUiLkZaodI0K+yJlXZaZxI1CLguodU/c3aw3D7uKP/668/CG3OZrD0ognIJKcsMRacjfFYnAdn1hdnSY4MomkU22/2WuX+A298aEqDobsy83TqHneZMTxmfnAjwuXBtvqyiszfQayFQaMc1qZkuvesEVW88P1cG547KxydpQtmBdzoSkiYaSS2OdpbrAMZ9CnYf7Zsoj/2Pv1IOv/u90vQH3yj7ePa3A+BPkcUt8SDmCZ42MVC4iuf+7/zzT0eNzeT9F7iLrrKzuFgepnj04ScfKNsEkN2A0yYyEje3Vgg0RsuZpsHIuqzSWXbPQAztvUnx2ZtvlHNYUg6iq2/ZgcU3ayhpQOZij0ZPx+xjjnET1psNpFHr7G/bYLNDnnlTdGLnfzq9GWQyjgbhHf0HSLP4E9fDllH2Fs46pVLrZG76qH/pW2ouc03j2NpSK8E8bycIbCVoO2FdHPfxXC/2lZZz/WW/67T07RHUkAVr2iITSE+EDhrYKQVrcB54hmwD8M022SPGWTtM5q7/7Ehpnsa9aAKv/lHeh71qi2eyzhx9hQB8k5qeA7sRW4NAIDSC49YkUrBushG9rPtueyoo8qeI3ENIAuOYwIqyD+YYenwy9r1kqAb47D2uYQWZ04996u+XR96V6KQPviB+8icfCnvN7dcWAfgLkVb275N878r/9uWy9tytcuZv6s5z1wdfK87RD18q5/7O+8oe7atv/tZ3aIC1UM7y94n/gIl9ZbmsfZ9efguZjs2u6gZb/y4G3wxBD5t27G8s9L4HxrHlHAvHnfnPvhoNVt7Jrx8lwP/S5wH4MPjZzj51u61KDTgUBPi6HrhJCurbAfcWnoafunpkPYjZoFKuIfjLw0yGsnawsegrWlMHMyDrnYeNr2SH62LPBF7prCJ4S219FEaGhlvJhg2OSL0r/xa8yUQoO1CDLxhS8xoAPyvym2SbYffsrnlEl83QH/JzMnq+p5uDLa7VfqZ/ftYLKDOJr6ozbAQadfFaWA/WTHaaYnp+Rr6iYpkP2SysifF6A2j5v0rnXnuqJ4ubbhtBs0kCc481OysjWBcn124z6Y9d1QiExv3PA3zBnOCwE6mGAF+rQF/q+jctvOL3B2BG+wX46tYBhQYM8dwrBtrrDWtMrj2L/fLyvECDjnAQChmAWu8M7Py2zKBAsZ0Uu24ujmMczBG4ALiVuwjwo7A6v1IaREqcYCOLPetGUQYvORZRkwCQVUoRWRczGMpWLGYF9ETPhTo4dI45p7TTxMXF65N91+5v38JGftc+DrXbTWSKoqFaVRvivcu82gG1Avj+bjYiEoDJtioJgjEX5AcIT1V/APxg1LMjsQDOKNNDMxxuBGc2aQLsnNrciRtJ3X3KLHS4EfS36vrA8/PeIjOl3EVphwCnAvhRI0AAYybElwGi99LF2GfHT547lxR1LsHwcu9konRYCkcfakvaODA7Yf06dIHxc1lDsR4MqAAFJzDhTWitQysNm9pAM2xx6AFa7VXY8T1+Tp24jL2OOHa4FqAf8WburoMwaausOe/BsbQbZifrcqZniOcBg4bLxwpz7IAmM814U+8wN5vxvD4Pi36B+dBkvwjYxRs8z5sA3xO6YbbQTMlMG4OG3ewebCifjS/3JO2UOinmvHrzdvnKyo2yDgP+IIHEe7qoNUCTsmUDLQKDBvfncm9F2tAu+wcwGCD9f+HCaLnnPLaOAKPvIsn5zPMvln0KCp/BIvMlJBDNXOOj08Plx9//cHnvk4+WARjjo4NNnpXBtkAcFjTmmnUf7mkGb4yDxa/2HohnJNDOrGaulaoAPlyZ0pXI7VRQf2wRM+8dXW2D/a8Ka50TBnphz2uQaJbSNJKdewEuAJ6GoEfyg682gphg8+NtKGxkTmB4Ujro7HuMR/s+dRJbMPf6rh8A/tTn61wyOASI64V0IKLb5yOnHr6nTD3yZOl/5OnSMnMvUp3h6O3QokwRBveUbsPNS6+U3VXslvcJrhbpGowkdv0K2ZQ5JDxu2NwLiboypFSNa16DfNlzfyAgQRYdJ0LYW3Kvrh+zoBEPSS7w821IobQt7qApyxm06vsz0+WffPkr5QaNt0bwR3+IbrUXCdb6uWYDL+VqBwSH7nGuHyWdztk1WG0DGYuxO8dGytoIweYgNo44li3P4hr0wmsEsBsUFA/SyRgMYZEngV6D2oJ9BrmTRpqPNfWVUd6zlyyL5McmxaWLsNw7yJUu3NotH/5v/27ZvXa5NL72HPdlFoDaju4hPNibyiwA/+DCDICyUb7yu58tz3zz22UYiVEPPvtH7I+P33exPPieC2Vu/TZrlnoC1sICxanLfPbFAdh91q3SvjUC5D0Yans3rK0tUzeBZz/ZkbLN/mQBLet+l4yZndMd3HbWUnQiZrx3bfJFBkP70P+HvTd/kvS6zvRu7Zm173t3V+8AGvtCECApihQpWbstbxOhGE/MxEx4FP5z5mdb4fEoRnbMWIrRNqI2UuRABEACIJYGeu+u6trXrCWzlqwqP8+5XzZoWeGwOmyEwkBTpWpUV2Z+3/3u8p73vOc9rsUmu/WCk4ZpItXFNU72DbOHbKapbrT5o51pw8CMTEw7zNoqa/SU2pjJBYKh5vG0AXOvW1ELmYE2HHQOyOhAJwHucTe7MpyayI7Yd2N7i72KS2nDVai8gw0m2ac62YUdO+BShL3L2O35vNDej+Ea1ItcTmvaE5h5+yHoRlZjEW2yH88js6pKDHAfO8h+dDXS5naMDtN9ZDEtUO6nPsIc/QGZmGPu75R5I8BHnWOKNwB+M/NtlL2wipRpA0Lua9/+F+nac998XGj4/x8NvgBf+Ysa9+GvXoxOtj/9R4Z8HttMLSonfunp/xPA9/daqEi/9FtfTf3PT4V+X1vO0a9fiqDh7/pjoyvdcA6wiPLP/x3At+HWuX/8Shp+/cKjtzIw2HofO6w/+DCab/1Db3b1WQL8N74rwJ+PAyp0u8ohPGw4eKLQloi9W5vAsFfM3tltbNLZOhIgIaYSGAUgtJFOoyBUQJhZfEHOpwA/g/ssiygKdAvA2JCvhNY5ZAkCmwyfZcgO7I4JG7ELWxWpcIMSGSAZ3ELKIJsoALRpjwdnA+DrlBMsVqGllsWX4dLWTvY88JgHsF8B8nMg0AIwUnqSLUHVxf6UVCWcRAoAHDhdoJ6LQwVgsqyOqexEA+CHXlyNOadXMPghafIkE8D9NKjNOvxGw6jcWKwAFDLldvLj8wSfSgGi3Xpo9y3yxF+Zja4EqPR3vA6dew64jpDosPmZmekQoMrcFjp8r8XiKtOnatgbbH0AjeJZNQIyn2HYghYa/GgyVgD8Dv2FQwsOcJHV5NkJ1P0ycMjWqLnw1TGXedbmMsuyGtkQgxcDg9xky8JZx8AUcjDw+t07Bs6PyKDIfespLrhBPw9ACPtA2M2anvYFwC+T0n0kz7FWIeZLzoY0AlXHS1Aqu6SrRLYYzEGN1py6PMkQ6fqUi829hFyH4qjEJcW0zdIeAx6DYo43RpEDkgM4P3olFbkxkS4nBp8dOq/w7CJ4Njh2XAX48Zxk8D2Us9Wqcqdw0XFPFfzwvGXw/R7uOY8A/jEsJ/pa5Ww6+sCi2uiqhO6208Zo2DS2GCzbZIADs75KYyhY2FMO4FOL9fjZHlIA58UhYHABv/Mtsl7OwQHua1D/dDMWAJ59xwH5RytAQkDUwXysEtzVAPADSAcE/qsUJe4RPOyytwgyWgDh+2aHYCunYesuwaR3AJB3ed/7G9vpnT088yFlzlIT02fxKNdTAeAf8nmdpOV5ioCWWvrh6sP0LtKCAZxXfqZnIj11Au9IBmIRmckaTishqbIY2AY4BLjtdD0dHOlJVy7ioDM+lNZpePTW/MN0nzGWZf2zGx+n28t0ZuVanqOp0ddeeSY9/dSV6F4K25TrcMxgsD/mhlX+d3arCYAPo567Bxd9RMK2Nvd4cHr43QAuVFYGcmFp29DSx4qLgDYcwQLYu7/mDNoRnXVlf2PNRZ8O23iq0WeOsEcK3Dr0UzfD6TziZe1clzrlssW3ZKZOmT97gK0Knep3abp07LzGq34QxrqXhk3tPcxxMip9lyfTwPTF1DZxFXp/igwNHeedNwq/COLU4afdRYKLTfzXYWFxMNr5BG/8N2+mB+/Por2vhXzu7LTF1WRU2O5WqYcQHHrNZQojnfsGYKfKigpg73qKeWywmj8NR7eUpsbpffHU+fSX9+6mtz64n7oOS+kic3mCIegGjLveWilq7zTDLFPFWtL9ZwWb4Yew3x0825kzyHZhipewTiQ5hPKgMz1YWUiffHyL4OcgPds7QzZgIG0SwCzAhB+NY5P63HAaYy1ObpLZ3iQIY09xvC0OrU5QrwXbPUVh95M0qKw+uBtglzgpNeMd34YcrgbAlMU/wtaywhpdfLicfu9//b04k/quTac+gtVLZybTMH0W1vfMItTTSNcwDkv1NItda//wOCCc4nieeZWu5pvUyRzBTu8iVbPjd3//ANk2iATkODXWxwbXvavbGcGRRfg2u9L6uoXMTZV1t4f8cIfXtmL3OUMAe55GXSUado209JAhWkCGRNaRM2euzW6wEAhkOLZYx3uw5dMVWPndXuoLwO2ecTayouZlfwWAT5Os9nFsQS9S9HuRoAMXoB3rvXBnOqAbctMmMh6ChTqB9zbr+5CahCr1Pwes/27kOINYmXbR4KyFRlRohWOP1bb7yMwf62mN+7IWRT/7Neo6driPMrKe0QmCMqLIITLCQ70DUY9XY688EtW32TuAr+3oqENtyV7aRapzfnAsHTBWW2QgvvKtf56efPYbfycG/X/ww3/YAF+APYBW3WZRG2/eJ+1GuFX8sWj1PBp52fdb/+qv0yFsSuPP0KszaZwGVT/9Zx8LpeW/vJGqs5tp5OuX0cCfwSJzER98nHM899jR7Garl712lkt/+nEq4bXf/+zk3zmOaz+4kzZ+NIu3q+EXQTULySyA8pvV792mMPfho9fJ1vtvP92h1+t98G9/jGaU68748h/0n88S4P8NAH+LznuRTg6Ar/OMQPIk7KU8QHssygz9vd0vAflhG9kA+JnFsLV86H1l8/1eyCM8pBoMawhFff7BwhagPx7Ip5aDzTbPCTeYDGr8ZZmqcFBhs6qpi6YISFnKIYvcArpgZGXuo/gxa1f1HW8WYEXTHj291djr2pKbPdnKWiu1KIaVcotCNa5WcBZMvu9jipjfBaSE7EEAHICVYKZg0xsa17gx/73IZgRILIpEZWpzwV12iQmgyrVlm8qG9EeJRNadZ9Y6A/xcqJw17uHwEV92HxXgZxZd/faBTHBo97Meuze6RcKE8trGe1oma5FtWa2iEhXt9njfYMmCxc/NnqJwT0lTSKDy88kZmU9lRN7usQeowJRfiWZIgIxoMqSbSzD4NqLJRaT7aGwbQU+jKNF5YoBR4nr6aOrldef5ke/Z+RRMtXZvAMew3zRtb0BXjKPzI3va6ORkoVf2Xq/aoCcAvrpVPl+ADzjoBCH4OT6H8OwX4HsfRWAqSAsZUdGIKJp6RnbLccjBn9KmLnXmIb0hmAyGtJAxOY45dIzfD+mQgTFBMUgjfpa7OQPuZZQFhI6T/6pfNcGR16cGP547B2ujFiOCL6RO+0hfdklnhwyJ4C4aXUUgkOVAWaaTi7lD7mUQBosGfc8zR8aDs08bLhS4yUWL94RN5REHXB3rwxY92jk4T2A6m1hrro8q479nF1ju0+6+DwH4G0jfdO2ZgFEcQefeYXYH1vlEBIZd3Tqa+ybGXEeWqtZ4AOoBGUHA+TxShEPATgXmc30D73oAiQFRB5KHUYrmpgn2egEXmyDYv8Q28A7M5vm2njRtgx2up8XGikz1PW0DydRYpHhcOUg/PkS6gH3exYGxdI5C2jL1Xeuwn/eqW+kIdrEHsOv/6s4hgotO9MWTNCu6dHaUeVFK7y2spzfXV1LHpbNIU3bTf/zRu2kJPfYQGYQX8FB/9YWn0xMwrIOAwWYASdjrej0huVMalpurBcCXuZeIKGR40dE6iAMnS3Yds95JENKq3MvANep8sruOcySShkUA6zwx6HStuy538DM/Yg/yPQ2oO5VnhXtVXneu+SZY0mZ01k24uzTDkragfe5gTXQivenDk70HqdE+Adv967NpHY10K11CBziHh0cpXhxg74fJb4UwO8WwotQNo1qeAChB5rXYXda8jayGRgYy8ewX2hMyN/EsTXs35tKDN95Ps+/eYW7ZIKqfBld9SCwO0hyM8xZZIrXYE9SCjMG+K+vaIlAQkHntBwQA1ifojmWh+771SY4L998Ns/38S08CklvSf3jvZloDLHYB8sa4ljEwSh/Sklbu2a54R9bKYC5wrBsRn7Fn1oXv7iXAY+aYRaIE1TgDbuJYc5cAb39xLz3fNJFmTrvSMoHuBwsLuDdRBPvKWHriS+fTEAFF+yx7BNKmZjQybpH7bTzrMz2pf3ooXYStbrpxNzrXjtD1tZUaklNYaHu41GzqxvmzyT5cYbz/9DvfS1sPKSKf6U89Z0eojUFWNtieekdgrHneA4jfBwDtla2NtOe9kYHtgwSQINpmrDZwqtlGToc1fWqiZqKPfJo9DJaxGV1Y4zkYgHINHXx+B/Osx8ZuNOA6ZA2ZYaodsS5oj2uQO0Om4WgB45N19s+1pTTGgu8HfG8QNG2C0/Qb2CGzViNLMorkqOUTXs8z2fGe8JU/AbDv82xPAdR9BmET2Dyf70vHT02lI5pSSXBsavdJMXcTgUSdwGUHFr6N+dGKdLuJ9dhmJ2NYfNn1sB3WCpmzTic/O2vVOZsryP1swOcC2SRYWaPjrvJTe1n0Q2ANUAQ+QAbPRmLWYh3ilEfkiayOc5IeAk0QQJXTvbRCFu786ETYae6w/73y9f8uXXn664+LDf9hA/zHvasvXvf//gh8lgD/zQD487nIrwHwASd6wZdhKfVhF+CXwqWEynZlKzAu+sJnBjW728hkBKCweFD7NpvcqP8VPPM7WgZ6EPin0TDrUSfOBogNQCOI+hTY5kYuFq2puRN4AYBDww1LwQboQSjzK2AV3Au0wg7RayRIUYff0N9HIyXuI4oelSpY+ChLFC5N2Q0lGLLQ7glaMxPk6xpFrXah9GBXj55B3KcBShSBegjH9RWdRD2YCrZWEJNlKFn3mNneLA9hhwot7SMwHgHJp+MQrDWHlax7trnMfQIEEzYl0XZTwGymwfHogaUS4IflZQHUOesDPJY4OL2G6E5cZFIstA2rSwOU6A2AvKIBeuMeGmA/M88C6+ASZbZ/CuDLrPslENa+0zaijoVAPQN82XtlKXluCGJLSDsGB2m5TjraP42iYj8zA3y8/wEzDeY93JwKBj8kC2HT6XPRX573hjndg3l2jjAtYTOzB7xFjmp4zRiEXr8IBsMms/hjgKvFZnT9jHu234Byi2w5GTagFqDbs0E5jDUVkUQwuLNwNkuPotyDA60DvXsHjX6aYa4za5+99P2cQ/zm686jQoahzrqdZ6N1qMXmsT70orEOxdnJ+0fnYcDPLsC1Crg1IInmukUWTICvVMf54rMxuPKZ2symBLjvoulMGWeLU1jVHTzAaxQH2oF1G/2scqpusw2uI2U9Pn/eQ338vkCWMe9Hu19RFy9AFTzI/sMGW9jcDCOuA84qRMpDGt0M1ZF7oOetsp5aAe0ys/cePMDZZg9QMZF+dLpBndZWmsRqU4nP2NRwOkfh4AALRV36Cs/w+/sbyERa09WTLoALmQu6gA5iETmA934VKcYB9olNZIw7IAbW9MUmkBomeKkRVNzcXUu3t1ZjP5rGonGMAsR21tkhwdMJDYRGACBXLkyg0e5Li7DO3/nkXnqXwPbqN15P1z++nd74yUeAp2oaR6bxHDKKl569li5fmKHwkGAJ9k8/cYmMeIDmj6JOJRsOuI1Et9hHhFKef1mLb7Yp73Uh19FS05/Ez8X0OeCJ/+f+4ByU5DCYZ191P7SxVGjmdf0C6Oo+VtIxhO+tzJ3osi27Trao+ZCMzi57DqztCXOn3E+tw5URtN/jOCA1p4cfP0zLs2vhMz82PZxGxnDCoaFsC/TzEVrzNp55Yvyamvwue+93AlaDa+ZWFMHzOac8f7MaJ/YxeLCEocXttHr9PhansLSQMnZ2facCS15ZSiOsi2e6R9OT/Qis2KvWKYJeAqxWCTC3d5D9sG/34lYjIbMLOXCoiQPjIdvay1h85ctPpSrSmt/9+A4uNvU0SQBzBRA4BZCVMHCPsXPxkYXLzL1NslHdgD97HFT5+QbSlRWCkh3GaMwzborC8yfH0yIdXB/gtT6xjpPTdgtn43aahfk/QtJxdhx//K9cCp/8ngPGeYnarc1csLqPyH0XDHt4rjtdJDMw+u59WPAt5JCcN8jAmpHARIMyLWGtIcPScp7reuvmg3T7xgOCGYYUickJDZ7GqQk4f4WuzTzn0lZHurTfk8rc9yosdMPquAmgvk+wsrqxnnaYo+uA6l284wfxmPSZP3iwlu5TUFwzqEd+ZLaqh2swuCuxB1h02+KzO95J/UOMHTax0yNj1GTsp7lPlnG92kzDBk2cSfZJ2GFurbF3VpQ+suaGJ6jD+N56WkO+p+XoAQ2j6jpp7VM70N2SJmZGKZQl4EEavXqewL6fwALSyWzqNtm2Q2Rve7xGy9Uu9p8RWP4W7r1OoGQ9gGSjFpqd4IwuvlzXLezbJ2ZjwvWO/g1K4zjUKrh5bZChrpONGSCI7GbydmMDXGrtykYDNuzDDNVzoU5g0cJ+ZoC8cLiVRvjdfkwHrLV6/vV/lC488ZXHBXRfAPzHHbnP2+s+S4D/o+/9j7R0fxjAOQN8D6IM8NUydsEy9ACo1DQGwJfB1/86bCzVhGam1VR1LgKUac8a7mCwA+moJZbtzUWuuRsuQEIHCVnkkONklrqAuxEUBKjhEBPc7wPyGg18QlfMYVez9bv6wqL7bbzWg02AEPIaD87CKYfNLPTp3IN2ijZXMgjwT5BqZgp057CJlbaWYUEoeCNroeRHdq3IJDQAfhTcGhh4QPt6rvWR84v3+gisxnGegVzB3At+I1UfIF6gDOhQR1sw+B5QjTFpdDH1XizqU4KRJTqy7zZ31CWHjdcCadL1ZhuU5wj0Gh1PHW9ZDmVVAmr/RMFuYNssFQmJVukrmwAAIABJREFUSdQG2HjJbFlm7hvByqfe3ZlhPyoAoHcXzj4W/4ZO3Xlh3QRjEDrzLLXJAL+wFDRLwOdFVgWpxcgw7NXfAvg++5D1cH82C5OpFNhbgKqUxToJWUSBuFKrIxjAYwtkmXfqKs3w2On4ALmIhY+Cqw41utpYFk494arTmHvxLAxyuP8CmIVWnrmmFl/W3YemrKcEsI9MgK4nIa1wCSgPyrKsE0BoM8WcAvy21h4yP9gaKvkJwG3/BJ4vLdWbYCOjuI2Dty2YRZ1UyPSYVrczLXpxi7xzAyrBnUW2PO89OltSBBuF1SH/z9kg54bMeuP+cn8CxojDrhPge7qCJSKZ1crtxfTwk/tpByZ1AL35Lrp+0kA4kLC+bVSoxaJrw+wA/+skMO6hQNuGUbsc8jrU1PkyKJA97qEI9RgAsAqoWZgFlAOgn+gcTv2waWuA5n3GZm1jI71/+wYFkKTRJy6n3925nqYYl1dOQUYUw80gT3hxYIJuqviEUwhX43vVjAFg7NTPo0+FQXgvmv1OgocT1yVz2UI/swtd1tbYBI1M7ybz5nsEEB817aZn2gfSM1xLzxqWuPz8yGeGtvcCrOUzV3GHgcH94P7D9G/f+TB9DFh+/Tf+s/TWD95O73xIFpo5e6avNT17YTo999S1dOkCvw/DeAIwNKgJa+DC2cm9M0vYXEY5aDT4EvjXbXBmsGvGy/ljpksbYG0Cjfx4Tq7byGzi3tJsRax0hcXYOqIUVpdq68NSFRb5FLDo/GlCX+x3x7ANjXSJ7FITZEA7loUtBDUt2BQ27bAOKELeJ0BqGYCBfW40nXvhbOo+6UhHSFKWcbgzEBpEIjECg99OQ6RTahn2AZXtBFdNSLyamillbQHgN1OAq9s6nx9bRrhlobPWsMDPhXBow+ay+vHdtHb9dtqgA2sF+cbBQSkt89JNfMiHkPj0AvJakF7tE7Rus9/smSmi8LPK3L569RJ++rgtMZ4GmLs8/3XY3m0ycyMU/f4Mz46qHrI2yEZoJjWItWY386SJLIJZuiHmAlQuU5p7YO0vI2npNgOEDr2G484Oe8Em63ZpZSn1UNDbzr1e/cWXUv1sH30P6Jy8SOD8kM+FcW7mniawlT2Dg0wJy8jdJwHL48hBFhibuwQf1DRs02Cp0n6YNtvZdxjbr62zpum62gGw1vKxzDXZcbWJASv1ItkZnUTP3pXeXF5P1y3kfriKvoi1h+VjN8+nq5f3JvAYrPala1X6C1SYu2S87Hh7BLt9gl9/HcBuzbZ7/o/u30w1pD1t5V32fYrF72+lO8iRd5G/NUVGEBANw93D/CCJhgsoXZzZtOq1VQiPWrpweTxduHARCVtX+uCd++nhPL0fYMpbYb+neCadnE9bI51pHdvPE34+go1t81+tpZvsIZUNMokUcLg9enYOGwhdOw+L34el6VT6Scc2kpjdNDNEp2jW/ildazmuCKp300MCFG0xp3ETcv4eIn0LO1nPFtZ/s9aXzOE2AswyxffKrbrJ9NXtXcN4tqmh56haXF1hD6Pp2PAQDk/0ZmiFWKHLto3kDHRPkeQEAcZ1WoBcYzwWT7YA+ydpsn84asSeffW/STNXX39cuPkFwH/ckfu8ve6zBPjv/+C36SY5HwVIMuOCMoGxLiGyaso4+tggBA6t4aBjsyR1+NlJx3Ms+25nICSDaYOgPZuksIobLG0UgpGeVVush7IyjmAqg5lWCy1MzKA+M5wFoAnXkNytMdLeavEBIwHyLWo0jce1NWwsQxNf6J9lS3O3XQtj0QxHTUEvhyuMaosWmKQzQ56TO7TGZ8LMKfWIICdkSAQ1oTfN3XdzcymBfXaU0bFFxrfRnj6sKx+B1xyu5ALczPIGmOdzMgvekCbJtFo47GtlkAWZGWE6KvYmiCJg0/lKkQIEKmWyIZROcBQtIinQDUBMaMpflr+jlJ+Vzyl0qaEDh2SlC6ey8yy/yRKhxr0J0n2OzUW3XkGrRcVxT6ETL7q08nvhvqDzUhHgxLD7VRDijbEK2RZg2/lVwz1hX32/Rb2hVQfgMycGaB7Trc+2gWChcIkmXiH1AjQD7rIEJUtjdEpyruSOvLl2oE7KWimQm7UOC/o5h40o7yfb6fOKLIjSmiIDkoPKHFzG2Oo6kk0lTTXF/USxb8y/3NjM52khq0GG7xPFyty0WbBwOQHMNTcPco394cUdX/qZaxNKsandjLM+nrnDIHRYF4HTRwedixVkO55dRY0E6peQFnng2ejsSAaf1xvQKVez5kXbyCber52/lwSvPOuT0DRbU8KzJ5DtrhNQo39d+snttE2RmoBxm8JZx6kH1vytjz9IJZpGCb7f3JqH4DtNV2FXwRkUT26mSwPDiXZB6Vz7WPqb7UW6u65S1Neefnb8THpt4hxMW1u6vbSSFmFKl+fuppkL59IQzKxl3LLpFa7xNq4m9+fm09WLV1OZw36ehj4jsHol9Lslrn8YQKeTjc2FOH/TMlKhB2Qq3liaTS/0T6VpgJ0hndmZGtfdTGq9BQZxiwBCT+029iCO9XBiuYP04N39tVQF0Lw8Pp2exsv8AGvPWfwlm5DYXKHQ8SXcS/o629I9ag7+DFeT3196kJaYT7/wc99If/PBR+nO7FIqA/CfGulIly+exSv/KhrpCVhSwS0Mo7KBcKqy7gC73cKKMvcqyFIbw6PGs5Z5jzoapYQ6fYVRJ3+CDDB4N2iEmCgkPDpjha1qsPdk98iW6JIjqD4wOLZmxUXE+jWLpOQnrFOZj0xmHGvoSouUqNU9BRa/ctCZFmBNK8eb6fzV9vSNb16AJR8Oq9sdMhh2MLX4vhPHGfs4+KZmZAW4ZgbtG2oPAQS2fCYOLnQhOj5hrhFEH8GI2qisiaynqb1TgPgh82Hr1u20+NH1tHTvPq4/ECwysW473IuSxBrXvcjavk3n02UY/FH+/WmkIq8980TqPzuMZn4j3bhxLy3cWQnrzXYIpkEkN1eUdMCM/093bqUFCqxHAPqTGAkMo+Hvg/nvGxpMA339OOZwX5BNOvOcEAzusH6iJooAfZ37W2PNDpIBKN99mNpmYPJ//lraRAu+/ADN++Jxung6zPrpQou/kUapSRhg3tXs3HuBtTrRnIYIjjoWsb/c570JHE5ONtLWZHOaevGp1HVzOU0ghZnsggTrpuCTfYWYCykUQRWgv3lwIr1NL6AHFCGXWacLmys0s6L5Uv9QmmDfdq9okQ3n7yOr+xF4b5M52eEZ1MlYdcOKT5KFItpOD1gr18nenPSvIK2CKUd6tXh7Pa08JJgh2VTjtUMTA1Eg3ookryky2ej1KYoeYJ5cIisxcXGabr3jafWD5fT2+w8oPEVTzzToZl2NEYx1MrcOeqnpwhpUt72Oh63pR7/zBtdcSnuw6vWTatLa5Co2os89fzGdIwhaICvxfZpILrEOn6C+5hpjMYizzg6z6B51DPeW2YOQ0F6cNjPWz7Vuk3VgLhG08oapmaxPG45J7W0EVGZDeG0TWaUq2U8tjJsOzVA1I1mkxoIg7phAdxA3JZ2TmqLxHpMRou5YQwbWmBatriHVACfMu2ZlZbpyIQd86Wu/iU3pFwD/84a3P/P7/SwB/kdv/GsA/sOwpLMwKzZ0DpgA+KR6Bfi9AAZlLdpkusHqpmNhlwz3pwC/YeMHg8ri2SUNL8jPYDdr0+18p3ymAz1ficyA6VLBkZ7tUUgYGe2M7gRjjSZLWc6RC3az3h+Ar4yEH0TDIy0tPUz9BYnaKEzzgBXFyjLJyivxoFCIQr8SkonWaGIFE1cw7ZmBzcy1vx/yGTuRwnSoLQ/v+kKG9NMA/8TrKLIfj6QwweIVRZk5cihA76eA3kmVPdSzXMNiYQOYzNTFP8brZPcUaATI51mE/l6mt+gW6y2b9ozxlsog8BBACGId31worONLQ9stIM01EFnrnn25G3KqXLgLYAzJTtaTe32yj+GjXQB8xzb8gQSvfGqWR8UDiq8c9CkjyBpwC4iVueTCVTMkjm/OBPjsLf7tgu2NbElUbhc69dC/+6xhTBnL7EiT7fPM1oT/f2ifuVZAlsGl7HJIArQOdEy5bvsn+LvaTsqeNjIb/xeAH1mV3PXWe/VPSIwACV53tg7NVqvhw8/4xfVw3UqFDLp02mk6Rrt8xPog+LMOgYshfY2+mMLCfb5H12IPIFXhAOESBXI9sE+d1CJ0FLp+IVWW9BiA2ORMxt/6DwJoPOp3YGNdrwdmJ7guw7eSxdhGb9YpALbKFomTsi/RiXPrPp7l95fwDCcAIYbZ5aDXqtBgu4qLxL6MMvf0FvuBhbFncBKhMSW6+R0s82A2N+fTJDKNW3hz365vpzN0Hf368HS6CgDaonnQ23fupptLq+npSYpWJydSDT963Y9KWBfaNGmXcdgmJd/Ode3w/rr3KE+pbK4DPDrTmfERGD7kc1GAfpw+nJ1L/742m0ab+9KL3eOpT3Y+rGIBzRTECvR9nicEvAZwUHgwtLmAeZ01rKShGVAwzrwqIyOYpfDxkCzDE09cTM/NzBAwoAnf3Ug/oKnV79+eS++gxx6YHk3PPvl0+uPvfT8cPibIYj4x0Ys141SaPHMunZ/EThMg5XxzbQnwo/xTYiDWcp77DQbfJFZDkmawGo8m3HQE+J82yHO/MfiM7GZMu1C45/011qeNenTIiUfNOGTbV12j/E1BeK7byGvRfXDwiDfS7hRJlXvdPmznGuO627Sdpmaa0yvPT6ThM+cD6Nn11OxXdPE2M2tWigsJmVE4RBmN2+2AWWajMJpYncL+nwDwdYZy7nMHQZqwogNcnfKsq4sLaf3evbT+cI55xN4KsLcg84SGRzZzqvGwtriXTTtk8xF2gC2Tkrr8/IV05iXc9ygCfe8/vZfuvn2Lbqjs4WaRYcXH9NW/OJF+e2kufcD870Ff/RTBy3Nc35jZTfbBrt4e5Ct7ZFyQbCBXNItUJbrY5/13GK8K59AJ58/EARmhO4s4+yBXY0yaqfGzbqRzYS+NLjG2BCZmAqj0xoqS/0Z2ttYNWJ+haJxAo2UL0DunJr9K0HWQWvp5SASFwxM0z4KlH6G2pclGXnZJ72Lvwcbz1IZq6Ngr7UPpBk2gTtTRI29p5vn0MkbtSHKOcclpobmUbnZ9dAa2QdY8wP4hYwzuRVrUmq4BoDshTCwQX+Dni6M0qGtV3iTAbU/z99bT/YU1XGM40yF2rpKBKrMHV8x+M26YJqUncat5cpIaKOoy9nHSwUAnbb5xjzqJvbTOvrPDvqdNbgd7bo2AYxeJl41LOwh23vlXf5keYLqyyXgNdqX01NhweuLSDN2AJ9MYNR5vMSveJsjaZM5fImv2ZdyIZvicXfbPDyl4/YQAxwZ0ZyamuE+eEcGAtQuR4eQz28k6dpEBLVPY3cPzMhPBDs+zJOOjMxtz6pR7N8jchcnZYQzbCaDOTNCrwQZ+BAHklzhAtSlm/7b7LtmIrBWw/wi1RgQFHQSAL7z2j9LZi688Lt77gsF/3JH7vL3uswT4H7/5b6hkl8HXgjI3IZJCVSZgR0MlId22W7fIlgXoVwd6XjvaCoDC5SFkHFk3F243SiTYoLLTB0EDAD2kK7g7+Pvqi8voD7tIpWmR2BmAi5MvAgHfo2isVHzPHWgL/TqHV50Dy86tquZzu/cs8TFAyLJ423ALsD2IlYrIyJPOC1mFsoke7gNdJMFKo9A14LYMqa3AbY6lbZ9gltRgdNQF0DYaDWWmrigq1hGGDbbRcTUTclme80hDH/+VQX52xsmSoCy7yI2IPMRzpj4XYcpih7412PTcgMw6g8xiGyBZA+E1IetRrgS4FzxZIOrnhF690Kk3682uT7re99HgKQOJqAcQ4Mc1N+QFuYNsc9hhZrmWAxtBTShULEotxqMoug0FshmKADi5UDfcg8y+hGTF8TJDoQWnzxdwYrFbFFrrB66tHfMBNjfcmYruxBGvFXNCgB+wiHsJpr2o/XCuhI9/WJ7K3Od5lgF+dtHh/z5l8LXhK5pchfSpKGKMewh9fWSBs4uSdqvBzCvR4QDnYMzsbIibuBaZ/FwL4WvbAVAdAJAS6+MYW7k6ANomP8e6KcEEH+nooFWoHWwZFxS8fBjZJyVjuGx0osvtw8mizHqINvBKcgRE4VAFg8fhZvv2ElpVwgP0yljU8Ts7BHgGgiWuo2Tg4bUzX7uQ0pUA93W01/XZ3TSPDGVnaSO1cyC207q9xn1RnsazI7NFsWAVNw055x219HzXy74tMirYqwLiVklzDwDmt5EbyJqXeEBjBvoc9Hd57w/v0NOEZ/fla9dCmnXE+pdN6+OrzjhubpGqp8nQPhqBbQ5m+uYEMN0HyIxODKdxsjhdfh5gr8r6e8CYfUgjq4k6wTiZH207m7nfNoDMCdd/xKTqQl5jV8wIxAD4pzvaaFoAzj4h4GWOWQi7CqM/f7COFGAkffXqU+kaEol25tL9zeX0xzdupe8sEPigP3/mFeybcUL593/0H42c0wW8xnUYGZ0YT+MELWdw6BmwKzvjFs3LIvhSCsgajv1PMiIHtLnXR8MON1tk5oxTDhIt+I2AVjAtSI8aHeaUayMSSA1rWIN/WUflZ9n61UWea2YIRvl93WJOBfm8rpN/62LulmdRHlPsXKegsANg1YYpxX4Pr+s6SqNj7dwXdrnj59hLYOTNPhXBekiDlCjaNC3299i+iqDFe9d+V/kYjDFf6kSaDmCl2beOSTmd8tVs9sgsK3r66hryCfzyD5FS1cga7dIo7YBCywOkHVX86KsAsxPJCPa1U5joCmx+3+XRdPWXvpzacPGZ/eheWvrhrdT0EKCMNGuDudEJwBuko/B3WE8fmEEEhF6ErX0GtnfGllZIS7YN+BnvsI/VXMEgE2a4gl/oOpe/RfBmwe1IlbqcBzSyWsSsYwy7xRcJes71pTFuvvPmZtr8qEKRZx+N2wisuY8+G0yhdbdGoXyuF1kMQc8iq3mZMWRd9yDTOfPkUGp5ejzkRZ14wPcuk6Uy0wyrfYocT2nWgedp73RaZC7vrC9QCL6GhSlNxSDGmpVccp0nPLcD9O+nbEwoXdI91vd11l+FNTLD/H2dfg1D7A8VZGk73MeNmda0YR8FAwlqbrYIOh4srCKBsulTa7qIh/8o5JoAf4OgfIx6hdfPT6ZruEkdNlXTKgTCYAeZxzdmkQ1t0f0YSY+OaJz3FrmuEyDfbSegwFlnlK/05wvUb+CqxRwcIRA5Dws/gMyrh+xCD1K273Luvo8d6xYTcxRi4Ct42780Ocyz7k436JHwIc3y1qiT6aDo2E7QJaR9fRQTM0QYAbCfQbB1daCr72CcWcvshsTxOMLBUNhFd5f5dcK9tCEhO6SeZJMmYDXO5D7qDvrLEEaadgRF1sJeqTuajS3d5x0fDSgA+IzzMOv6hS/912nq7IuPCze/APiPO3Kft9d9lgD/5lu/A4O2EABGgO93watskkW2FnXaklybzA7Bsf7ZbExaZQqAPwX4mUkVCDbsDfdhUhvaebXUbubqxFsEdCzoXjR1erJ3ubmr++X14ZZDRC8AitS3/ytYU5l6D0CLZrM0QabMszK7iMQRasGlP/eABGz4Ugtio5GVnSMtNkSi0859NOkB7v88LJXnBFi3WDUD/Bw8qGkX6OXOrI17dIwE9eHpzmseedp79Mf1/hTAL9jtYNceWeVFQr1gzmWGPUBV2QfUDICvJEZXmNBucqPR6RJAULI3AQyQaXSBRPQI4PDfxD5MiYoBV24appRHlw4OvHBnycy1ALehQ2904M1gJIP8GhrrluJUD3lIRE45g5JlB4WDj4BeYBKPwAArPyuzGjLUhxw8VZsmReYj348A2fvODc3UHGePb12ZtPcM+ZfdVYM9F13krM2p+usARvneIjHiNUegVeja0VpqTaijU9iHhtuS9oK5SNF7dB40AP4ji0ylUoJNPs7xiutSQhFN1jgEzDwQNGSLTxsYqYu2GNxOm7qJ+FxpEU+31VIbjVnQmB6Rrq+TMpZ6FeDXGVP9q2Ns7OQLUD3hNc1kxbStbOYwKmHL18MBqTb72B4KpOvrMJh7yFT2tRTk2rvoqtmNBKGFgznoYJ6n2TfHoN0gIzIgjBygqRWnGqrP0jb+3idorA8JAu1b0IKc4RhQvk0waHdI3UnaScMfAODbmE+tuHHo0tShPlxbSpivMtmQQ5ovtcMknhgF8SFlteQ89z2C+Vm8z5dgKUsEKhNd/ekhloPdsPJn6XraSTC/jO/93OIinctr0W0T8pYAyO7K6PuHe9LkNMWWXj/z3eDNwIO2STir0MmToGCYQ7mHa2uyyRc/q+vY5FzRWUham4chw+2c0xpSgGmQaXR3wO/ca15LJzjDvIr045Vx7J0BP8tkGN5dnEt/8nA+XWfMXnz16fTU00+n73//nfT9N96k2Pc4XRgbRNdL4x0kReNkGKYoyB0AKDlXdHRiGkRAKCh3EWfnoiwpdC8TjEetCUAjF7znrJMbVBTER8YlFxXHl480mu4VDk9RZ5LtcGuwkUqTnNdKu/y8cApjrz6Ohgmw3zaO4zO77UT9Ac4rWJI2dx+n/ou4r1xB+z0J0B3IIKoXrT7FEwBfGfl8/UWqMQiHXGMlge9elQuuI0sRPzSDprOYMjYBPpISg3jm/jHPN/YI38QAn7lb58sGakdIKXYWNnM2CQ/7KsDUgKANd5hW9rRj5WfbG+mA1NHoV66loecuAtwIRD+aTycfLtFBuZIeUBh+elhJk5cvplnOpEWAex39djdsfR/zfZQAdogza5M9oypRweUqoXTdHxC8Vgba0wZM9A5F2QZX/ftcLVKWxVtzQWxceAmnnFen0xhWj51o0Td/sJz2ZwmytVYGWNrpN0qqbFI2gVRoGqcc3bLW+CwkOy3YV77y2rk08MqZ9MncndRcOUljNKDqpFDkuBvSiZe3WpyOdO6UuobDvsHofbCP9r9pGYmNXcdZc4cEvvteL0BZB53e3da0SHD7Pj9bxSb1PI/gmzy7cebFxtJm2l2opp9cxF6Spm0V5DIVxrzK2G0S+FKigMQFp0LmyCQWlHWIlDkaxw1zvn9jhuZaaPp391dZc4zrxGRqvg24f+dBaqHvxRHP54gz/xTyYgcJ2V3qFW7iKtQz0Z6eq+KF/xHOi5BjfQz0IO9rwwUlrFDvFNJX08es+R32js7jSvqZqd70NQKKgb6RtHLSnW6STfxw8V7aIKipMD/6+3DRIrM2oBuY8kLrJuyey2fHdDILAz44JLNQPUJ+tEejLdZpB7VK9W0APnVJW+y7ytv6yTr2kSUBNRB4kblB1mNR9RGZEHa8kMNFtp6MxwS++6999TfTuZmXHxdufgHwH3fkPm+v+ywB/q23YPA3F6OQVTs8vbUFTWo6y0Tken6Xo3Onkg+LhQAithsH8AcAKvTWDV/z3BG0UWyaHWUC3JMC3sNKS/21Z5OtznuRI/SRPtWTXebJTVgGWo9fmfTo9lh4gIfjieBF5paFKqgKO84iHR4FaoUeNZitYMQ4gKMZlp1QM0BWYiTAtzhHcOQh6y0E+Ax/dsE64MqmXAH+/Ux/R4BfBALBumdgmQG+DH6DmctseAbz2cs/2O1g7TPo954E2qLKnBVQ3+7hmS0fhcxRHixYALAYeJiKN4jxPssA/B6YG4uUo/BTAGBhIo4k+9rBRYBhLYNnvp7xurPI6GfWvgNQ2ak+WieZRx73maV3TGuwR4J1/0mWOsB0IO2CxYt0PdfXCKoKWYDjmDuoZqtKx2YHcBrMdwCdHHx539H5lMMlP19xtIEIc0xde/RbUF+ci3XzqOQixdx8K1/bpx12Bfg8D4ps64Ifa0H4rqWj+ntFRAZBjosgKgq8iyZXuUtsDmAC4EdQlMF9NNYqwJXgPje9spgXyY8Ain9VKuUAdeE0MkyHx2YkC/tIBQ45eE45gEzLHDs/tD5lLcS8MvtkdsRFZsM42Kz2blyEaCBkqlisKNNfV8pDZ9AqTW1cPzr7tNpIrJP5S0BQ5sDupGFPC3M7+jnw7yG5cv4DMNs4yDjdUxUGrz67TIEpc9WmX9YpKDlSusRzPjADx/UguEjtgGTBSwQLAljW4IEFzsz9A8DkdTq9tvH7Z8g0TOF81Mp7WP+xTfBgPBG9EeiSuXBQwWNeb+2xKGK+uTKfHiLFGeJep1v7CEoIMNBcK9keh70/OzUedQQWwXYCpLy2jznI39lbCx3+r5bOAPLR85OCtxjzmLXdprsVjHA0reOe93g2MBFZLkXx5iGgwWrpOvew1XOQpp+YSq8+eSlNkPY/wELynfn59Mb8g/R95G07MJu/8vWXYbUn0r/+N7+XZslGTMOCnhnHyxvwWWavGuV+ptARDyIVkE0UjZurkwmU1Hf+hE1u1CLlrGUD4IfEJf40pIb+Pdd+RO+NCFwz4Oww+HWPKPY0142gXile1SDGeo7YXwgsCAach0f8oJW6on4sUK1poCI11bFf5O5T9wTdXZ8aTINP9qfOaYgaOtUawNl/4CTWWw5SQ44T4D2TDHFt/i+6hedAJe+LRXfe/K/xu+mkk2DabBcZIwrMTwX5ystcr5Fhs+socxSkWQWMrt9SurMUHugddGEtjY7QFdbiZQCy2Ui09ycUnPY+cz51Mu5N1I/soQuff/N2uvHBAz5nO01fuZAOsUTdpji1GcDey/u3zDE/F7ZSHy15t2HrQ3NvVpk9tM26od5y2pnsTptYUW5TyG2g3UWmqmWLmbtykHoJOMbwtO99gaL/qziR6aD1w400++d3AJy9BOJmhZmj7Ke6edVxrqlPQxRNcQ2M0+EsrDJ2qxfPdabXv/5UWt1fVp2XBpG2ldHaH1HUbi+OLtcYNpEC7wMyKKfo7tHcpRYyLq37WJTDfB8DYj3pNvnMPeoNWPlpm+d7mwBjCaZ9DOeerwOEZwj6NuY20ubsVnpGEBJYAAAgAElEQVSPzEP7ExPYetbSOrKfA57JNk3MVmHK+8hc6+0/RianGfnS/QezNIirp5fRq1/jfo4ONtJ863a6eu0qGZByqpI1Obm1Fl2OUUAxl9kXwQDbBBwfA/C3r/Skr6NZX/zerbSKLWcnn9ULVoBO4Z55huWmNNdcTTdYl1Wm0CBZtG+d7U9fvgTAx7HnoDyWlpAxvjl3O91ByrXNs+8hyBthHgwyL3XPaQPgl5DTdnI2uLeYY5R0OEASt7mLgxCe+xbnKuU5xZt/h31zl8/eJBPSyV46RPBkc69jLVN5dZWgz7qjJgJRjUPEBocQGxP0aPjGt/5punTptceFm18A/Mcduc/b6z5LgH8bBn+XrnkHOp00vNsBuJ5f0Yodtk6yUIYi5Ad0hywDLgTKoVEOgGgKOdsDZpY7M9OZ4Wax647AYSvAN0ugdruEXKSHTaYHWUY0XPIoikMxA/w6LH04xhBl52ZC+XPiKATgx6EmOJbVE/zr4BJgPTcE8hDSplDgrIZUECRT5nUr0dEN6PSnJSpRRFl43EfjJw+ygq0K4YIWcA2iKzPHoVv3PsP2MUt2coCT7R9Dox1p9syCN0B/A+B7mGfm3PdRR2gwokTB0cidS+2sauOmaMEZfuf6xjcAvmlygamFfLCdSCB8hrleIYP8cGgpQH4uzFXiY2MpQGV4wQcsjy83u0ZTKvWZkW1oAPyiMDgyDYCJqG9QXiJz7/gHyM/1Bt6PY+LYCPDN5Mh8KyNpNM9qsxAYVORn5DSMONnagiwFy97xdhxWL+l757mhi4wgQ0BkhieadIUnId+xQ4tAy2JlwP2BXvYy+AaDfERYGnIfGeCbybBQliAjagEMCNXW2wMhF2dHkMW9Htm0KNx5sr2nbKq2m+HKYMDEQTI6NJG6S6TxcdTYR05ybMMfrPXMSgnsj6Jhl9feqD1wOvOULYCG8e4mOOiETTWgVCd6iMa+xtgd7+LtjgbewmGzEAal0N4AY9hFDq8evjpJa+fJGYMY4M/PbVNfT5HfCS4hVbzJVykknbt9LwJBazIGutD7A5QPWC87gIleihVbCQIEZe0GoqbmAZqCfE1atlm7f4yUYJC/fwnt9iRpcLM9dgetA9iNpsJvHMePGh7qHcjIJgD0MsN3duhQzgF7tn8sjaEN3ljeopPtNux+W7pEF8/pcRr6MMd1VCmReXOMf8z9/0ltHsBfTt9sGkklG+nosx4RJ+BarTLPVFmXBIVe/R0U6QpYtVM8QENv4IJmAn/3Xtj5mXRhdAggQACCI8tfUfj518gy3jOrSOOjX3vtRSQMw+m3/+ffSTUAy5kBPOGxPGzVlYP9apAi4KkhXGaQBblnubAt7nX+CPCtHWgQHLk4PNcOucbzusn7Saw2M0oNQC0rbvFtSL5o6qPdJeMeu5mZjiA+AHvKzmyGpxwL15Ye7ktJQziKAcJOkDyUkSmUqE3AOJ1xOqS2o5z6zvQHg989QwYWf/VWJR+mHmiEJfvfXDD1bpXBF8Qumrt6x64LGBLgGywEwI+v4k4iO8k8oU7iBJnXEbr/42MdftibAM55f3Ko2M9wjToFKR7jW16hiHV9DoBvx12Kp9vIlNTZ7+3HUPKesT3cB8S1jqCfP4MlI3vpLpmoe2/fTDcBnoc4pgwTFB5Q/L2MT3sXDi+XcXnqwsGp9sEi9Rj+n2ca5BLzokJmoN39k5qMg4sjaXuyM21RzCnh1MaaO6Zj0+RJTxqh6LMdgN1yDsD+PEXf09Sh3D9K937v/dRRQYYUnbEr1IowB5gTzcyNU8xdEoW1TdN0ad4k+3RvK5X4nW+/fDH1AfQ3YORPmNOlPebKww1sGemgzHM5psdClQHfMehp51wlW9xlxpbO60pRor7EfZ15VaUwvNYPeUDmeZWza5Xi6R6A6UuM/yXkgHtLSF34uj7dlw6x/GyiWZkytx2CiA2KiOfJmjTze5eHJ0nakCkd7MXeUmeZGgF3S3qSoLrE3+dZpc/QrXngDJmT20up9t49mnatIk2idohmaE0GbtzzbPN+Wr/cnV7++V9I89/9JC29C9tPnUsv6xkFYZgqrFBYu9V1nD7irKywti9THPvL2H9em4HIQI532jVJkNWbfkxx+02yaIdKzJhqbVx3L/tit6oBwH0HMp02zxazWTZ2A5hXkTuubi2RhawQwENmsB+0UWekGYIdJpbY7yyuHUL2aBq3bvbSUTUgZv3YwbuDcfS83DvYgYzoTt/+hX+Wrj751ceFm18A/Mcduc/b6z5LgH/vx7+b9iqLYb0WXvNseDLYAp5gkmRasTWL4itARdn273xF0yu7J4aGWfAkKM4sbUOrnvXlAK3Q5JMuNFVIhK3XfAcgtROZjhZ7SiUEKMpRwoUH5lIJjHZvnaEl9IApmC8PySiwBWD5Gv477BlDT51T8xFoRBdbC0iFh4IqU6Lejw0/usMH/zRkGA0XGbsSCha9Dxn13H02e1n7Pl5jwNBPQXmhn89680KTHz/LAD83QpIlzwA/vOe9Tg9vg4vsURlA1eDG7nzKa4PB5/WRVSh896MRleQ3v2/go0RHeYh/1Ek7DnswkTKzYRtZfHmwhlRH3Xp8wXwiiRLgq+XPnWNzKJM72gpmBajaimaJT/y7Y/1IW5yzKTZPath8CvSjkU+Al6KDJ++l40vDHtN6gnwf1jeYXfB9DJ4yexiBAtKvqPWAKWpkiWTY4QVjbuoDn5ty5a+GprnJxmP64OtAJAiKgl6CAiVMyjV4dgH+lbKEBt+mUkgaCCCd4/nZyKbKzBaBpK8DCHmo62CS3ZwKkC/osmgCCrp/gGK6EWzeuATbwJ8Idi3oCp90slhafarB5/p9ujbpMpsSnUg5rHoA970ECG1klqJGwWJcmknVsJzcBwRo6+e9O1At9jCQ9YfRauegLZGJMQju4GeCdlnFE/XnfjafKcNNxBxa4DncSD5++720C7s7RrZgii+lOfwfDX+QQNFwpoV7apeRDh1/1oG3waY5p+xA+wGp9sswjtc4ONXDrxJ8bAmmDWoIQloY3157R8A4mqnot0kc47oBYKnyvt0W/eLBvzC3Rrp8j0ZTQ+nJc3TxhIU9VJZgZoNx3wUIvk+NwS1YyPO4ER1yoJ9is1niPcsWzCF3MPAq62kfsrDs+S+4d935rPU7PyAw7Kb51TMUF56n6LHE9a9z+N+mA+ZfzM6mv6bb6A3mXnl0PH372afSEzS9+sM/+N9TK4B5YogGWID6lrBnRSJB1lF5wyggUStSg8/DxlxGYmHT1JjLrEVladkcIBfSZwmeoL5Ra5MdcmJ7KTJ8rZEpxQYQlx733rA/tUic+XQg+WEMZYExr+EyKPxF7zzWG+B5ZxmAd3s11QSQPLhBwH/TAHOcRlVlwEvHMAHzoAWe9qhQDumCYM0xZk1mMg3m3MfNIiofKhh8g3atYnUg0aJUJj4K2n1OsSHmLOdxywDLRtMCmNZ6J/eL/ATArxjC9WQdUJOZJu6j2XVJsLZFQXZlm/lNFHOIrtwi21MCRH/fgs4Wg02zffrIA4iVim0sVdLyjRWsPZdYYsdpi+D6XituQaOd6dlhOqDe3Uqrf3M31ZCW7JIBanHdKvciI9DC53YSAB5fHEvV86w1Yk/v1zqXLQK6yUQG5N4m2QKatA1CYL04ksZeOZvGabK2/r2b6eh9akCQ85wifymTHehBKtcL8w5RTc0xc/dCP/aVfal5lcCT+XWRxk0TdHOtINlZNXvBOdKNG44SKmsiNg5h2H3+qxATNTKzBO5lCQ+7QfNVYhyI46LnxB5k2/J4S9rTaQaCapfxL5PNukQAM2PjKu53ne8PmQ/7gPtuGm5pKruEnGkde9TKNrJTAokxSDo7Tpf6Kc4d66PwmswGmc8LBGP9nEMPd5ZpenUhzXzpRSit5rT341up+uPb6Yhx3+P8rnEunEDC7BDxHw83p+nf+GbaIaBZ+s5HNAjbTL0EnIPsq97rKntVFeeh6zz3BwQ8z1Lz8SvPTadzw5pzSBCNpL3mgXSd7sIPkCad8PtHEjkQNc7/LvaKTmp+ygD8aF5JUH3CdyWcB+ypG9vrBG7UePCEXXclLWHV3LP/zOHgZCH/wADBhNKqoqt8nDtabSIbbIXc2IMA2UHWo73st37xn0IC/Mzjws0vAP7jjtzn7XWfJcB/+JN/hzZ++VEzqcOwfHTBCOoFbTJ56FpZkC0AOgF+F7o2/eTtBhtNpQSjjzyhc4pa0Jv9yS3aRP6D7GOfKHrP5jwcEm025NFJB0Ci60MGhTbJUueMjEeWn9RkGUs02d4MQHP0faKmO8B91oxaBBsp55BzxAkbQN3MsIA8ACrp2OgkqwsQ1pfNXnsAOxsCKXEptNyC+gKYWS8QVpDGCkGLCl8zKM/BS+OrsFAsNLh/G+AHiC7s8bLvf05/NwB+sOeOmUyD4CDUMNndJuvZc3YkzldlGmx+JSU3uq24YQWjSdqScc5e24VXttp9xiQyCYJCAyEtSRn7biQ+AqEGg5/Z+6zlFsSegvp8fwF+sHcFwA8ArRxAi0433sis5ESO2YG4FjMogt8A7vpaW2wt4DWQ4V7MRsizKEkQWPMSf937bUZjKntfwu1IoK/MSqa7pWjyFMEHuskMMjLQEHg0AL6Ml6xprgMRGOWgKWo2BFs66SjPMTNlsbeWrQCrXBthtiUHV2ZFfOZhX6qffjRvK/TP4WnOM+dQbC8hzRmdgrmCvadA8IjDQuArMAu23+Jy577e8RwyTqESQa269GYKi8sw8L3Y5XV0wmASREZHaA64o+omxahbqYIkZo+0vnPAQM1eAK1azNq51CBNz3sAdxmgU2bc7A1gxsLi5n0kMDVAsZ1p99C31mxKs8BBSoFjN2xeCXShLt+wY9emPxS+tphNs3kSa7/MGJkaV563z0DMLy0B3IfSM8hZSgBuO0qGcwVZi50t+VIdLg7TqNI7OyazVnpZ4/YtoA8RBy6pc+wY1wE/dyi86yM1eO3SOWQveKsLxvgdD2+LmtcJGO4xDzcoVLaWQFu8buZov+u5qK8QWOouZcMv5UTyzac8o2iyBiegt/opB/flS9Ppyxcvpx6e8Q6Zwesw9+/PLqY31tfSj/idJebAyNhU+sqlS2kSz/u3f/inFBDSpGdwMtjKJrsoM659uPGMU3Q7TDDSJUDgM9UEx/zjmYetMGPmPHa+uB4bDf9Cflfo1w3GzTyGvC7r07Jsj3lo06ouGXzno28UwWWRCbWg3noS7nOovzVdefZcmqZLaBcBRw2AP//u3bSM9/wgBY5n0GG3dPPedjgFdDUjK2ommJTVlCmwIF1L4DpuNrFumVdq+E9jP8/SQgOtXP5r8B05xSAjXEPxHl5+1BKwVuj5oKUwnZpY3xSZ8/RPkMkc84xODZwN/skQ6Z4VZI6ZWjzQV3DXWVpCnrFHsSSXW2L9b3NdBqvdOKO0W+BPQesRNZ6tSFvKyNNAmOl4fok+DvfSivaSMPgtfW3pPF719Vvr6eYb19MKMqB99p1u5s7A2Ei6j5zDQu3h3oG0gQa/draUxi8wj+lTsYeTyyJylT6dYm6v0FQKVh+v+mbAee8ro4B0LGzp8Lr9Zzg6nQ6lcWpGOmmq1Emw1MNe0gmRpF//Somza1rXm/bUDeDu2KqGS00nMp51ooBV5kYbHXZL6M63QO7Xe3Rra0lnN1vTBPIdG8bpjmQA5vrrYH5Y42IhOqdm2mSZLJFB2kRmY0aghwB+jAB7GEkgy5tOvLjQYANdZyxa6AjrLrtGk7HVdTNfBDfs/wM862NrcAh0+y4MpwpuQHtYgA7D9A8C3je3NtM0oPiFn30pdWGbuUuB8+5f/CSdzpFJ5DytSNLYAJJzu3aKBOyXXyAjMJnW/+CDtHt9LvXzvv3Mt333BYuxyTwsEo1e31tNT1wdSj/3/CTOQgQbBAvH9V5qbXDl4j43yTIeM/dr1DjskVmRFCsxf3qakElxX85RA22P9KitYS+vCvLJdNoBWfmNR1UPjL+FuQvLa+khXYjLBHSDOJS1iRM4OyUuLCEqgy1YcezRFCyTgaxCRP3cL/2T9PTzX39cuPkFwH/ckfu8ve6zBPiLH/4emwPdHvXlDtcTwYupOBsxmX5WriDgVq6BGwEyhE42kTKpwlYLbUNnnqUmwUiFBrtgewPwZnmDAF8Wv8aizADfRleFH7m8ZtEQSYcRwaakfokNXZZVYPPIfs7PscjO9zbl6maoNaFfVqh5aAbzLrjKmmQBSzjpFAC/jUDF4KQ5JCqsds4c7ztLOIpOptHNVMji/QjoZdsa0o0i0Ih7teiyYZ8YBG2AbA/uBpDM7HCDSc9gMltU+mv5u9ctwJcV1hUkCtlkkL0GGWvlP56NkR0AgBXZFQOFkMYIMwTfJtL5fD3SBZg+HyU5bsg52LGJUqkA+A2JjnITQQQykpAp8RmCVyU9MvgRXOVgJhw83Br1FoYpiQAvMhuNwsBc5OnFels+a9ndsMZs1BvYvTWKmBvp+2wNmi35rBdAd8lB3iHAtweB7H7hcCQL7rO102WAjZAiOTA5tZ0dfGTlmHOwwNpA5kLbHBBGsbIHLQeGEjQDSDMizvMIvJx4Re2E8WMU1ArW7YZr0S5zz34O8Uw8gPrG0ujo2Uil73PYtsiEWyROcHFEgZvSnAMA6D6HselgD+9uist7AMHdI8h6Bsdhj3p57rjY8JpwRSH9frCznnZhqHY3aYJDit97jW7G9qMABJcAnn0DQzxHmgFx4LY5Zq5HAZWSLebNPuz3zuoqQGoDhnc2ghYL1+rzaFdvYluIDV4z63A3nLPIAKHTPZa9FwyyZgQXg6zzNl4zu7qWlgleus6NpKf53B7A6y6Zhi3WxRYA32LJdoMxgrZ6b3M6R00CvCuMKe4YPJ99swhIZpbJAtzHTeVdahS+eumJ9OLF8x6z6RA3jEGuv5svA4ElMg/3cAD5y65qeggD+uuHg6gg2At4ZuGaBBhr0SFLW1TmbCdZBg/9GqCuBkFA6ytYxuM0hbzj2688ly52D6TK2mpaIivwPvr692Yfpo9giK9T5LuLg8bTV6+lr164QpMs3IDe+Yt0pn+EcRhNp4xzC+SA4UMXgdQoxYhDFDx2k0EThAa811edtSPraOAdkjmJDW38ovt2LqKPGhRhMt/tSpvxvZFxlsKFlM55abdRi72DSZDBt4GgriEkY3iRtqht2EQ+8aUr6eqXLqdB/M0T2ZfdG4tp9e496ptw0cElpwfMbr3SieRCNDvCrpRiZSVgB4dIwGBV93f082cvJhBrYy04t1pDWlhIEt33ZOAD4EfInms8ckoipx+kY8JauY+5a+YGkA/gP4aBrZttCRtjPuOAf7P7MM9Gp7Ij5sH6g/v4td9MFRoVuXalllYoLHe9dgJie3uZP/jS7yJ5K7OHnjtzJk2cn0ltBCbvv/N+ugdQXApXrqY0yTM+Xa3x80/Su4zDEaDxcgsyUGRZH9C7oYsq4GHm81wLTPRIc3qKZkxnJ2Zgv2tpCelaM9K1Y4rRR446Uv/oBA42ZA2oZO1/aSTNUOty8Bez6UJ9LM3Q5Om0usbYbfC9wvgQuJQHKFwFqPbTyfXiAE23qAuh2VTvFn0mKDqtkVFZpBncEfUGvUiYbm4sp+/0E2iTtftSfSQ9SZ1MC/0mlMq6p0YjPYbX6ohWQPOxhTlsTffIZiwgabIwv59ztY/sWZl97hAt+zYkQzrgFWr2kWfpMqXevMJakqrqtqcNIBp6IcazZQKXHfR2W8idWte2U9cWxAnzbJT3fvmpM2n0Z5+HIKikzT97Nx3cWGa987ugfOBA6oMo22klW/L6dJr5mddT5Q+vp8oPb6YBMEMPxbUVu9qyp50M89xnLlBMu5bOXe1PL10bwgoVzh3SYRed/yYAfp2ATcxuIFjF2naXa9dSlDCCbBQ9Qsi4KxOUzNDdSRyhEaqB8goZoGWIhj3kRc0EB/2Mp447FWRqd5H9HDCPRkZGKLilyRd7S2cUrRP4iwc4z9tbe9M6++AK7ki/8Gv/PL34pW89Ltz8AuA/7sh93l73mQL8j/4AtpDGN0oJbKIDONHlQ0AhXlajLNgPpaXOFdpkRqEtRZq6f4RHvGnyoMuDuW14qsf5xEFmOs1C2x01f6FLNXgQAGdpTTDYsuX8fJ+0Yxx0BcuabQj9jSwTiRbsatM9ICONnAtHZfD03JbRM6gQdOdusFkX69/DR537CUabw66tPBh/jw68BBayyuGCEek8AWRm2fLhKqjMzHXIa4Lpz4DXIlLfP/vNW/ia2WudYrxywb3ZkE879mb7O38v+8BnD3VlUg0df25wk/89u29wtx6sfGaw+dyXYye4zp+Xfff9/ezkUQQdPBtZ3ew8k33dlZXYzKYLHaksusGPoEl2XNZRZt8OpQYrjS66gnzHpGEBGkc9B3lovuN/FvXmmg31yTKeXptzSstH54dstsFjBuQGgxnk22FXIORz01nCYu4uAH4ZQCWgjaARlsY5FAXHGVbx2ijpjDlh1gU6MjOmFoTxpbZ1TxZfm/IIU5wP+1xbthuNORN9GHRrKBx9DJgYJwuIwZABlm2CksF6zkKA4AH0SgkoCBs+R6fKySi8lZU8BJwccOh7r/sEtUeA7NaoD8DKDvDZxNrpm5hOo1MzgHMOauU0Ai7tM113zIF27ReZa5vrFM4hIQkfcwIYmbwOWqt38LphitQ6GLcSB+oBr9ODvI4/+XE0cMNWknvs4J50nLoDgNp98FE0nWoj81bBzerWjTu0pL9D11gKZlu60wjjfogUzwOxhGe4mYY6oBVvE4BWOf0NBbJ/eLye/hmFvc9dvYrm2yBGG08YNwrabGKmRjasaK3TZaq51obQsYtk1wFP64CRdZ7zndWldDTSnn750lPpLPvJDvRjV3d/6tDDnizCNhaH99mH3j/sSf9LXy0Ntx2m/36vI53Fr3yXw339aCtyBb00FzqmQ+sizWou4JO9gKe9zYSaAVoPjvHgRw/8rSuXYO9nInto/L7KNTwgg/C9O/fSGzynewiGp2fOpF975TW62l5NH775Zpq9fSs01toqtgN6o/kY6MogYpAizSF8/ZXRdBIY2rjvSDAfsiykh+5dzCH3kEOKmd3vDkjJHfszxqEtLF0kJ+w+m12zMiGS99tuMjPtZAdKeJa3AXSadAwz8EfbvotF5DYgdZN7qDCOM1coDPyFZ9PV5y4zr8km0HV1a3kutfKaHuVaHbmviYRBNO5jnTcT/PBm9M2opTUyOWs0G5Ik6cW9ZACmtRuXpjbrnmzexhqJzrtFli53ss5uWbkGJn9ZMH5E0N1O1qPpVNtSpZvkbwBPdHNiLaG3BlaGUUBDDkTG45AM0x6dZLcePiCzNBfZpupWLd0H/B7hNtMzClCGgTVjuwNYP+C6B3G2ufL8WBoeukZDtfl0+8YH6e48drG40SDxTsezC+lDGrl9l+dQYp5/40E9rQHm3+qrpnNLh2kYrf0DAN4RgPvFK+fShecm0mYd+8636V57k+CQYLqL5ziCFeYIDm8Y7qedF7kOLC+foPZ19C/upE5qF3Sf6oCltnFSE/Oc6DqfY4DxvbGuVJvAArpG06V7BAFcv8Xxe2SsHqiNp1C7vdaU3qPpGptP2Ge+PE9H6XnOYaQ0Lj7HXhvXbgkaJC6nGF40HTSlNebryhQAHemVGb+2vWbcnrClZKz3KBx3Pe5zbQf61xOAV/eQn3BlmlkYuO0yb4gY0zhZn2a68rYynrvY4z5cXU4bdNM95LN1uXqVLOLlr15LfWP96f5bn6SHP7ib6sveocz9Ac8FgowGU9WZtjT+j38mbaPT3/r9D1PpIZks9o/t023sPatpCHnY2ekXcTSiAHuELrfUgjQTvK7zbCoSPMiceii69/xpZS+zti3ktcpOzQ6FW1Yn8043O4I+WX76fxyAJZTQ1rjX1UolbTA/DIm7yYqekpndROqzBWlwwFrvIrgcwxd/pHcIiR/ZBTIEW9RZnFRqFPMOpLvYbi4iE/pvf+N/SF979RcfF25+AfAfd+Q+b6/7LAH+yid/jP5vswB4dohVxyzgM8FHylIvaRaWB1zot21ypeuHOmmi+AbAD+D9UwC/0fRJQJSZLDyJASLZOi7LZUKzHUWehWY8JC92l8tgOAcAGeAHoAz2SLSWZUANgP8IrOmI4u+pj+YzlERk/3blEoI7WQAlGQA8XHQE+LK3wRwBUAJsmskA7DcCkZBi6MRR6O/NCIScI3PscTgrP/H3ssZf/WFhdxe1A/7RASezdQ3PdGVFjTHyZ0pIDFoafvrB7JlWVAvNVxymbIJ6/ur8kJlrcbI1CbkzVqMba3xiBAJFJiCyGDn1Hr8P+irZsTK89LOMJgB40TU4mkDZAz2Ck3xPHvKyy1EQXNRWRBdLP6s45KMrbTTqAejpcFJIrzLzpxOIhaY2Ksop//D/V/MP6638xVtqjYZc9kcA4CPTcZwiIOCedXgy+PS9lE3kBjwZ4AtkT2ClwuqTKbKPVd4OTip7AHN1+IIwEx2WLRSlg5HxCZcou8ZGX4DCbtWAlWuPTqJmp9TpRo1ERArxHMxodTJ/BgaQ17TDogN2DzlM9/FhtnGLzdj8PUGNRbLbdNk0aBiehBmbOk/qGG/4aG6W+z5EEKQUi/923Jxhu2jvN2HwawAhhRk2h+sdGuE9zkb32bqseGWdz4aNA6DHnCaAiCZuaphDzwvAWVlJs9ffS9s0nMm9LLrTxsZ2mrt1L52Swh9E/DzAwaftalXgzhwTbJo964Y1O4ThfZfi1vc6jtO/IHs3QoCxi8XkHiycQN8AN1zdDeqYA91kjHw2bTCJPVxzaKUpAF+Dwa9YDMvzGp2hcRXfxwG0g1Hw3ZkePlxKy0iSOmDIT2Buv8+c/NOh1vSzgMXLNOjqWSOIpjlOBVZ6X1aUz7qFBnemcyC1AJMIdusAACAASURBVLqbOfxHKrw/hclHQ+3pmcuX0qsEUx3M710lUoztHlm9G2ub6a/mZ9OPCMYWWQNX+L1f+dIrNObpT29977vosVfSxOhwZHfM51uPqra3m8DXWoEBvroBdGaAXJvSH84v5yZbVjTuk4TIDfBysbfaeU0BGmszZAYNTtymbmaY+LJZ1SAdjbsZu1b4bBulWV9wiJSgyoXssK9VeN4HXPvYJCD1y5fS1WevRoH2ie5OlTUeOQWlPosTzQqYl64JM4Bmv+x1wvPaZV3ssEZWl20OR2ErsopRHIPGxocA+8wjMxH6f+Z8XOwbjT/ZAqDYe2Lt24DMLtGMF+DwGO39KQWjPBReTnahiULHJsA/e00o9wpnLIFmXZkXEp1NAP4mErD1BewzOQN6pwHxUxNBaCzNLaTZe7PRzG8An/pLL59J586/ELUq9258kubnlYdRAEugWb23gCTlIM2zh9S530v0f9juOEz3uYTRHdhlCl2XCdArBIFjZwbS5EuTqdYKMP5PC6l3lgAtyI1DZE/I3mwoBWmwO3ma+l8/my4OD6aJN+dTnRqANiRo/mnl+iSkmtR9sJcdAVC36dZ6xHt323dkE1vY1b3UDRg+Ys9dQJf/EIlQfYSghznwES5ZfRAZTz6go+w86xwWXQvbQ8kd1m8ZMNxB0FDmmbSyp+70daT1sXLaHTDwZH3SRXbolKw6jcfqBH8bsPWbmFTsMrZVz1vOQH6TgnrtoQ3YzJbV0oRSSK7jkEzP8bjFpvtp9cZcWpGkoD6uD/vYYbrbnqdpVcL6cw6Av3h9lWdL4ymCgx7mhp9xPNKUxv+rV9mTJtLiX11P2+8usEYZT6QzvSPlNHGBAumB82mR+zieYi71uncyz9HQtVMH14lDVRvZvsAczFvrD6zXkMKRNLCg3Ix7iT02aoNY44dk4bwPe4A4TjX22Qpkinr6cIRiH7PuIogHgL9kUidZ0xEyPD1kW3ax7txjP2slI1Fu7U5LEC/bvP6//I3fSq9+6ecfzfO/51++APh/zwH73P76Zwnw1278RzZKWIYAeLmIUaeSkJlwACsFyf7MAny1d9qq2egqu5xkgK/dZH5cweAL3AoNdlhfFu48+/G+Bg8eiRmQ5iLXrOvMTDQbm3VZxb81miEFh1+AuSY3UgsmrQsoOopmUCmzrkQlF2QaVAhcG0W/ufBVaZAMFZsv9QQNQO5rmjxkBfhuLBGIZO1raGaj0DbfYwBpwXdRoOu9+m8N6U22gcxFrRnEe7+ZjW8w9tEkhxc19PpKjswUNAB+SG9kcWxW1QD44djTsOXMbHp45cuMcV0WIuXC2Xyt8eWINv4e1894M05tsE5Z/pQDrEa3WhlwgxjlFv5LozA4QKeqocgs5ICojruG9xdNx2T1uAjHwKCsXYDvdfCcHAffJ9uJ5sAxy35yY6ADwLlASGmDXZLV2XYC+uy3EN2SvREOzrBwbWQAZO9NEYSTjgCf4m3cEAQkfsSuxVOAzyqHXgPgRwDhuEZxs115bXql5pl6kCLwUyucx0zQkgG+YxZe/joBMZitgOlODqUerC1LpIPratmViuzJ3m8DrOwEbCYB6QqHxw6scxMH6uDIaBoZn0xdpOnDmcdkVMi8ckAty183iOEZRDaL99wjaKiiTzZWtMFO39hkGiJIgAbjd2EckTkcql9mnCOA1NbV2VAEhzKxPqP5B/fod7EVTHMrANwgCpIvVWE7127Q4XVlI3Wi5bXDrZKSEuB2CKBp4LPB+n1oMfvoWHoNgGJ9wTbBR4XagCqHqP8t+IgicJvT4DJjb5keQLdjqy6+QkCxQrq/AriUoR4b6MG9Z5/GUQNpCJecHeoDPpqbQ09bSzNTU9Fq/hbp9xvBZGJlCMNYoVhwFnCCqSK9APrTJzRs2gLMfykNpvky0gIY1ydoBqTkZwRpzsWx0TQIy2mh9zZfVVj8GsD2nfWV9Ocbi+kneq4j1XvhqSfSryIzGCCN//Zff48eBjtpAGbRfcKaBAubba5lpqeXov9+2P0e1o57owGNWR7JBvth6KTT6Zp1vwoiwjoQrfgIOuO7NUbWaLAGDKJdT5L6/L4OOWbbxpABDaDvbuO9T8LW1EwU81+ioJM9hECrk26f3b1HafoidqUzMwB8bEa5l5NahXnEfLOepY4UgrH3nvfDNtRgjDVoUSxShlMYd8hLaiLok0AH0SFY4YnxATJSWvAarOWaI4F+g62PPcz1W7D3n7L4ucu1tUPul6chFaOKFYDf1IQ7VAuAlveJhoiG2Gb7JB2sFalspO2V5bS5vAjAf0i9xgnzfJQMY09apgHZrQ8/Tit8VxbYjxvSwKX+9MQzL6UBurjO37qb7t9ajkzxEQHn1gO8/+c5xwhYawS3/RVqONgjNtS7IMlqZixl3ys6r2gf+jKe78zpozeWUjsMvj1ZDMxOzcRSTFphbVVbNtPZL0+nJ157Mo1usTZ+vJAGkMTsSwgJ8BkL9xLzPNZMUYmDxSe5r0lcdShG7ZvbITjlOphDu8ydO30UnWMXOc75c2tzCcb9KE2h8R9cpJZkA2iqpp7FVFe2xV5l0NjBfOgY7AFQUzOAY1AVoK/saiB1pX6ajLXu8lTY99aQxiyxLjc9x5X1MQfLfPVTWNul7z9jUqOXxRhf7Xh1VvvZl89i/wkjv0vdwhys9zL78bUdhSxI+CgGpkViOviI3gXvrSCzgwgj+GzxTDN7W9pP4//5i+nqz7+WVggQbv/R26n20QLa+dY0ffVc6rw8mA76x9MswP1ogM/HVafdPjgw8r1kBrvAE4eRUWXfDvtrgniu1Y7VNebqvps5z7LEXOpF7qe5RNTXWdNDYFrVYY7zzCL0Cus2zldrzWK98TPW+L6yRwtrdR6DMDqkSZpBnHd2TOZrnb3H8+zX/ot/mV56+QuJzucWeH9WN/5ZAvyVT/4EHet6LJoAj0b9pHGjELLQ/YYOPzTKWlbqaqNbR/FdgK9PfCONW7joBFgvAKxe7mrc98NpJltLZsY5g0ZPo9B1BoIOlFCA4Qww81tngB8BgAenoNpGMVxHyHk4GG2QE/8GQNL+TIBvQJEbIsmesVlGd142FAIUvcTV74vosvQkA3yZf8GZnxESHK0+Cx/3AN4GOwXAj0AkZDA5WPGeG0y2v5fHQfCVZ0/DPlOta+4AnC3nMsDPfQO8lvgMrtPmVF5jg6mPok3tIovuuY1C38iI8BxK+oBrKxqQX2awAKoqS2J8pSOVKMHMR3GpV5XHtVEv4U9KRROwfM25iFaQn2VGuc7AGM6xMVuS9fORWY1Aw2BL69I6yCbGjK+s78/PPhftZgY/imYFJDZX0qMfcN/J4e7fZYW9PCU4AjWfSwRMzhG0xfFeBgr2L8CVQoApeN5Gm7sDGKzpoqGWPsh+nj/Pqp10twdKzqzYIRgWH9YqgiOfWUAYPzM78Bg0+BgdUyVjZTTzFpu3AfSP0fHUALl1u80agABQ7WpqoW0Vq78tQEcTz3oQYD4wPBpdgIP1jSJdAb5BXi4ads25VnTcUdZmd+JdmCWfdwnGeHBkKI1MzwDwzwEKYeM8xNHF7wNCjixe57NPZGmZI1G07bj5WFgfe7ynjLsuS012OWV8+2DPbGa1dnc2zQPy9/DKL3OY2tRLn/dRbGwdmzmyEotkC6YHptNLuHPI+G7bmIbOsr6fOuyW8DzX5pHAQ0ta5pZNa+xSfQpI3QHgr5Iut+tuJ0C8T1OqXjprnptMJZjnLVxVHtozATQzjlOInVg/RK//EZKdPqKOIYS/HyCpuU2jpAutg6lraDDd6jlO5zEJeoZCvTl8ubu413MUZo4QPFwYByByD3tcYx3dcIU9zfHcwar3beob/gzP79sGizCSlygafv3FawQWE+kBjLB5qXL46ROsMic6dPrSzpTn1o3Mog+w1ct8yXNI/XnuXeHeKdTvAuC7F8niu76V3u3bcMu9Jex1WYzUiTSL7NmX6sxnGcdDAH8LQe04ziP9ZBbUGR8BSJXTWFDYRGHm4GQX4BepEOCsjY6p3RTUduPk0lbC1cg9pU4WC9bZmhBumOCQWglA2c4WcA0gY9aoA9en7qkLWCXSq/WQpklL8/zbMuCW5lJDBBd9ZmkbDmNaucYm8YjFbwD8xs8a7H544ruezQjGjmImRxkanUsB+McEcnVdzhSTF/1FLCQ+Vc7EHLbeZHPlPmuXRk/6nrNwZ5GR3fsYJxeuvZsi5/IQBgljZF2efTJdvnaORl7b6caHuOYQ6J0y71fnsEC9Tu+IpfVYN+2s4WGyCvsA2x1rf9wLeFo7WHaejFI4fW04dVHkfXILpv7D1Wjo5mtOWKfrgM8FQGdb62567fmJ9MzPPpMOyQxN3qul8dsE84V1rdLJ6BsSIF+nIJs8URCKxeY6TkZl6hy6sN8s40dvY7vlzpa0aJ3EWbJY7MV31xZSaY3GUYt7qbzCc94lIOP9MNbJDkTIKHWda50iU4Vk5hiby0OCklYzega7FSY+WQsteVbZXheY85UC+HYQfPbwPAa1weWeO6gnqRDY9cBet4GCj7mOCuO5R18A97kNZGXLmxvp6X3YdT3lec2O0h6Cj7WfLGJvukFAQxDvczSgayGr8q0r6enf/LnIcN79wx+mzR/epoB+IA08dSEdTXRQf4CdLmviGN/+Pq7dYmmzyUpnOuxIrXOXFqmQNCdEKW3MvRMCAjvP7kFi6L7XgV5/hKB/CJLDjs1q8t2DDAI8Ww45S9bZH5pYZxY9d0I+8W5pg/veFdsQ6FpWW3KvZ9/vI0tSRqq6yviusadIMP7Kr//L9PxLP5cP6r//ny8Y/L//mH0+X/GZAvyP/4hDBICvVjMkNNkmU6tIwVPYTyp9CWArm8wy8TsMtF/B4hcNgR5t+AVYbzDUuekRDFTB3geYBuAFaHQDKyQ4wWYpqQlGOaeBHwH8wqoxwJ2BA8hFoBJFhxbYep1esUyOVpsFwM8dcQWBGYBaYCnA14JRPbIHd3DYXrNMfUh0BNAC2CztEMRUBXCymGxM0TCrGBc3lwACBUsdzHDIi3Qjye/bAMn5e1F8CzvUqA0IkMt4CPAFduGvLkjmOsuCC1vGe43htJM7xEYgVmQZZJEE3cHgx701mnMJ8LUBln2O3Hi+Fu9ZZxo9sPWAL4KquB5oZcF2e2RmiqgkP9hgqRqZidz5t7BW9bmGm01+ZjrrxLgEm64MxayAY1EA8mD/smwgsgehp89uSHYn1cJT9q4D1w9Bf/yR6QfQajkZ8jGzSoW8K7rn6mxD2tWMhq4jezCWusJEY6BwTM3a+jKfoTSpHXmFhbrO81wPki1EHffwA5eFlCbiWDCroPWac920sv0gXAuCccH9AQeNh7pdMP3S3ecY+UDFzsI8s/6R8TQ0PsV8IxUOyGxSb807+5zVSGfbT8c990KwHmEHFm6X9zZ1rARANnyYYrGp85dgMWXwOTAdD9LxFvDK/B+Tuj5GuiHoP+I9amQAdtSeq38tZGgGgbFmCBw7LdSl22OzhXi4Tiw8mMfqbittzi3jKX2YRpAYqMv/AJetZZ7hy+efSa/x+ztoXrdgy3bVmEeWSEtX9grGt4P3PmIMLIbt5prL1rjwe3s03NrGf77Kwyhj7alkua2nhaJJ7EEZ630CsV1rZxxxrnWHsf0rnsv30du+hsPIecDtd/dXmAYt6cWuiVTCvnKVItqrdPeUpV/eWY3i5qmxYewwR7EDpEASgLBJpqG2wefrhAOolMn+yele+g/V5XRbb/SDlnQel41nr10A4E8CMJECAeLDIrgIsmXxrYuwxqdE4NILg9mLjMhmaa4Vx9ccndlPewh0Ehzo1uFzDielyFLZbCmDeSU3oJ1g2XV/OpZVtQcAa6UZV5fJwRIAife2cJvnp6TGhVWG+R0725UGkFT0kCVpwoucODya9jVTrBj7MPd2hFTtkOd3wHhv4+SyvUnHYqQiu+ieT5m3wzOX0vhTL9BcaoqgFDvDxdm0sz5HPUc1DeO1PtivmQJ7CHtDlvTl7439/W8DfH8ezeJcM+E8lm2MTwDWp0DQZnT4Tejwjyi71vD2lLmrC4yAMlc3OB4W42+l7bXbaR2HpSMsH7fplXDnvU/S4t25GDPnazuuLO3jOBlNDaeZp6exqaRh030yPxvzsY8tLR6lmz9ZSjt3FkMe41kxjHONeYMdAXPU1PB37CHro8jJ6ELrHtt+3Js2H26ljmW08NSCNBH43ea1t+hlMdp9mn71qel07fnzae5SOU219aYzMNon91dYd5AxMe65DskMcnsBJmtYd66OEqhoY0shemnzMJWRptgJepm9qnJhMD174VJa3jIgWUmtNOjqoBstaSykQbjEcLmy8Haw7iRYbr16BstTMgN9ZBloVnaqCQUBuY49rWs8WwLZNcZ8iUzNnmSYdTiMSg973LAAHzc8OkSk9WacobjGFrILJaQ+G/3NaaFNIw2eLAF5hf28hzVznsDkkDWygovRKnNw9c5aqvDVVGWvYl89QHaUYMPbr2JD+0++mYYvTKTqJ/Np+/15AtIWpEolrhfGncxYP7a6Lcz/3l6unTlbZ32VtaxGeqZphmRT3c7dkD0WFdsU7aiJcYC4qQHAS0iQxugmPUSBfwTDjLXgXtvVFvcPfm9jnyJpxgx/KwqZdbiCOGCabbP292wyyP6itGiStTe+xf0SDN1BqrXIPiHT9cu//lvpuRe+APj5wP3iz/9nI/BZAvzVTwD4OALkhk0wgrrJBMDPTKs6+CiYDCAraNUzOX+3VbtpR0FYiC4Cv316EIScIzTR2WkmdO0hxcmSnACl6p6D+civDW19yC4Ktl7ZQTQi8p+zXaPBgVhRP3AZ/NCMqzP330NiQ3oPAKz/uofuo4PJ9F0B8AWSgjVlMAFkPcjCEjED6GheJVj0kLWDZNGVMppNcb2m6wXT4Y4TANExySy+THCAclO4sjuFNKdRpOa/yeD7p1EM692a5TB7EPUCMvIWLJKGVaYTTkWF/WhcW3jCZylRFH76BPgdrfri/Q04wk1FgJ996b125TcOps9B7BydZPOP4t9zR97sA+/rGz73bo4Bd6NpVr5XNeNxzeE4lJt8xWEfX/k9jgEtPod4nrxBo7Yg26rK7vuuHja5ENjnaZfdLti6EgVTPp/cTCt3R7Zw9VD7QwPAIrMjaxie+Ep9orEagElZAyCnqjZexB7ZAZxFlOMA4No5RAKIm9f23OdevW8HIxqNKfHHBUJdsYx9G9ZrTbB6zQATgb7zsArI3UdCo7TmlC+ZPO/d4Ev2fhsmrYVnN0ETJbWmsrx1gLd1FM7TyJhpTVqMRRRWM0g1W8/j1b6DntZOs10URPehSR9H5zpz+YlUwlrzECbWIOKE4uND0hPOgVOKcesW+cKGHjLmNYsxeY99GHlT1c4fizi70Q+3ogcW5JslKRvsApL3zHwBcDZv03SGpkItMMAVAOMnhxT7MjQvXXw6PUsjpQ0cddTUO7dc+1q7KpmLpmSMnTKoZtLs7YBU2WybzOwDNg8AIAZbule1dappb0brjnTDjBCfL7t8bI0J1z7PnP13/X3pBzhufHtxN72AnOcHh8tpvKU3fbk0hn0nrCL33AsKqnHP2xWCEoD1lacup3MEQq2ABlvaV3DIWJ/fTId8Vr+FhnzOdSQu/9vmvfQJGYMuXEdeOjeTXn7xarB7W2sr6OuR47AuzF64jqKZmU3R3DtY7+rvewgSnU+uWwG+8fM+z8NakS4tgPndkBKGDh9GNggOM1Ym9NxvMjHgNtCKlads5SZMu8W0U4C4vm7eO4JWLYqbALcwtWimB0YZUwBZK4XotOhk/bi/EJgCaJoiG4Ski5qNbYpV93Ah2qKr8K51CTv2IiHDwPOeYA5NPfsyXuwT7CMC/Af87hxuJdU0hlf+EPKPDos63Xc1A4iM26dfDQ1+Y1/New//5absWhTg21k6sl8UfdPM6BR3naMjJCZmLdDnn5L9Clcy5Y7WYrFX1tEL7W48SOsrWFwSlCx88jDd/NH1tEFnWIPvThqrdTM2vVND4XDWS6Bz8cWLNHSCud+YZW7hqLMKwL9O99X7m2lsPRfGN21zBvAMamQt3XPcr3bLjO04jC4BzSlAtoc+FnXWetvD9dS/TeZ275Tiy3qaA8BOY536a8hNLsKgz11G5vHEdLq4x17147tpn6CgiZoDtzGfr3U3XQQjZeb5YU8b4BndPB7+auzaYeY76a/Qw77yf7D3Zs+Rptl534vEkpnYdxRQQO3VVdVVvU+Tw56FzaFnSEoySdtyWBd20GE7bIdtWRGy/wo7wo6wrAtHyBe+cIRpWpIlRsg0qSFnRHK2npnu6Z5eqrv2KuxrAplAAkgA/v3O+2V1zUh2aFrsNhksTGBQXYXM/L73e5fnPOc5z6mxVueHOtIUBdIjrMcGErQTmlF1PNpJu4sG93aadk4h/QP09uME1PfyVSx1zR4SsJDl2Ueu1cnEG0Q21Idbj+1max346zPXmhbRWL/GfVc5KxASEgxQF2RgQVAXj4ZC7gqSnz0Kf9eQNx5Tj9OFVr1Gk7p9tOtnNyDHsLXdYY42yEjYTG13kbVG0LiqRG8Htp33H+H3z/3aC2nqtWewOUX+tbyfFslGvHdvgfU9REAKMEeWeITzkVnTYxR8HQYndpXnP1zzGlJIcLgf6sS1a5Cqp1Ico0p6kCOxfiUkdnl+zahdIiNh4TrP6Yh9eE9PfIgF95dBxpgYjmLjjrTB+61R57XHfj8EbrmEXesMAVGLYP8DXHvuU6R/xN7xV37jP0/Pv/hUovOpAdunb5xH4LME+Gs3/0kAfLWDApN2gW0w+LK2LLxyMJvZhUXWPCQ58S0oy/99HO3MM8AreOI4FHITmgwwTd0GkG674QgEWYAyvm0AL0Bz4WY3mQwAs31hIND82mD5+fuQ5yAXki3zc5XthBsQwI5N7UmA3wbZcaiGTAeQodQoCn0zHM0NknR7yRkH/bib7LIy+Htac9qpsyiUCzZPIB9Nq7ITju/je6sT9L8/BqFZe98G+NFw6gmJThyU3EBkOQrpjSOp7MeirzbAj+6XyoZk7mXwuc7Qwit5KopuLaSSWbS7p4xeuAAZWPG6ANRkIATjsuqCe9OhGWRnz+voNRDsdbtoN3tih/e1GQyuyQxI7kCbgzYlOmYJIvgSI8tMBpun8w46b4BmPE8/RTYwsECuWwgnIACBwUw+7AlqcGHot4kTYDRniHIvg7D/hC1vWsBa3G+8SYB97o3r0Z5QxrPJpr/Lzz1ddJwXvIfNiYYK9l5pkungk8gE2AtBBskchFaFBI3MbUaSn2Sq+Pbf7TLsnJcFd73sAhAt9FOSI4OfO/XCLMFYbwKA/TkIKJk9M5sL8fRCt6bDomwdaDhsZZnV4SsHa0uJdgBia7CYe/yejbB0oxlGl33x4oV04co1tNPoZRnTFux9SRBoAXGkSExF626DmxCBkADfsa/j87xKut3rGyF4GrLbK0GOOmOBh5a3fWQlbF9fxV3qCK17nS6jDdxudpA91WD91JFPUsxaxmJzfXEFy8nNsI60mDpsRM0QhJwNnpY526kMim+LbI+18YM9tghQs5ljDatxAzmFFn+C4kE1yMjETbNE10lZw7vsFb8zOpzeg2H7VdjEVwF/t/bX06mu4XQa1r0DVk+w2ORzNzEJqHQfRwB0/uwcVnlkSkLiRJBD19T1DWQ6rIs+nEzsYPljXDT+PoDwJjUTY7iP/MrnPpe+8PkbOBYRuADwdepwfeeC8Sypis7Hgn77A3Bf/WjwLdi3cDpclmQRcfYw6PX+/dZ9rA3wZRsDAMYWqASBecT79A53A9oJZHkUK0s0f0JqMQTjOTRocy1tii38RM5gcy2cZcT1XUhpTrCgtLMsMJJ9j/WJptpM6T4ZjxrN0TZWqP2QuceVxWBXu0QtXruZT5PYFk5duwG4A+BTKL+5+ogC1aU0jI/7NBKUYdjhbgK0kIdYMFyA+8fZyMiu5r3+MciHDfY64ncjYLXNkv8DjOKsc4QDUGsfv34Ybxtg2SSvfX7kDDGP3pqIDTrcLm6k2gIOR2/eTQ/fvZf2AJSdPLsBugqPn5lKw+N4wTNWHdX9dOWXrqTBc2P0S1iOeowlgNuju4DVR7vpdKMrmjOtkZFqIc1qhRSUc4j/7fUxF6f4XIzqD+7X0iDMcM/pqdRNQNwNcK3RfGoNQL7H/Jod7ExfefZimiWz0ZiupO2XTqWzSMtG3l9Ie28+Sq11elQwHGZ+Jcaq7LG9rnXmeUPrTJ5bE9mTGcR+3nOY7MQ+rPwm1o5bF4bShfNnAarUxmA1e/CIYvQ7y2mNTNo+fvl79rCA2S5TqzL8uev4+A+mQeZnInBoYkdr1mKYDJd2nB0E0PUTCnCdGWaXJN4smGct9Fjjw/zcxS3mgPvrYv13qOOf6Esn07jY2GeDz+3kTFvE4WqH/WSUPbSySkdY7ou0FT0lkFjB3u8QPC6xv9ym0L7CM7+GO00f1qA9r85Q10CPHOoCGuspvfPGTciE7nTlyhmC4248+Rtpm/2ygoNRFRcq/1ch8xT1b6wjyaI95oB70y51JLs4+XRhB2uGpezYkUkdRFZrgLavA5vZMva+KkC9wn7bzb5XQ/6079pkjg3gOlRi394iCF4iG7BBQOy6Pse+PkWwgldous/ec5sanyYBx1d//W+m51786ieFoU8lOp905P6yve4zBfgw+K0GAD8KHgVIftuMyCRYBnkCfNOQet9lkO+fTawKvAprRnWVBbgP7raQd2SAXzSE4nRrW64Vif3M3mf6OABhbgwD+AmbykKqIoguZEJKOsKJxYyCTXiQBAQrLXtk0WkBkneRLFiU6QHbdq9pA27fq81ye19+Z8eXXEwZ0heZYP5skab+5TYKabed933U4Gut6LesdgQQ3ItabsFpLozV9jEHEO2wlIWffQAAIABJREFUxzEKZ5yiyDYz2xkVG9i0NfjBmPHX2S60kMv4F0oCgv0V4Ftwm0G23K//poQgy3Ry8OKw2A7e32lnEwRhjrHdVMtshrnQOUKmYBjjmuKysuY+imVl5kIKlOUs4SQEqJZ9toeCsgxBe8wBr92ahSgCzhaYBnjROCwYPnGAs6uw4SSFar1Bfk74NMPc2+U4A/wimOC3DRL0U38S4OfQJGv/xasKg5QZNQX5Fhj6Z4NGPk9LzKF4T8c7SwkiKBNsQBUdCZQ4GPzvmPMWVlsMGzUk2hgC8DjkNO85NDsEw91CFhOeD6G3ziB3B2mNHSQF7bOAhlkcQfS271TKAZsuyFNycAh4bsm6W3/BQWVavsF8W98ClNI4Sn9tAZZr89TUSHrxhefS3PkLHG58BtkBm0NxATHvrR1wRKOoXOmUAF+NPAW+G2tracPmZKxdrf8GGAPj8SODNEDqIBmBPhyLTgAPfbj0VJEjlSzqRHvfxC+9Q4cp2DfdPTbuPsJObymt3punyg1GOKKSLJlruN64lj6DNVjubplusg8n9g8AaO1jW7rH/ek4clQ9SefHqSnAlrGh1tcGX4y3Up8GLjEPGZfvT06kBTINv4n7yRk08zoR9bR6YA7RS/PnPmQUdSz79tEJXz4Hw3p+LjqgWsNg7cKhQQXX3bRGhnnu2Jth+F59Nf1+fS3dAyhMD0+mX//yF9PnX342zT+8xzXuhDuOBaAW7jsP8hy0voBiR/aOXoE57xeWuLy39R1K+axN0PWmjwzAoL7z7lXW1PC8lPi5TmyepstMtBIE/PXT1fPMpQn0xYNpA532GsWWBzQdGgQEDWFj2AsQ1TJTu2K3XZFkBzUJsVYBiC2Ly6lhaGG7aEBTp0hyYx3mHsehnW2CXECf/Rucm8bxFk8PT+FQc+FyGsKN6QhJ0AHSmA6yNENo+qnjxMFKuZzF+BIr1ij9JIOfKw4+/goix2tC91xiYmWAb11NdgoyADqwEB1W3LVxSDBSgi3PNV1mMyWLdG9kfsAaL99fwZd+OT14+0HaW6IHBFzTEWdALwD/1IXTEYBt3SWwhqI99dp4mn7lbGr10BQNR6l1goGtedbmPfTssLjbBDdL9xdTkwJS3Zwkk9yvj3Bhaozz7ACz6SOcmxrc1TTrgELjI9bSKs43m4B8JmaaRY712vNkhmDPe2DlF5HpVK6xrrm3rh/SQ+Z9JK44RLW0wZWQMosaLla5P8wuQH/TQl7kKUOwx4M7SvSUe2Ify/PtOIM3/DgF9Ky7kxoym/vruF7dTytk0ursI3X2jhYBXv/Vs2mazOaU9UKTgG0yGJ1kpgYpJO7D/18GfwdpDLOQAmEbEXKfpsxYW53OT/aCrW2yBATHVd6vl4fdha/+IR1mOwjoRrHqLFPgu4Sr0D2AeZmuuKfYpwa5BomIA0B5F2uuvG09SUrf6sCtilqS58oTuKLyd2Q3TijY7R+cSL2tkTT/9gKZiq10/cJMuJU9oOHWBmtEi80Bem10uddi0dtSgsaIbCL983ucxmTHzPOtBu/P/3oHkIzx+uiLgAOYE/mEAKnE2d7Lmu4H4A8yr/rJ1u+xRuuM94FZNwII54D1DJtMonXm6CHvO8RcGmHCVWj2V2MPuwfw32EcX/+N/zI9++JTF52/bHj7M7/fzxLgr7z7j4nK6UgX4CA3iLLYT6AfrC2HQnSbLRj7XFBrkZTlZBmoRRGi3Q9jO283cco8/mOZjmCPaLldpCmmzc4vBXvPn7NdpU07skzF62nrowNUWuwFiDTT4HVoqSjbGh9sQxa15iGxsThHeU52J9HVxY23bUsZbi9uwEXQEO473o9FjwLRAMQCQ7vlCRZlMHN6PbPdhQyFP0YHSoGSOQV+yDYMAPAj42Ag8FgPXxThOkJxcMrwZ92/wNF7ECxnGVNm27WfzBmMnB2IhlbGMf5eyHRM4VsM7EGawXWZzU3gYffRaFYjwI+6hEKmwxsINGzOI9NfBoyE1jb08bkJT3hy64wUwDk7hYS+tpACta07Bfi5iDd3zw1vby9QCZVstrINizYLmUI82yLQiI8Tphi8wUSGFCLGxWZBWni2Ab4SqlwQG8EKbJTFc+HaU4D7cP3h0O6j3b0ZAJn4DPDNwAjyYXy4Pp95v9Is3VE40CKAMmPAoWHTNpnVEywjtWhQ29kCeHr4WAysL7wWbDZbOTKjY/EmBWCHsOhem+y8DjUGFFsw5vO403TxWZfp1HpqAscSAGuXzhgAZzsoKhY9CoDG/WilyFjp2b8BKF0iVV6jONKCS4Gq9QLPX7+aXnmFrpHIVrY5qJWDwB9Hf4BQM/OMIvNVBFEGQg2zCEiFVpaXSN1T6EuBml1mFdT5TFBPRWfUKjUPYxQAj4xN4WwIiCGwkIVswcLWmzWAA+4wAPk6c66X59lYWU/z791OW3cWAE5byHCzrGuXA7ZkEzGfCyDMYjqzWdL2+9yXEpF93keWsJvunmfRy49iOSnw2OCAbtjQiee0y701lDydmksH1GKcpvvu/hEOHjDxe7tch5kernGApk0HWN6VKHp95cXn0iyFt86P5bV1bEABJXym/QsOWAf9OALZ2bQCs/7DraX0p4cU7DIXR0Yn0m+8/uX0BYpsH92/w7OFNbSTr8QG91Ix0xcSEgE+EjiAdrD3OuvoLsPcs5Ga88taCDM7vay/IYC0IZdWje6tkgW5MzbgAyBcsxBchnKgla7isX79ynkyqdRKLjMWjGmVuTyOfpu2BwSV7jO5W3i2v4WJj33KeWC2hrmO/eM2hah2BN1Ek40BEQGHWUGbteV1GWuEDFYfmZGxM+fSqXMXU/fEHGQFRdXHNeYTGnCKlbuRLBhMCPA1Moi1X4D8xxkzn3FscZnJP0bQfIL+u9PIMTKNEkSWs+bsjgXODRjcDea2LRNKSHSi4FwrZPYs9yBVoQdb+Lw/WE+LHyzyvZROCAp0UTlgfvdh4Tk5d4qaDtjdB8gzqA/puHCYpn7uTBqeQ7ZDsGfR/94KOvObNHNjrdV4PnXmzTHyFxZYLoYtyJc9Kr0P5ujojUVlC5Bf57kPXOb9aRy2SaZhGWnQHs9imiDklcvn05WzsxRw96edSbqfTtFA6Sy2mQvs52/RbfrOUjomMNeqVc96nYcMEPUBOObztrDO3EU7X+XMKsMcV1jfw2TMMLRNH9DRtgep2uTgeBrClWsfdvkuAP+j77wNyH+Ai9UeEjlGEkebaTJicwTiI6fp4XKWjBosfD8ytM6HdKzmdftItZxxZslMitnw74SgugSY3oVo2aQ+p4uAYYDAeoqu1GZDamPdaYdlOsX8GyFQOIRceJ85t/AsXXsJqmYo0O6wCRjYwOLVAYp6jRveGDpMKzzXUQB/iYDp+DxjeYEmeKOTyIIGU/NBIy3Sm+I8DcPsh7FKALKJ/LCL59anRAc2vpMmVof40XtWrdPZeGllLU1On4oMQ42i2T0WRZnAYoCgQG+qXjJXZqe7raFCllNhrx0EpPdzBvUQ6IsDFOXWbA7GWPcQFJQIQmwWt8v+WJfYITNWIcAYJNA8Jss1TzC6jUzui7/+t9K1pwA/1vPTr09xBD5LgL/89t+PIlvRaWTJ2zr3YGzVNVvV3pZJFEx1wc6HOqLY/E1VZxlMthnMzH7R5TakOko81FpnX/cAucFiZLY/mH6lCtqmcTJlBj9nENpNr2SN45BjIzfdGaAwtNNZoRIscXwTqXNQC/D98vfC0zx0/QVoNcAwEVFIgAxPsoe6h5Ot5jmUACO7sGMGG7k2IQccWTJSFKB5rwJg5Ux22wNA6Hyj/aK1C1nK4njk4l6LT/2KgspCnx/ynmI+KVEVCFggZMZANtZ7tXgxmOI4PA2GdPjxurK9qcV6YRFW1iko1wCEAw3I1DHRqz8Kh6OuoOiGa4MnHYXCAchrzBIox77jhM9rOwPFBRcdLNsONrL78YxzoxubjrRlVVFsW9RNHOv/rNNOuP8oQbJjssFS9tgPLb+2coxFu6DbYK5PmY5a8bAatSNvLnzNvQ184EW9AI+0DAIaBCgOwMJEu0eBq4wyRab16CBrjYAyFjvWou+nDX3/wHgUWVuHwVMK5xllLQek+Vt2p+Q6TQHzArSbSiIstOQUlH2H5T2C9TxQA69m1OFhLLZxO5Gh3sARZml9HSZqKj1341r2NCcY2sXSsmTtidDHzwuOl/tQZ6unPQBkiWZF8zBdB7B5dUDgxuKd9NLz19Mvvv6VdAq3l+zyBHILrYfWrna+9DlzfzpGWYfAe+/BbG0Cmudh39ZwGukAxE1NTqZh2tAbGu36eRzOFl9b52ER3OAggIGUeA9p7l6AuTal0IBRtKwF5D5gchdwgno6ddKdeBWN9MO37qYGGnlBXQP9d2cVjTosJYMVqfY+gK6ypPoW92RnZeacjhejMNYzAAw7S9bw51+v7YC/CMTIBhzrMMMe0Yt8oorU5ENkBQ9PcBYCLU3DIJ5ibJx7u8oOAIhnAH4v3bhCT4C1kNHcfTAP0AU0IDeyoDzmJcPVwJ1ldnwCnW4r/UF9Pv1RfSs1SPv/6he+lP7aF1+j0HQxbS89IsCxwV+Wxg1bcCsh4HyP+h30+QTFUXMT+0cO7l2LTdlyQKXmOgOwvjrk28DM9R817qzFIyQ3zVIvXYHL6T6scrO5nF55bjj9yi/fCK/zNcBag4yLMyO82GFaw+hLwoXn22EhIs/ihLltl2RlWPswmPs0VaoBhjfoE7CKZGNZUAtrbqqmCpgewMHG4sMe1lz/KB15nzmTpi7NIUv5HPsFGbS0wXsDqA/5bLTaJrki4AVcJwB/W2755LH3eA90nw6xiHA+y/TadVayItpONgg86rDii9RD7GMP0xk++bwOJxeLPXXEOkGi1drtRp6DxvsObC569A3m7x5zvkJgOzR1KrJam/QpqPIx3VpSUhg89tzpdO4XnkkDpwnUscNsAiIXPlpPj95fTkvovHVympZd39qIgs1NmNsGc7qLzEgVK0szYPsUhx7Ps6bZb/ZoJHV4BjvKfsiJVbrN3tpOY61epE1zFLkjz5mhpmCcgPw0PQuwa+27R6COdWanmn/2vSOcasa4TsmDPdj2HtaUzdGOmEiPWtRH4MxjE6wRkOgwjlESOo/6YeIJrochN1pkCZoEkLW7y+neN36cbn40nzaYVJu9nHtc8yT71mn2r7FTdFvGAacXqd/BuxQZI5bvGCH7yGuVlB0wV3awpm1uNNgQccsiUN/SLhMwPo3W/hma5U2MDSEfoki9F907UpbKejP1P6SzLUT5NwdZNxS2TmISMMyc70QXX17dSKNkmlrsOe+ZEWQ92hzx7tFOWhkhqCELMs494euUuvjY2zf30pWXacqH49U+AF9LYXHAIQFhN9nE0bHpdEDQZ9bOM6NGzxDPas+eapVuyGE6sI1TFGcbWUYdmPohZHrZs04IVnqWVtMIxdhVyIjDEdlIe7vQv4AArWH/ErvVQ9hUkUWVyI7scK5vDrADDlhE34FWn4AS8mWdP3/5r/3NdOOpROdTRLZP3zpG4LME+Is/+h2YIwC+kpuQigRciQKxsO5jc/Wwla5py3EeW2IGcPf3gsN8LMsp/G+K389gWMZVxvcxuA9GurDJNLAQ4IfMgQKasLfMoO+fA/i6jeiV2/ZZV+sYYFhw7jfvIZMZbkCFNzifJRuerTKz9CTceTiIZY5k+INtCymRoDq7yeyxGe2aWi6KWXV7aRfSZpAeyD0Cmsg28GcPfwGTulIP+pD+8AuC7banfe6+WoydLH/IRHJXTJ9B9GmNf8/2nWqno6hZnXkw5Ln7ZW7GpTQm6OBg5WU7/BylS7LZPtBD2EP14A2YUsGaYNSvcAOKolwP3JxJyc9Kv/esvW8X2eYoqiiQlqn3lyP7EPglWMrHRdC+Tzto4H3U/jqGBhl7ursA5AT9flkTYCDY7uTZyUHvtfQCDAcH1eHjFhID4egX8imBbARsglsOLLTc/RRfddFYJ+YXqX/lHgcEaILKw0JbHw49eOyXAXWOp+lr3WZ0oDm0k2wwsNBYBJBWkCpp0YT62KyVwaXyLUD8ka45giz97s1iGJgqrwHg7cr8La/TjGgvnblwLl2/doXr8voB9DCPmvQbNEcdhUEpY+g1aGG5CXO2uFKjaLBES3gaMmFfOTfZn37lK19K15+9HuNyyNjZUVgrW7NH7U7DPpujsArlXgik9E1fAdg/hG038BgmzT0Ci+Y46VZkV1AbB+m0YxA1BMDvNzAEdw2N9nHwjgLyB/ld5DrhcW83VfzkdfbB9eMQlx9ozrT1ISDq3Udpb9VOkowDbJgHbAcsZg+FeXpXC/B3kTA4D094Ps7vQQoPbSwF1oj5UbNDLSBfvXgn2QaD432K5g4pkFxAd/4duugOo6l9sRsWlwDC4nl9zn32Lz3/bJolrX+fjr29BNfWLhgo7PK+22Qw6jB92wBhQeUooKKC9OB7nbX0h/VlbAWP06uXbqRfvvEiDCHsIpIrdfZRuM+19jHGfYXszTqR0OWHBC4D/JyRdM/ABcgAj6DJ1w8hTXJX3KMYMfqCELk77t0E4AeAvwVkGndp7LSLm8+1S0Pp9S+hr54aTYe86QGAPXoLgLK7YSK79C83g2WRORIH5Un7ZGdk10swoHaMPSFoYGrgJrOdlpBQ3b93jyAV8EdQ2mehOGAd6X6uIUCGMnHpdDpFJ9fS6Wu8B/vyCUFti0wukooOAGg4a9mAC3DUyTW0s5+xf+ZN9PF+395TYw8vAH52hDKDx5wgKN/hereWmI/3YMVZBh1YJEYimLURhcIhEyQLhsSEx04WAzC6TP0HAe8Bc6LMnKpSgKAV6wFrRbmN882mRV1IVc68ejHNvXw2Dc0BmNkblPh88MN7jH0/ge2pNG19yBJZgaU1mnsBsulYq4a9hJVlGfDd+aCWSh+sE+RwvQDxQxyeDs6SPplivQCOm2vou2m2VsV698Z1ulBfHUsnPLcB2P7BGpaT766n8hJ2thATe2TmhgCaXRIRPOt+nt8xrPkm87DOntENCO7WDQeXr2kY9yHOi3sE4HcR13RxflyCyZ8DwNsYy8Zw95EY7bJP05eV50xgwngc4hB0zJ7UCzvenH+Y0gcEPQ32NRpoxfwE5Cvc3KBWZoVi171VxpEnV2FdDyJNOku9ymkBNoH8EQH9JlXBTSR1vQT0x9TZ9DGP3ygTKFLcPYJL0xjryoLkqrK7DQLAe1vpRwQbY2hijqjz+IheBktYbpbPTdBteDScqHoAz0s/3klnnyFIwPdfFzQteM3U6oTTIsvQT4qqS7eecJqC3JNlZ5xWV7EsRQ45ZcduHXYotq9wvZoeWCgvmdbD3jsA0TC0spPKWOp2UlsDm5JaBMobnCPbavshC7rIyqr3P0F+tLmylVbMSpL5GOM5jLHXrGsdStH/a1/7T9PVZ3/pk6LQT1+Dv/L7N9PaP3wvDqKnX38xR8AUX+0VCutenEC7S0oQR4i+gsn8NO5o/s3fRhuJ9ZUHlVIQgZmbt4AtGPzsadzexJ8E920bzJB1PNZpiu5y0Wr8DJCYu2ratONJBl8Vi4dF+30CzALaspNM0RArNJP5YM2dOZXCGE7I3AsqxbYGBx6yFivmg0Vmta0h92dYRYZzz8cHU7DWutUUPs+um3gPwEE0iIGNZf/4uJBV/oBryE4wOTUdFoEha1EXSxo8vOttBpa76sYFxt9n4G9Rbv7rLIURxTsGASgU+QokZc98N8kO3lsZjiC/U8bLi/aeC9mN0pxQDXGgGhwpP8njZQGw7jtAA14bnuoWqJod0cOY9/UzzTaoj3TDzImZ+L/4mTMohaQoPqPoiBksfnb1EeS4YUe6vgD5uctOUXysX7uFuIIuvk0TCyodX68hniM6SccuxtbuS4AZN3WdQ2SjLFYEBUZg43MURGSZWG7Co5ynl6ZTnRUK5QDxFjCXkAscwwhaV8ETDjmAcYJgoyOKUQHCHCQCewsj/cfolwBoVG4QbjCMn3p3TU+cIsf8/hHgqsWksEbDsfe6w92nAJUNDpFHixSrATyffeFGunjhbABv5TwgtKgRUUbi2EUjJJ1rCL50zFmByVpcQ1ZDUPQAic8S7Nuv//Ln01e//HkaLKFVR5/a0g+dTzZwcb4oU3O8DP5kSpUvKQepw2IuUqi7gPf8IWMwi9d3P+/Rth7d5zr0kdZhx3lQpbCzN+pwmvj1o709fYrCwwnmxxBuOGRSOIztRGqGbW1jhULIxXQIS7xzZzUtwOLX7q5RXJedXEL7y1ztJg2uBl/XoH2ZZgM9rXf49xHs+WY4vA91CoqAhGxLNMRT2uVQ8RrYPKVP9yfK6b1qM13c60nXT3A04n02aSgmCXzu9EQ6MzOLbKaKG8wybHYzLS4vw9DynO2NwRgZAK8BtLu5lxLzpwuv9++l9fQD5ChNANkr555Nr527RmaC9cP9a3Xai0WoRdmQrwQ+1qrkzq5mmWRHI0NmkboSPGcCe0tdWRQBkG5e/awrLRN3kRBYOB+1JYxjGa0ymC5tMf6rZIv2DzfT7GQfgeAZim0BfUj8jglglIidMF8E9rL50RGce9tgTmwgl9CFqX8Ir/+Jc6l7eI6xGAnv+73NddjvD9ODD99LrU0AFM19+gj0ZbwrXE+PGT6AWt8sDcbOUmRLoW2HAQQZko5j56gZB9da26o4O+k8yeD/NMB/8kwwCA9mX7vYgpw4YI3VuO7Nhe10/+4qtQGCc4q8gwgoGta5kqJg2Q7Oyo2UlzDPCZr2CfyOAcMlyBYLSanUjJqabuQqLRjpI25u4tmpdPYXsJB9Bv23xaNIkx59uJZaC2b9AIPMmUMyRY9wq1lHTrNHY7cDAH75Go3jLs6mI4pbt753nz0BuQbQeJM36IDVHkJe13tmOkHVE2xiQ/vW7TRO8esJvvFDrz+bKlen6CbLdkeX1/Vvf4i+nTXOPfVaXHr6TJqkIR6tnKJbd103KR1jWIuVy6fR8xOAEcx1acPMfnAL29MjMjYvjNE1t3ciLZdwBwI0t6zg5X43CD4tOiXkTnXkTi32wLHJ0bTyzo9T/Xt3AOa898xYrGX3+G32g00C8W32kk7kasMA5AnkL5NkJwTqg6z7fkkag3ckKgcUdh8hdws52tsP013m30eDMv69aTj6h3A8sW7NiIzO76Z3cLY6IlPStdWRlpCHPSRIOZ4dSGPPTKVR5EMDXEfnPZ4lhd8XrlIfg92mctddpIg7ZteRoU0RmA/QqOv+/CP2b+qNlBpyPQ2u+5BzYoD1aV1b47BONqs/Mh5D4CHPADFCLyTNKLK9IciMyuZKBL1NHKiWyb5ss2e5/1sD5E9KC9IxwckqUqAVhDzVmfF0vZdAigC3zji/9LX/JF28/ucY4K9941Za+8cfUDGerQGffv3FG4FOFlntRXTCN+hQSEfHTxvgP/zB/8rhuxaa8E5AoSyVMpLAc4L70PVmP4RCmfMTALXNIrcLUCUtsuNOmA4HyLeQygNRDehPAvwikBDoBHuv7CCztFk/n1leAUgb4Es+CwLNGoRO3aYk7Z+Fi0lYBsKUhFtN4WYTfuPKGIK9lwfP/3Mz89D2KwpRZe9hYYNt5if7byFt+Viekznr/BXsfSFB8qC3YCxkL2HvmDdmx03HnV4OJO8jXudrZODbxa8CYsGC9nqh6S+6ZCrFUVoTgC5LigxmBJgCd987EixueWyMkY0ICZRjnf3wDRQEUbtIUOyOqk7cAlCv0Wvy2iLTECKtDPSzA08O7aKgVobfFHxkQfI9GWREYBCRUjsjkf3wbTfu6/TTNxsjoBdM7gJmdwPga+/pp+kHngOEDBS086TbIaCqCotvYWy4jAM+dE1xinTgatNDmraHAkF/VgROtHsv2Z1VCZjiCB2PuM9we80RU67R0C4S3bpOMyeAbudJTPaYEwAM2dgIIAx2yzi8UKsAGwXBk/bWlmHy8L6GHT8ieMhdknUosYg4O8RsIQ1ZAjyMzU6nG688T3HsBP9OIGExrlkHQTi/70PxYD1kPOqAly2A7iMkGwtIEpaRs9xfWE3PXLue/vpffT1dnpuiiJLsC2x0tOmNRWYBtWlri4bVwDu+jC1jbO2BbPidR8to+jkkR8fTOLrxfp81B6bzS9tGv133PTq+8HctgOMuh/EYQHOOotWJU7N03SXZzvg6N6uwY51ImlrNHQoQF9Pqg/tp+b27aeHN22n91lLqBEidEBybjTqgqE0nHWVWWhTqHGRQYrGpGny91ufo6luHca6B5nbsb2BRswwtwckBYMjn1csUfIiXdhOZ0+wR4AK9+QKuOTsApnMjw+naOQqYjcCsDWDs17EXtRjXou2q+n9ZdAIz4q5UQYLUqeMNB/o3keh80Isv+cxU+sL1z6WXz10BSK6lLjS/ZmcslPfaNcLs1T3HxldBMuSsl3VJBvHqrGPlqDMHvNR5Rtr+2c22h81K1yd7WxgwVggawEqpCz02ZifpEMTRAZC0cdYEBY89giub/EQtCAA5BPSsE8kGNqJNHIFWVyiiRcbTh8Ri8uwltPQEJqNncWxBvkBgd7y9nhoLd9Li7Q9S/fY6wRAuI1wfZCtgCYcvLA278NnvxLmnDHg95pkG6SF54boPmZ7cr53C8zqX/wxpoEFwEBb5qw3sHxsquD8YjMcGZ1Yx2xabddgk2NyYb6Q7txfIAEmG8J6uu+IzioqsCJlrMLo7dGbtIIKzML3F6w/INrVYJycA1RIuLrpk6W7VQU1BN6Bz5PJ4OvXCTBoH4I8gobHWYIdC4+U3YfJ/jA0ooNLymgbBdgnr0E7W2jFj3/8CtQhXL6YGmYW7f/w+Eqm9dB9gvUAB7xDXfgYGuJ/Ovn3nJ1Mv8hzSoKnzPpp71ufYuVOp54W51EvmpW8dffkbH6Wtd+6QKbEDdim9SP3NhZFJgkOlfko9j7GXRYLFGqhj1pZrAAAgAElEQVRSf1J5FmtOGpadEBgOc3EG4jXtImG1e5DHbbIu1mGlB+bG02mA7R7di7th25V/+j4shTSGzG0fx6ud799L9ZsbqXqWgu1T08RA+zTQWk0rOH3Z/GmcrOYs/R6GcfUaJnu2z95X5jor1MV0Q1h45OzjnrRJ0HMyDrN/h47ArNl3u9lT+Dzk9mmAdeleWOYzBtlHFi2Op5C28dEOdS9k4DyHZug4+8xoGr5EoyuyH6O1cppnrC4+c4G53uTZbgZppi0u5DluUb1ptHMoLSNptHZgn3M65HmQNFUzp8z/BmvK7EcJ7dwoa36OJnYG2zXqn/TjHyJinmBMBzfXKGJhrvDnVWoIVnGoOkAqZ+d29/9exrhKrcoW++ttOj43qp3pxSrzhvPigI3myr/xn6XTL/85ddHREnDzzYdp/fc+Snu3kFw8/foLOQKlcwNp5xqLCNspAf443dtkkwRjn8bXvTf+F5gyPK/1lEf/JwMa1peCEXXwat4Lnf1jYOt5GrKErKvObHu2cHT7FzREg6KCwc/gXmY5A+62pWQw+IVUpQ3wPWhCQx9ddbP28ycAfrA+BdOum4yynGDss0wnlCQCUw4pdbRZw020z334Xh+72si/ZqlJ6OL5t5DosAkrz1FLa4HtXqHBb+vv2wx+yFGCsc4SnQDavlcBbHNRbJx0cWjqma2cIPzx4yKzvj5s9DzEhbqOjTp9gX6k/vm7kCwKVDkUTfV69HqQy4QWYFz9quBRoGrhbC5KzR+T/2x9ASlYgIZgNO4pwLmsoiy5+n5x48cSptyFN/937mDrOOX7bINxsx1Z6iTbnx114jXxjAzsdCLRflINdxE0AUCV6Aj4s+mOEL/Q+MYzFODngtZe3HTMfISMivcy6OhAf10G2Fd7hxlL3B8AAYLxXPQN6xbYgufIvDQaMPNhJBFZHccZmcmxPvqkg31FFEOr01ayw/uEkz3vFesB/e4+ry3DduGBkWqP7qWdhYfR4EqmSHCfbUqVjNktFnkOqXAbbF24foWCrWshNTrgMPUzjTZkZg3WwkOIA9Ii2BqgZWWjHqD+4eIazD2OH7zfr//mb6ZXn8NbGglDC0lBpzUgsuw8w1zrotc8LDPMmIDMDqDbSAhq6IwfoE19+4NbaFr3YePPpDH18ErHGE/XgmDUBznIgTlI4a3PsIlE6JDxGR0bSNM0fZqYOk3nyVOpAuAoYTM5RHOprgqdJNW7AvK3Fx6l+R+9m25/6800/84tCiT5e5B0lT3EGd3Ja/qVqjh/lUMJ8BmvCg1wxtEKT9CBVW32+voWjhmwo+ESxQ7A7+pU5FcFNLANwFJEVwYALe7X0o+RkbiWvsp9nZ0cQN5Ewyfa3u/hPrMIiy8DaKdmiwKtGwjZEk+wG3lWP/PlkODjO2jfP+iFBcfC9Iufey1dP3MubS4/RKdOJMC+ZrF8rw2QuBDBsZkxu9q6h2VP/ALgW8juMxHIWtzPfVgDUeXfK3xr+dnk2TkxqwRYZQic8givp2lVNwxxFxqlim49ukhZSMuzjp4Odqvm3ps8vz388WuM7Tr66A1+Os8GKTY988w1CmWvpuowtRlIXsx6dPBcDrZgqefvp6Nbjyj8JNPBXLcAfWgENn+Cs4TvDkDxMValCOgiqDJgzDLA7Mbk2EUDOvYW8nxFtvSJYtviMGpnRP2Z65wyKePittGX890Aa52gd/FuPd27C8BHC21tRzD4AfJ97qbIzAraw6KDZmpmk+y5ke1Ej7kOZWWHdoYGoO/L4jcgNDgbxy/PkJHAEWYITTu2jzMwyENIQg7IBHz0w/vpg2/dTIsUim6r62Z/PAV4HuaBEL+nvkvoy8dH0/qP7qX7376VlrHTvA2QXkKDPsb1nyGjVKYgtETH4K5pPOjH++joPJpaS7DisNYHp+jjQNMtaxxKZCiW/+jN1E0QZibr/PR4enZ2jkJuO7/r0IaLEHNVGdUB+87BxbF0dBrbS/bfCQKeYRpsLQFY3yUA3SbwKsNMbwLStwgELwHap3C7GR0nyMWNZ4dxXaG3hO0dh9i3dt5fSlvvLtPlejRdvnAxXKneXZynAzX2kb4/9Ps0jLoOVycUymq0YGBRIgvXQ+Bo0fYxAH9nujft8BlzzCc7vd5pbKR7R41UYRxOMZ7GKofMn8Y0pAqM+tHtbQL8eWSJrDOeRSf/1j1FzwKKlydwB5quDqc7Hy6l2WmcdMrKb9Db42zVwrGsxHlWJSPR1zVAQzocv8zIW5PF2HUzJ6zPqcpe8fc7kEK71Br0sd+doZbI/Wgn+vWwNgHufZxtvdQ4dSvXgaXf41xdpbZg51R/2qe42axhlWnXy5w5IAOzRNC4hBRzhud2o8kMR6Zz7t/7W2nyC7/2SWHWpyvR8fCuPcAO7Zu3U/2bDyLifvr1F2wEOGTr12lx/Qyd3+Ym0swM6UMidA8bAden8XX7O/9zAPwuO3QSlffgIa12uw3wAxg91otHpVgcVgI5walWlJltz/7p/nNkA1hQbe/8Lg667Dv/McAPoP0EwBfYhR9uoU9/EuBn1j+70ASgBOC3dd3qeiOLELaMMkhFBQAHcxvghxwmWOfM3uexzHUB3ovstBcePvd6egfApzCMdLAsfs5SCFyfsL30MIvX52Ji3+Nx111BvYA4mDHJYQ5xGXwBQwHwvaacqVDuYREov8h1hc5XtrBw+NGO0yBINuyIz1fP63V6On4cbOjiYuMqNJCAKwG5ha+Ox+M6AT8vdPDIINhcswYegCjTaFAQAL8IeCK4yEFcthYtuthyTcHmt4tjYYaiMLeYD4+bmAWDn3WSKpIMvHS20clAVxvlLIfo4wPgB7kO6I6sRK6B0Hu+l4KqgYHhsMzs0pceUB96/cgO5UZrMu5RcOxwRCGI7LaBqRpm2NFoTa/eQ917LhiPYsUIZCwEZh6oveH9j/k+Aeir3+/BqaFsAzXmbUPrQ0EQrP/O4qO0u7IYWv2AP4WW3nXpNa5zUM7jvCHL/fyrL5KWvuCo8nvq9QX3HEgerFEozTzjQGogHVnnoJa9vzu/gvvOGgD0OD177Vr62q98LY1Qh6CO2XlQdi7w/Bs1C3zRlDP2AUQ5mM2YbADmFpZXo1B3Ae3tPbTYe8yV0QmkHBaTe3jyPPdk+rkvMy/DAPwRdLkGwodIIOxgOo4d4PgYnuPjp4LFH6LQrgdQXh7BQxEpSAR0pO+PdrZS7eZH6ebX/zi9+/Vv0cYeBo0CxmMtYAHYZTT4NunSZuZI201dlLjvfrpyTgOUyjznXTIXa8g3aoANveTVA1J3Gf76yrHK1ozYHddCcSQB73Yg8wAoXKNJ069N4mhNsLHO67s7gebM6+UVOtoyp1i1zDOAtQEacwZMzBvjnCGQ5Bdu9bXS21grdgE8vvBzn09X6ai7dP9WGrI1AOPqulCiU2VNCfBdk90hZ3Mvywy+LjsGxgZ6ucFaHleDS32/Be02D1R73I2uuw+AVYEdrQKuK0gCuriPTvayLgNKM2Z8rpnGDuaLDdRqdP/dghnd2kA2AuCtIW3ZpdEYiu80eHYqzV2+TBO1Czz/UdYRQa51QIIeg691NMyA/EMkO/5dL17sfaNkEPnsDrIndLWiFuAoVWwEGNuJLlYw4oy7yzLqcAiEpC+6tG8s4MRjN53A5VnuGJIc9wD32ci6hrYwAL6OU42dGo40a+n+R2jwH6ykBvadFsMHg2887f+ZvTG2txBzr4QPPWNAwCaQ6wGgdeIj3wLou5d0ycbDtDfXLeoG8GFh2UlB9sb6AqFIK81dm02jL5wOp6UHD1lT37mbbt1ZS+u89yga7hkKdkdxrRlCgz0wR9E5e/Ctr7+Rlt56qNEO0hiCZR663YpnlLYBmjtgzms1mHtY4gsEhcOshRMcWQ7YJ/Z01mJO9BDc7n3/bjp8+34qc41TBKYXZ2fSuSkkOQRYkYFkPW6arSNTtkVgrvXnJDLcIX6XfGR6QIH+D2xGRe1K31FP2lqgTgTN+MjoUHqZuokLp4corh1Ih8zHh+jJ11nnkwQcDZpj1T4kq8A6vnIa21A+5z7ZnC3mV7eWmIz1qJ1teTQbDTNlZHUJlloEG2xANLXbp0swaaXzY2lrVJeorjTN+2o8cHtnHYkhhfE8lzJjuAswXgHE92DtObpPQTK1B1v0zqhxZh4D2q0LqEwyz8gGXMLW9MN3H+LKhZPOsPbRZELJzllwq/+pCe0+9nnlSxbZG+RLgtlI0sDcfdzMYw/76yoWn3aQP0Um7oi1siexZeCtDJPrLGF+0EV2Z5Br6aawuEnwUJ8bSnU6Hzf7wCTMxz6eUTf1L/v8nIfMOCE7cQPH4SGyYpf/o/8qTX7lX/+kMOvTA/jRnY2De5sGF5u0Ca5//V46fMCDe/r1F2oEWlM9afUyZ+i5oWDQpnDhGMHaTqD6aQH8m3/yPwXAF9grc9A5Q5mHO3pm8LMsI7Tt6ioLRb4s+aENJ/DiFuDbnTHbOwoGtaDMLH4UlgV7r+dx1q5mhxc16pnJflKDL9sdmvnCuabtpNMGz8H4UGh0oBQhtPqy4JnJjwxCAHxlN9kJ43Hmo9DOPwb4Mr6B77O9pV8h67DZVchJkOiwCQlIM6gGJHICRTMm39xDTWQZNQZKYTKYj9PSS7QAz4CCb11qZPCrOnMI8P0txy8At1aJ+sg7smYAbBAkiFAqxWbn50W9gY2QLBjN2Qs/TUY7bDvVxMuYBsDPlqZZtvRxd1nH1MM3Mi4WoBZONsqTYm7lR1EA+I/lOW1JjveRPf8N0rKtaKbgcqAjuI+CXzMlAfBzQBaBYjDzSnrQq9vIiHEW8OcMRLuugvfUi1KtJ5u5AL8XyU3u+Ot8pMAu4jDvK9u4arsa1xcOP3EpWfurjEV3Gw20Bflh+Sqw9lr5TINPrUkEooJ6LUXJXuk5b/aqi2sw5DFzIuOkB/QxLOjB5gbFjYBr5DLO/VzrkTXHR8z/haV1AGYN5ns2vfDqC+nU7GRo1kMGFEWwWZqTG6oxv7Y2ATvYWJJuvzu/lh7A4G8DdMcA17/4pS+kq89cjIZA5QqgEI2580nZRh2Qsb2O40mrkQY5/AZh3A2o1P7fvH0PB5UaANdmQgBS1nQf7hzdRZbFtSrLvE3633oMA7T2GtlHjjDCITwJwB/Fwm98BI9xrCp1A6pQpAs1T2OgydSBrabZL7NGRzi+PPhn307f/+3fTfe/+14qw0JuCMKQBFX07gbglwxmiqyNBcuDZAJmAJuHrK86GYc1QMYu92XDYZ9hT6BFwCzPsZ8sSos12OBZCvDv0owpUST78sTp9FzncARIy1jrxfrnue2QETFwOyAAsRDZRlVlgrZtNfkWzPIoOvm9JUDS9ztZ52OT6cs0unrpzESav3sTXTLgnrFy7zB46gcAVA2OtP0MgJ8dSnqYJ2XlOQFquXaziQRw7knuFa5510s4RLFf9cHcDzK2ZZ5VmdqSbjzwUwfXhD47glADePaAZgDcPRhsXElggpdXAPg15XX43B8YuFtXUMXDfijNnDuXpmbPIiFBRmXticG3dkHIjJp0s62u34WlpTspg1pBl9wDCD4BqB4D3oy8Xa9luzCbNTF4DjvhzKxn17MM8KMgNhaf07cgDZ4E+MoGi39r1yL5/CyuVoK2TQHkAnKxOx800hJAf49mSZGB8mEXAN+uti7XDnQnh0CX2hLnip1PzbCZaQB8lujmzCYa9SCdsOEWvHchxZm5dC6e9aMPP0wnaLFPXZhOY69SCMs80Wmp9uF6uv3Wo1TD7anfIBZ9fD+yl1kC8AnkJvXN1fTm730zbVBPkihWbnA/e4D3qo4wl7HghInvRh++8ehhmv/hO1hAHqfxcwS9FOj2cT6fIAWrAaT3ydxVkCHVyQR0UlA8BdM+A4B/ZmKM5nLUVmjtyGPfJKB4QI+JbQtEq7oD0WBrdjDkUvPM54fWq0Bs2IW7RqOpLubeLnVB1/m9KzSSmqGQuIdC0lX2jUWazlUoEvZ3GzTs6oedni1TjMo17jHv0hgyM6w9lbr02UiOgOsRtpbq0pV0hXsXtT0wWmmAZnplAp5dOiZvsr/NkNkYIyhYhohY57qQ2NNMCixgQzKsNRs8i5GjMq4+NLliTq6wDjeR+ZUhA7rJ0GEXkC5enSQogn1f20NyT6BBRlOLSwmpAz5bS+shgqgu0imaE3guVCEaNatoKqW0YBmp3BDze0XvV+bJGHUNYYdKIKadpr0pStpFS7wwdmWCvyruR+55HXQfbpL52KYbsZmxPoLGXkpNqMCN5n87kCOnaT42uFRLz//7fzud/uU/pwDfA8ONewsGafttWKY38GVdIUIJavDp15/nEfDgORjBZu88DgKnutIwtm+y98pzBiiMCZlCYa/4Z30f733jf+QwoNEHOtsqntMVnArCfUX2tigClUlThpCdbWSyBWc2ZpKBzs2k0DgUPtwZoHfyHtEgpl3wyU+LFrPDS76fXIT6pKNMLloUcGYwagouO+nk8yV/LlA3tORmrdoAPxx0ComOn98D2PVz2m4Yyl9kHrMkh8NFZ51QtWSZSZboZDDaluhYEGXBotciOxcZBl4ng2cxcliEBkjNjHeMWch+Cn9871GQzsGpn7Ye3G0wJdj0PdvvK94NKZS/H37rAAnGwdcqzhLg255bi8tg5sP2MbP4BgJi9AgICub/4wLoQmZTzJ94jmoOlYo4tgUDl+OSoqDWsQl9v9KbbOfpEAlYDFTiHrxHGLJgqCOYeKIDsWNQFO1Gd9eojRCzGQQaWDlmBgq+l24auiMUzdTi35Q3qW0WOGeHEgF8NEST5guwrpVnG9wL3P12OmVJTvyOQYBAX2YzMk+AG0BvCUa4E6u5DoLaktcQAWfb7clsDey/zkkAebWqAURU5gNW9gHkhxxMBr8BZuK5YVFIuv7RPF7aAJQr155PV68/g4c52TgB/uNrzlamBpIW1u7WNpFeoF9FnvOAlP8yTFoF8Hz+zOn08597HsaLcRlA59tHATEHaARDFltSnLm1hFxo7QGWdNU0jo7cTsvvf3grffDRHeYJmtupadh39pDJKfYQCv0AIc5Zn4Wa8F3dZfDyr8OuqnHVZanG4Vi1cQ5s4wBjMkSQNQp4HJZkwJ2pBQLrH55JJewKk7IeGPou7n3n/Vvpnf/td9Mbv/MH6KMPaXtvB14AMP8edSfKmczaaJPJ2A/gST9JJ849ZBY1shfrsJa2urEjr7k1RFfZApKZOtg7CDOIFMIMiM98uDfNnJ9NZ2HxumHqtngPm+M0+B0bqeqhb7CTXahgL+3ozF60ybMUKA3D9pkBegj4+zbTd31gNP3ijRvpyxSdrs7fpQlOdppRgy/IbwP8CFhhTYPBL4ptKwaKzrkINnORdpuYcN3LgioD6aSwtp+AZoBr7wJo2wjJAlxlYicAmCOcm/ada4CPOjUTAqJNXFJWKKRc2TqgF4HF5WQ03K+YP+4PE8goZs5gdYkOf3hyNlWxfjXw6CSjUdJ9CI1xqXGf5wObGUkq/o9CymMbWElKyHrGpmM3Z6VBrBD32dDh5b1Mm1j3HddqG+A/CfKf1OBHWB/g32yiY6IUjfMB2Zgyk0f3Afg3m9QQ0LyIJRlF+tbb6KDD9Zzw8I5pzNDBGDS3CKxhhU9wkopLUbaktzzgEI/EdETTKOsrrFfQRnRUphmp19ptJElk0Qaxfuy9OkEDKSQjsOT4q6blH6+l3XesodlK20heqgR0l1+4nmYvYtOIV/uH33+TYJvPRMZV556dT53M077pKcgGnpuSIlje5l3kKO/e4RkAFCnWHjxPUe+FqXREVkQyqLwFs4xUeg/WepyBn8Ut5ywFuiNkrU5gkfdJT+kgc6Dj1hpIE9ve7qnJdDhNB9qxCp0IbKznmQNhwNp0zUyind9iHxrsHkxzFBBP0Zyrwro/5HfqSIq2jgjoCHr2sa/s3GilYXTm/ZxdVWo6evHL7yGoNEVcIYCvE/wvIPnq4rX+r0EgUwNIHxEQjxI0DJ4aSQ1qejYJhPqZw9OAb7OY8/SVsGlaN6874Xl0Mp83yVJ0EaAPsp7G2SNK7N07yPx2qBepMwl26BA7PUe/i8m5tDnPXkPthTVm/SyyXgLNoyb7IBK06iBZQ2oVHuEWdMB7SrJYv3OMVKkLnfwwz3qA995kj7Iz+QBjZpC+RzH4MeNZ1ZKaHb5JPUGT+XbCPnbCnlZmPg6S+SiNZ8tTmxv2ERh2Mc9OuJcWe/UW719lLfSSKfvcv/NfpLNf/NVPCrE+PQa/fZgLeLZgmLaIhJq3aUn8vaVUIq3XwU1pK3Xigm7n2j7pbTx93b/6CAiqODA61InCGDXRYtYvo3/rp+X02HD4XU/qWY2NXFt//+QG+69+AR+/w7t/9HewclsG4MOYYotnwWKW6Mg0CpTszmkDKrumYj0ZGktZb0GmLH52vNFWMTrARgAg6BTAwdYLVqMhlR0LC6mOLLMykCKVmw+G0FnExi9DLPvs+7a94tvsrUCuBaOaAb7Zg9zJNYPInEeO97Dz5GPtvyxtLjht/7uHmhaFvl/2u8kZCNeI6fbccItrKA7tpk2N1LgK8ItaguwsIcTNDHukp/k79eJqRwXoyiIE3XbEbAccOa4xS2CxqXaecdRF4ashgkFRVS99P0c5jH/LBzVDjpTvM2crChtRPyts/QT5RUOtYBZzcOLzarP9Fk23wq0iBwmFRuaxvCqn3LM9Zx6v3GHXg9bsg9eVC4WpKwAc5w682Zo0GmhFMTPX5gsCj7eZfkdZaY3ZKIG9bKh2orqqI+PgWpw/OeBx3n2c3RHUd7I55/guW+/lkljtXHOxckuG3GY5Xrd7XPjy5yLmHHBZ34D2GDa8BHDTA78D5j7PK4MmC5ktliVopDvoiVkpu8SGFjkHbRY7NnHSOOa5RTYgMiTWQaL9hr1fWFwNxv3lVz6fzgNCS3RIlOk3i+Hz9ga0RA0yhvfZ3tgA3G6huYeFtokT7zN7ejZdOn8mnTs7A7geQqs9x33BmNtBmnETf5W4vr119O8fvYWLHwB/bg5pz2r60dvvIM9ZA0APp+lZXFmQ1gwj8RsYgmGzYNT7juLvLPuS/JF1FvC7vte2cOlB1nJM8VoHLF2Jf/fg9DUgR4BHIwH1UxcdZrvnuD9S9BVkJ12AjHt/8N309b/399PmhwtpH8ZXpB4sPvKFHjNKsU4B3DYxg9Wf4FA3uLFmQMcfXT9cc9acWFatJeRJZIGwDJUFh+lzHVzCMefC+XMRmM/fX0jL6LGDDFCawot39ulR4DwJUsBgnICOtSfAh9ILRtK96Q5e8N/icN/AkvC1s+fTa+ikd8iKjAPA+wHyg8pp2K961dw7XjiZyOKHFl8gbdGsa64ddLp3FWvOuqUuNNdVWXPY527kOBVkJmUAl76gZk06QOsngMgWcgx9vu1Au42+foegZWMNFxeA/Tps7Db+3Qd4jauEd73bhMuunqcolp05S4Hopetp9MwzyG8m4jNLNPDqbNJZdZci0tYi7L22o8xgXZbcs026Ke9TA23AHeJFQTT/EOUn/kLOvAVhYXDsefCYwS8ImVhjea/1q3iXCKq0aMh1MNQPwPyuwTI/wLnmzi3APtKJI4BmrCfrHbgmgaYe+Ee65NSZZzslmqmR3bBBk6svzobY2OlYC5Bj7pSpJ5AlHh4bTGMA8Sqv7+T1ZXT72ts28QRdHSQg78aJaHAotVZwSvnu/XT31t201tHE6WUuXX3xOmftKONAYzWC7RJ7m9aUGwSjGwS/Wru6V/UCsLt4/36Cj2n6g3z4nbfS5oNFslXs32OM4wUKSnm/PlxZklmWO1tp80/fS70w7Jcmx1mHaPdZp53MBbQq0Ul6BPnNzhLZOyRjBswNuhYvh1VlNmkwQy1zXqHWZEoJlhbKmNMrIat2sy+RMbDI2DaBj7bppksAvrsO8w/A7yY4HGa7HIWRHzk9xtwguGDtldHer9I0bg05y/jASLg+metrkE1qsb8OkVmanpmgQJcCXmKPEv8+gKTMcV9mPBoA9277quDEZHO5TaRjFfbMXfoSgMVxgyJzwl5TA4jfwuZyk3N69lRnmps7w3yk0dZmxgzHnbw5QZZ2xVUsOI+79mnAN56WlG/Bvtt/oY+AqMR4nZSPKejtjnW7Q1Ziy6ZeNKjqhYg8Yk86RC7UXTja7XJ9dhM2s3joecHeL1FRhuWnAXasO8G8GSs5mwrDuM0fTiTTeO+f+6v/cbrwyi99Unj16QL8tqZXFn+TlNj66lqqUdjSN8+msMkBSIqkBTuQLTQzEMr///TrsxyBwD0yQLB7HbgZ7PYdpQdlNhcWqHIcWXudc/yzLFKb7f7UAP4f/g/oYJc4eEmLwV7YXS782mPXB0xxeMoIWsRt0xbT0c6c0JwLBA0AYPEP2ACbFtsWoFMGPzPXsHgc6mpWZdYE3Vr7hbe+7xQIOVtMerifhAtMlrvkrEERUARXnqUgAu+4Hp1F1P+ra5Zp8lxnMwpGPlhtGeeiiNT0czDtuYjH97ENdotDrgQgMUAJ20YLMtVwC/jUrRfyNz9PNtkv31dmUIAcchN+RnMqgSnHltaOMt0Vswg+a7vdAgYEyI6JX2Ed+fjas/bWTEm8v7IC5Ty2p+fQbcFURPdaGI8grYuAKOQw/NnCXt/bn7n5V5YGBeAIptnmO8qmeDPup5W9LRkvCwTNvOSmWcFIa0EatBlgK/S4AtIMZO0wq7NIlQPII5190RHHvzi75LR87wA52TZVqURPZZxrsZkWTC7pb/W8fq4APoIys0DNzaxnD316DpICZ7QXpsOOU0LkS+I5e41ZIuKACEKi2ZZAUnowpAUGQvnvZOvLZKd6YIM71PIzDF2hI/ezLYrEGjC0+tl96RDgpZY6CqKDcc9dfw0mZJa1qszZATPeBF6wSg/Ryi6in5c1fxnJxwzOGsdIJXKztQLQcPeDBUcAACAASURBVH8+Aj+vhlXbBpaYGzD/S8gxahRiDiPhOD01li6eOw8onyTYP8U6QQLAmLEoAahmwWCX8SXvQZ7z0Rt/AqsH4z02m955//10+9b7HGalNIODz/D4GKl73DgI2kscpGXS9q5JGdqwNc3aiAjinG/hLAVTK/OqDOiYg/uYYOuIsdBOdJ/xMDU/2EQOw9+HZMU+BTj0lCl2Xrm5lL71O/803fruuxRvopFV+67NJN/OQ2Urrm87efYCogYpXFxYXUl1QFIHc901HVGu6wnAb5CmE80mALgBC83qSAO81/MUlk7TdXcNUPHB3XtpFclBhWvXZcgDfI+A7NBna9Eo8065j9aYdZnR8M4GHABu15FdfBegWJq5kF6/fC1donpwYeEeAKVCR1E1yxQgI4uqotnWJ7WEnKYHAXOn91OQBcp0evi9CLpiz8rg3eXRB2NYHbCwl+sgkOgApPj81G2rsS/tEYg0qMFASrOtNSPFf7kDrYHWEfUUkHVIUJqQc53sT2XWIuEpAI/MCnvLCOfH6NzZNH7l+TR44UrqHgWo0smzEy/77qaORnQ2PaJYWxlbm9QLOVxeVY9tL4vAM1y7Qm74RBM/i30jgyrAd7oY6uZC+lxvlV8TVrymAAkmAuBjUWsQ7vyvUxey/GAz3bq5ku7A0NbrypmKZoERIWSFgTzEMcFMFXDf3ALMredOuMoxzez4DCy87GD8DrmuIx3ZYMRnL02nC5en0+wZ60WQujDXD8E5TeoXVhnjOwe19AAHrm6A5D469ZtvfBAs8bnnzqezWDcKTJt2S0WWMkzAIFu/10K7T6B15+GDKBAeJUgeosi2v3KYPn/pufTBH7yf3vrd76QjuyVz5zsyzZcoKP3KjdQHm59gg3d+763U+eFKOsPa6KYI94SAjOmWptkTJy2Mh8izieLaBmuMzrT3Ybs/rC2mEj0ozly/DBHBNdy/H4HSBDIyA9X+EXT6SJJcG+5DkjWeo9ug8SOem/apazTJ26Y2oQ/iZBKC8BIWn2cIYppIglz1q0h+1tH/n7/4DAX9Kzj1MDYEHAfMkwZyronJkXC2afAeVZtusa/38O9g4bSOI88h+14//22H72Vsaw92cZ6CCDhBVlVCenVmlnE4N5aWqM+5RQB+AV/+DdbGDLUiRE7RWMpC/nWaax7iVGTgc0zAOjU0io3qBs+O+X7US10JGUKCocMuJDd0nh3juR5Yw0UQt03g5XzVIMLaGPHHPu/peV4nm1cl2zliUKcCgPNAsi8yzZJ57AdV4yP2mMgiYVXaQrLVYl/94tf+w3TlxuvtU+dn/fnpAfz2gpV1a2ssa9zoBgyR3ztUKAcgggXJra5zFP6k5dXPejdPf/+TjcCThUnZci37ow/afhpQP8pGLXPfThHnRiqPoc4n+9D/j1e9/fW/Q9puPvTHVcBAPwUvgmIPY8G92ggbxtgxsVloj03DCvBl2nP2CD1xeFzrmS/4L9h7GV/T3EghdNHJzirZu/sxwBfURlo3/EuiEU6A1ADBBegLIJcZftlida45o8DBLxhRa1M4wATADxCTwUvuSJm7sropGL1HN1ftDdWgEtgMwJDskt6rUcMiGLHDnSAysgXqYpULPAHw2zp+L0lv72hDb8ahYMtludUQlgN4652dC1NlQtsAP7sQZV14BOeP6xxs+pIDobDmk5VGGmGn2Bb6R+U5T673tpVl2GNa2CrIt5C4kDUFox7Fy+ILgwChb5YVBYCPwi+v38PZjEl2z1B+4xlu0GJhpGNpNmkQvWeVOetRr8++zheHBggAs+NCQx8pfX4/WHr0klGkrRQ+lDP6tWe9cr42g6ncDdavLNsKqv7xM4+6CudjsHjtQE7AkefFx/uZEoksPYrggoOoGx2/OnS93A0efV4+YzvAKt9pkZ5WbhOSHll/WUeKtQLgFxIvrycCKHGGlqUeHNGHgLUBa1RTR8/Bucr8uXL12fTcCy/AhnH4ATCcn95OZKtkYHkQe3Rg3IBpt+OtBbYyXiUPuUmaOKFPn4YhL/eg1e4dovslqW/GsES2w8Y2yolGkHp0k/m7850/4SBeolPtTjSGsShynAN1gg6XVZvCkJXrtDkQz6lkYBU1Gy6MIr0S8yAHwv6dsXZ7HYbsi1/1bJQBjvVnnQUg4DiKpCk6VlYSjC3sIQ4it/74rbTw9h3S6NSusEZli3vsgMm4R0aIx9cPMz6KvMde96vrG+G8EgE7RXZKRjplYnmh9qrKNza05DzciXVwGcb60pmzAXYfPXyU3rl3Nz0kyzLoPOSAd9dw7ps5tCYoFCAFKM1hltkBGE7+ocaa/+j0VDrzxa+kX3r153AsQYf9vW8TlB+lKYCUza167Qjq2EV35NyHohzae110zEj694Is5Diy/a55G3why6kC8PX9LsHYn9ga13XM5+/j5w06QyJAFoaMSQ2/74bde0u4fbSQLdXxOwdcLSFlWSIAbLDmKzYa6h9O4+yjFlEOmBntqiOnmExjl66mgXMXUzeAESsUghkcXPZX0CTjHd/aieD38TkfKD0XHLUBvusg//s/D/DdCwTsstiRqDAT5bqJNdcG+HlO/TTAd7GbDdoGdC5oQQnAv/9wk3NEIiFnTNnN+VlIdGBtZfCPqDfYWwF0ww6X+CzlkAae+0HiECCTpTikeLLFPmeDqhdeupJefuFyOjvLnCcw22MvqtHcbRfNv/PpiLF6hMf/MoGBvRHW7wKikXXNzZxK47xmC3C8BOBtwhSfpWbm9BhrjwB1jX3i7fduYev5AIkVHVunh9OVS7Pp177wenrn976X/tHf/e3UwfPZ4h7mDTIpur3485fS9KuXolvxwa3F1MCZp8x9TMPQDyEvoiw3jQDQla/1cN5PUquzybN/d30lffOdH6EJ30mD9HU4e+MSHXPnglBberQQHXF7WTdKbkaxuRyiANcA3H3ESb0XdVWGXrhM0Wl2dXEjNSnkHaY/yNWLZ9MzXLeyMy2KNwx8sIO9euVZskQNXL82Yk54vmzuYLPJZ8xSGLzxgF4evF/FLCdrwIBq372XTaGf993E6ev2cp25iVTJ4t0D6lyorxggmD2D7KmMvHDXmrYGAYVkAYGyja96KGLulGGHtGp6rrHeWqzzU9QpjCGXW6PTcYMg12feyTiVeC467YwSeEmouOfuUAmtlNUamT6+7WWyr6SKzbVBDYbWmWYrS2RDQvPnGmBfd/05l8uMObo3tgz2fs9LpEmdzJ0vwOBffv71T4qxPn2A3160gh89r/XktZjKn/53G+A/WXz3FOR/0uf5s7/uSc1iLtbMRadOVLX2gnyBvUCqXVjbDgh+9k/7l3vF9/7Jf0d3twescTcRroEUmyxG+KIDYjzwtbZz/gh6BGZu9OFxroQk9NrZ3zo6xQouC5DuvdlSul+7Q4saC1bdYKJdU+AB1NZIRxjzEwC/kHwEs5oLGgXFjQDbhc46DqdC3uMxJcsT9G9OGvewQZU5GGUtQ9oSevEM3Pc9pAALV6/eCJvDBw8eomncjsZEAW6UUzAGbYCfg2JTfLnhlD/1Y/Y7GHgbP/E6wb0gvxqe+IXMJgCT4DsHbI/XXRFoGxwpcYlukFyXAUl3+Onn5k9R6AxwioxHgYEj+RFMeE6VR9dfmdWCxW/LhgSjfqkJrjK3wvUnXIxy1iJ0wwClloWkBk0AX648cibWBVgArJdwGcbE5iV9FkoFm4xNpe4dAnuAmd7Wfmt5pwzA00fpREhBikBDpl4tddYtZ0ebYzbtnHnJ4CNLWnLg45fwwW+/8t23v7JrUvzP+aAzkDIWmNeePuQtAPtO0ZYa8JBj2RXYIMYsDffLpu9/C3IcRLMJytD2bQbGdWopaVDmvOs2YLG5loGZFoYeqgAI09ZrMHnrFIrusQZe+dyr6Rwe8l0Av0OkLga/Znq8s4gx+bN78srKMqwtGlAkKge8/yiFtadg/Qd5Rqbw9XX3sZUA+RX01R3c0xHgspu5PIwkoYc58c53vpUe3aP3CYe09R1T0xOABhrjsYdYNNzFuuvoZi0LgJX4BAPq+sgAq50j0SUxxrkYb+V3IjrnYDgmFVIZJ7dtdnojm6GEjWv3GQrV0C+v35pPW7K0WHSu42vttx7oRwb/AHhvaJSswiQg6hD5iZaWBogGz7oqqasNrs3Ow+47+/hc8/k7ZCuc189fvZZGsey0MHCJZlY3lxfSQ0DCFMFQt5IQg0X+55rXVtPPC00566iO1r1EBqJiZ1jWfx2npHUsDF/4638DSdUrafH9t9Ibf/rNNAYzfh6gVwFICiajQV/sXQTdfI/x3kMBsG1ARD0EMoEeQP0AUopesrAOdSegpAfbkm407x2wu2HFyn2aadwnI7FLseA21qA7W+ynsN09QzyzEZop4TTSRH9dW6PJGXapC9Rl1HcOCTqQNNGBeIK9dMiCWeZgZ/dm6h+nQJN76AWsdlKAqmb5mM6uHUcAP+839ta858UjVutezIHHBF8EtrlxXKiyHzP42fLS1wqKMriX9Mi6/By05oxoZEV9+85sW6giWkr+kP4PNQjGhXtYLX7Iz3nWCDIXa3HiNVbVuradm0i/9tlH1wn69hd5c5onlcjchF2v65eZ14f+fhbt/DhsPTk/pK1d6RJe89dmx9Moz8oOvHWe8YEyDbTguwDYcjeBPWBzieBnDaC/h4S5H/31GbJ5wxBaC8y9d2vraZHPukbdzAzytjJ7d4t1+NGd5fT9H7wHc72G/eRESGdfffZGmiHY/sb//n+md//4x+kB8jok7wGEh89OplOfPw9jD0GGjK6yxV6xuJdmGmSDeP7u5/2crQaoXVhMHmN1+g79JH7wgzc5e5bojwAOmMY1j8JYi6IrWi7zvCQBbVA3wDN27U8SzEkeuYdpB1sn+7fZ2EHbPhhuUWuQDUu8XwkyaI7rPntuhgLvQdh6CAfGfmljjb+nuRcB1RpNsIzdvbYtWPcDxuE8RcvHK9TlQAxrpKqsjjxDZMC0xpSs24ZAvk89QwW5TpnnM1GBJKOHR5l9b4ruvt12yLWgHnZ8izG+vbAQdX6DZBKP6pAiXKPdtqsE0+O43BisaCqyC/CusS6OyG7IECh17WNdVVj/nZwr9qcxdrewxGxZP9fG6R5uTe7J+zgDKX/Uca6CM5F1QCEgC+knz0MDBZte2QkZUm+XDFOTvb5EJuFf+63/Oj37C38ObTIfH3cFWAiHjtCz5kJEN9BckFjolZ84PH/ivHz6H5/JCLTBWJZ6ZDmGIF8mP7qdFi4znza492a/+Q/+GwD+/Ujf91LgZ0GeIDCsFi3oZK409OtmDrWbT7ULYQO8WrDKvNtXMyskfMJGUdZTa8g+QEkw18p6PEACgGYwFydCm8EXlxfNZCQNBfNti0oBnEDrgDlsIV2AbI6VbKFZSFLa8M9mRdr4abko4xYAX5CXwX1YFArw4/zDOWR0Eu3hbABsU/97OKfIWrqBHMhGxhr6uHlc1vrLeMo+WiybsxdtgK9ER4AvA2hHVp1qsstOZhh/umD6cXFeFKrmotXQa9sxkzHuCG9s7p1n4O+2pUYC65AbBSDKIF8g9LF9Zs7StR11BP79NtsRuIZjjK9XWqQXP970Yelnpg82VHaf9w/lhKl4mQ826AGAhjId5Rc95eHsm10kUMTJR7Aj2mHq1e99tLQia7PsIb/Jzcxk47LeSKlN3G7Mnyd/ZsJRUGnxpU40bOS+l64f+SURhPhtGlbNtHKULpjrkhp7nn1kDwwqDDQCzCjpYh+U0ZG5B2RE2zPHXuBu3Yfaej5bYOc1uI/KKlso7bw8NIPEQdMKcHpIMeQWDPoGAXI/YPGlaMZiMy2714bLDtcQXZz5JNdQTqVjYYdVW4O5U8GNYgZwPopEp8IHKEba5/BpcFiZ4bABnQXBPIAIWsLLnjVw79aHaLY3YPjxlKdQb4qCwD6IgnADEuTC/GoB2kGlp2A1CIYAeBmU+WfnTcwRr5F55l9470XYnIOAdlbMwDChufd3zLoAcE844E88bLm3Es++g2evgLdG0LOJZeUOP+sc5lvzy2iOtdHkUGcuHQNcN9bogklgrQTMJWWMpsxLWdxByL4oZuYym3RXlfW/duFShJCOvT7+umqsUovT7XxgXA02dln3zOa81rgmHXSs/akDXBjUaK5js+QO9MjNmTPpxr/9N9JzP//zaenme+nb3/g6QLqSLtE8S9ZQy1DjA+VcZqsGCQomkP0MCHABMvv9XDTSjTKFnga90VS4m4CHcelAVtCJttm1a+B0hCzkwCwhIGuJAGhpnsY+ByWaAVEoe+GZNDA1424WdQp2/a3R1XgTR6Zd9NTdjOsg2TkwX+qH8ezhPbv7KE5ETlQdGUrdSKXsCnpMhuEESYtdjQM4F8X4P83gtwmG+Pufkui0z5y8Zj8G+Jl4kL1vyyFFWYKsIsMcmSEBvms1mzQI8HeQCy8/3EoP79Zw0KmFg07mgVx1bfmle4iF0QYg1Fzca6Q9XHT20KA3lXBxNs3gA//clfPMgdOAxkp6xENcKB+lAQDiFEHbAEFzJ/JkiQNnqc5ba+5pvLaH/eCAjNcO2vsDgsVe9p0xgusKxcyrHAI32e8eMI8nnjmXxlmDar61wawBzN9462Z6/6O3AciA1hKBNWvhN772xbR67376v/7BH6Zb782zx9kgj3FA4jP2/FSafWmKoJhmZ+jse1v96WwLuQzP2qJOOyprJ1mBBa9zPryxeCc9Wl6i4LYe+33/JCQfAL8KqB0iaDxDR2m7jT9aXIgaIgmWCZ75CGB/gLnaz9zb5fo3WAs9BibcuRaUNbILukj0MVZ9uPlU0LTXkHz1IMM94NlG/RSWtlusTftOyHg3yMitY605Rt3ANQq3Vx8usIehu0cSts1etm2/D64pd8+mkRQZKM0g3DbGCJaOyEb2MEdGce0psSfssn4F2ErqbhOMWzTcSY3S0SbYFMk4qS3uFcfAGZt6YefKcxQb1LnOKlLKMvVaJTYAa9iED9rd7hO8dZAR6+V+7NxtYN/nGcRzVLojPrBj+77WsGR4+hifbvY+qSEzhU2IBOe4WYdB5twBAY5OXMdkLr7wW387PfPa1z4pBvx0Gfx/Echve4u3gVIUIz6V53zSB/hn9rr2JtqWerSZ/MeOLwWL8mlKc9o3843/47/lEJ6PCN5Ao2LjI73UBcQhQzgkJUZL90Leldnr3P01Orba6KUAkSGlEGy3JSlsWOrvbW0tsA0bNkFGaMAL2lD2KABtlugoVQjJQMEstwF+WBIW1+OGFl1bJee8bi0lwwUlM7+yTIJWgYNjbPOusH/zoLU4Ve08PzlzM+AXtiBNmp6eZjPhgIHhaCKvEOzYDVWAJ8Bvg2hfk2OT3J1Q94R9bf4CfCuF6Qzf+z42v2yrlw/BTDxY7FsENxk+FQXF1gNYGApTH/dgsa6NXrSvywW1piJ9JuEyE5kAg6vcQCXGPgBczi5kW9EM5rzfdtOwHoC5zUJkfKNY1uI7mesI/vUq5xCE7fASDV6aMCknaIArMMmDA2NkmejayIFpgHBIqj2877XuZAx0zYhvAbXuXaI2NcfF/MjBXDsaKCSCcd0C7cKFI8YkX3cGo7mWwA6u4fYh+owgMbvfCHYFwNGcLQJEDi597WV1fNYUemmZWQpLTe6T76hLUBuvhtVATr2+jh/B8sgq8pmFVt39cg/gYCA7QIDjtdiJ1rl1QGC1y2G6DMBfoebpwoVz6drVK8jSLJLDbcdAtNDdh/Ust94AvK1zMG6hu1+CZTziPqeR1MwhF+lnvngWlZi/u/zOthpfWDQdolqAnyNdiwCsujs1YO0MNLSdG0HjO4b+eACWrkt5HfevFrmEHz+ioNBQm77O+D7LNNpMrY8ogqCQYRns+DuFhOJxuiQ/D/+nT3WHDku8cw8sp1ph9as6sFQKKV4otZUmscCOSKfv4g60DSO9QxFyg3vaQyawgRvJFkz1Psx+ZKYAowbKUQfDWFuPsgdY30Uf7cBdPk9BKbadB4zfHuOvo9QWmemGWlquv4muXWB/yHXsA76VHDinyrifVAEKsn6dGgIAgDv5+x6KJXfw+R/55a+k517/Ein77fSn//T30zD7zwUsFHX56Kc4Tw/8CmM2BLAfQWLQC+DpIng7AVx2YW2orWAP7F80Yush4AHYHVngBxA34eN8P+Qad5HdbDMOC0s7uC0hncUhp7s6kuau3MC3/dnQZEcxqQ+EuSIYPKCfwSHfHcyBbthpO6JWB2BM6X7aQ6ahp9fmhDzfGH/BvRnJwj7X4N1nEMC8eJCRvcm1T379ywJ858/HgL9o0har9GMG30xLB+PuvtzBmEfdBQFVA4Z0YwkpyDz9HtaQCnNfXk5WiWXXMRn9A8DmrvfM3O7Zx1mGrsU1Cl+X6BwtF3D93Ln0C9cupvM6EbEnL4AxFysWPpfSABKQPgB+j12Sub8WAW2NSG6BQGuL2+0FVPaxLxyRYWgB8ruYA/3I2noebAAKycDxmodINObJugzQxfkUAHUCW9gS+vkFgPIC7koVnFsaG0fpR2++lW48T40MAcAGwdf9dx+k+TsrFEPzzHGgGpjtSy999QoFvJewXYWVP6Cmo4PA8Jg9gbqKm/cf0mF6EdKLTCi1dit0qjWDNsAZpTRyC0lL4wAHGLaxYWwzr2CV+/yLL6S17Y1089ZCECojFKkP8Oz7Be98+9w7OGPcGnfZF0oA1w6aP+leZaC3j7PSCfOEIcaiFW07MiFBPZFz2gHgG3gqy7Vz8Qp9E3yfX7j+PJr4pbDVNLNZZ4w3ORuA5bzHQKgMFukLonRQS+wRZZCcAzwSrs8O4/QyoMZEq9uzSJRqnNn3uAdyMhSBgx12CdUPczH+2Ajrlz16l0Bei80d5ZFkkHsZc6pgImNAPXH0pzjg35RujRHkdJpRgvQqafnM/WxzH3v8XT0y0hAJBsWQH+Wof4l4h/ll0Tp7FxhjjIC9j4Cz0/2V6732m/8BnWy//Elx3mcD8H8a6LfB15PA/qks55M+wz/b17ULmjIgy8VNT8p4/mw/7V/8bn/6j/77tFdbCiAqMM3FmLmhUHjN2vBJlw217m7ecnUc9gE+LRo1fR3nWOF2oLQlij1ZxPy7QLeqBaKpfnW1/q6gszhggn8N0Fc4ozwG+FlP7XewRwJxC1P1DweIhUzIwxcw5bfeyNEkS5Y+mPXcZVdmsRs2M2v+szTGA0amfJ+FrUOQzNEhAMOGI1OArSOAQJ10ZXQspSCsLXkL6YyBT9SxZEAaIBhg8iTAN6PgvQvwKzZqAUhngG/RbW72FV8F6Dd1731l15t8/eEqJHPIMykB8MVcAjo14BFoOGdiAy+aPRkoyUULLmSkg9F3zNtBQMHGcS19MMayQj5z5QPB8BfNvMKTP3T3/r5Al2AAr+Z+rBp70YLrV6xaJlyO2hkWiQMCqpBIhH1lDtZCNx/FrI65MhgBTHHrhYQnW416bGTwmed/Zo3jpzcSd8Y4OHbBTgtYPRyyZ3ebxTfic27FyxxDayIARgL8jpDm2G8gu+sIvL1Og0QpRQuylCflZ5xtQC0U9j61k/S5DVO45SlxYKGtjY0IrOqA2FWA2yap/5dfeiHNzkzGQWS9ihpagwh91bt5DtqvbqGNXQ/3mN20gGVdhUP8Io47pyYBimavrNvgHpqwXYL8xgYOH6Std/HMtnX8HnOtoU2nel4aVE1Pn0I+AOsH89hN4CZ730VdiUXzNj8yz6WMyoAtQmrH2LUY45QbX2WA79oG4BdBoZZ3LtIgg9vPjN/YhaUNpxvWgXPcXhfOOOejmT/rFtTrRpbS+WjwCygXRBzphV9Hu2/n2vuP0ubqelqjOFnA30RO4d8fEhBYzLzHAW1hrEV9HuZXzl9A/09KHZbOtWtx7mYdnTkXKRtpVq9xwmvZY8jF8PkUbBbPrJ+gdBsbxQZgxjCAnqdRN3AXdm/v+avpxV/6UpohK/XGN7+JBV8HhYIUOOtbD4M/xHMbZj6Ms86H+XyDhE4CoS6aAVXoRNpFE6QSMoQ84ZljFOMaXATgZg7Kpu5wfytYqK4sIgVZoLHXmkwydqQTNEECSJ2+dgXNMoxku0GboEnLUGo7SmR7Oupb/DcBQR/M6yjPl8rqHjI1ne4N2kxGNizLcKLOwmLqKDgnSxUFse1IrQiOI3NTkAI+vVhj7YLZvAYzXlAiaeCXXbOelOjkMDwD/NhXrRVjXCJAE+C7pyBH0kVnZ+2AZy2zqla6HcQZp2c21WWqFGl9dTst0phKB50qRfn9gOgj1w778zUyVM9NDaVhLEUPydrIfu+yv5pp7bLJEWvSiKoFu1yn3mQVQL1OkFUn+DFL1Me5YtCFEJzf4/mxpquLW6mHBmInBICPYMy/fYDwB3eeCSQ9Q4xtH4X5SuKOXe9k27ZX99JHt++SMeH+KM7s5t9byFw2FjbT5iPqSbg/uxPPvDCVXv83v5puf0Q3Yd6/DBHSqVEFa2AVxnj5IRbmBARl1nwHgcUg59Moc3xwdADmmb4BdI/tILNYJXgZhKk/jeSvgeTnw3v2q6ELLyx6H3OzIqjn9w50iyG418TCzFoPwWgvsq5eHcrY8+o4S+0qqZPkYq20zCo7T+AyGkgL6xANnuNVsgqSeXbEvnz2DGCdseUM1MyiyUOqMfe37CdBXc8QdYIby/MEI6oJaZhHYe6wEk7GcoBnoNvTJo3BagTjYyEZJAvAZrKptJFtsavJ+sFDv8KeVy2zPzCLlOJ1AsZbYXRAoHdMozxkoBbNGsgdWpxOBraHfXrc2kXntVJPCQXmXRPXpQbzfddz2Zof/k6CsUJAw5SMDLBnWt3sI0thjLEcM5BA+tPiei/+lX83TT3/hXxA/exfny3Af/L62oD+KbD/2Z/ap/2KJ1n6z4Kx/+n7+eH//XfRrWGTGeC+0LC7wbPhN0MOwwIvFn4xYgAAIABJREFUikgD/AT2ygGJm0IUw/FldOxh7IFr8ZnMuhIeF3DbLtKDJwC2UDwOFUFgG+ALMDjU9I4WlPJZUfwZwDMDfFnB6P4a3UiVFMjgow1XKhQMZZYYBMAHTBmgCFL0WnfzC1DjZwejrae8TF9H3J/AUUwzRMHNJMWOsr2h5cMz94BNzhoEryUD/MIqLj5HgA9LIivs4RaVoDAEAmm1+HbAfILBtxbBwKit4/dQDlDdBviFZjbYvJA82fwq++pbnGrQIcucX5919BkCFxr2kCe1WTsZO1lXAXkWtHhYm1GoyE4C8k0Lx/OLdL5/sumVntj6pmtzCoOC1KMbYG9Le10VWkUzH5kdgXKAhcKnXNmN0qnA5z7bKHgUVMsmCibyRiv864iuomYIAGYCwkChGdiHeV4xz2TnLZY1WPAZWkAbGt5g9HNgGSCfgyZsQcPJg2cVDju5g21o7PlzLiZWiy97byMxVQpZnpMtNXPDn8imFNKiLCVBZ4qbhuB2n7lgkzKzG3UOlVWAqb//6isvpBFAI4JQ2GjALOPUBvjKsJXz6Iyyhlf3OsVgNYDD+NQ4AH+GeYdnN89CoGTB5hHBwbF2dbSHr6NXrwOUtgElWxRl7tqWnUN++jRe9xTkDuPBXYbRi9oWm+Lp728mg+coAI/QMi+3yH5ER2iDw9BOF7arEXzlpl0+AcPlyJzEdA6aP9bHPs2h/Hc7/So5CnmVs4bX5WL2DPZkJc24HMqORQ1I0X/CPhO6EBGk7APm15Dt7DEWWxTord5boMHRamqS3diC+d0EHLjfnJ07TVfN8bQOoxhyApsA8fzWcaA5gjUG5rEukNJx+MdcBvSMUIh4nuDn7PmzdI8dSXfvLqR33/0orWJHOYF0wvlyC3lN6/ln0s+9hq0p4/nWd98ASB8Q5I+GteEQAHKc5z7KOI5wLX0AjDLMfs8w62IK1v40FoK6gETaxfHSlhUpbBgAkA1j76xh47m2XEuLSHJWljdhfQnSwKJdMLgj07M0W3oWq8sLqQyQs3Nni7nluKFWSL1kMCqwuT0U5naXcPGhcLeLZ13yWSsXi+Jn53sG+JFjieDU9WHGqKg3KbL2OYWTiSS/ssyxXYT7/wbwnRM5OxYgP36/rcGPnGueR0EmZHZegJ+LbAnckJnpf76zkW1+D9VWOxv0Ukc2I9lxDADeobh2GcB9/6OFdP/H97HKpPESoLWPonN94F+am0nPjhBQooe3X4MN06L7unsAa7fJ5NwB0G6Q4VoneNqFxe4DqJeZB3XkJWZ4jpi7icLnQ7zTD2GU+7B3PY0hyyB7/COe+/f2a2mefb9snZGdjFkrY0hWp6gZMeDdio7LBJjsnzQU5jkA8gG1zsl9MjL7dJbdXF5Mq3Tqev3f+mpkV7cIWKx/CdLEANFaDIL0OgH+HoGKa6rK5/VyXk4jx9H2U+egLhttcXbYe6LBnrVN1mgei1Hn/gg6+DFkWf0QNQfKcyACtIEuE2D3E2xWobsrZDAGWKNaqmoluaMdK89ql/NKMGvjPHshhByM+9IkYYC6Jc8hZWRddDq+PENGmznc4p73ZfF5ptuSUcyHKnLebiSdS2Ql6pBpFebmEOMxwLnRB8jvZl3uNS1BJtiw7w370Dbvvaktr85WLTKix5U0Zp1QB9lOrm2H92sy/nKGIWskSOs6JqAFhCtV3SMAKCN7G+F5j5IVq7K/2tviiFoMrZ+PSVEY/JOYQJJH5pUtzucT9YzOdbc45kudfcIxGCQjO8K19oR9/FG68qu/laZfIJv3yb7+/wP4n+x6n77qL8MIfPDP/h4AH5tMmRJbP2cEH4C9KYPPwcl+FKA2AGfBRAd/YxOmQoNv8U4Txkj2SulHNGoS3Mv0B9usdAdnFhZebsfQZpCUJGTZRgb4slK5gYxFMZnVtoBOllV2OUfsfgnwu0FoNpY185y74GaGfh/glYGFdbtFV92wqBQEstnaBVePcv7OYsl+iqv2bJbDBnMKCz3Tn7Jvpo7tbGuhuptfZrfy9cf7qMHn0PK6ohNnfD5jYNdMAL7OGoLzOEx5reDNQ60N8L0+nVYe36fMlwFNweLrX23nv9DiK2NQngBAyj71OhllyU+uRcjM6eMi+tC5Aso9bAv3HUfOR6wUq49CqP+HvTftsSy9svPemO+NeR4zcqwcKiuLVWSRzW5qaKm71WpZtgEPXwwL6pb0gwwD8vDBgGEDggD/ARs2ZLQsWD13kyxWsaqyKqfIIeY54sZ0I/w8e58TmUW0BRUBEqCQWQxGDjfuPec977D22muv3afLicyORbJs3D0w9t04HnT1TgcDLMAT/HuN2iPqMnOhFaWHvJ1ZlSV5YAdrnsWRPgd/MLIccYAL7rOba00HC+47DCQCQ8IKB/CssiwOCtckG6w1pzIc/pA1FGYLMhJJoFI5wvg+WcirHAcZhtIg4UjUGCh58vpMPQAuo6BW9p7x4y0MAGTwvRgBkiGKGvCoCeDXyxcv4z4XsMDUQeXEA08XFJ77HozkCsywxfEfPLhH6t1ADHtMg9MoYICJEgcxhvsA2l2KclcpzHuJ08cF6+P6TZo24eZhd007pZ4ovzIgZYw7AWjqe7XhtLD0QICP5t65Ngr4GZ8az+dojYuHKGNlgXEHQDsLZ7MXhBKqDrMxkSV8Lc+JYNcnUgNA52+16aXrT+ZG8n/5jzYgs6A8AuII0i2Ozefvo/D5W0Pg50cfpYg+XZxpzWnxdZAD8bxhYe0+yfraIwuyjYxnm26+m3p1o9lffYakh+LBRYobhxiTrWWICALNJoW2e8zDdbJszh0rAGT5DMiOYRk7AY7vXL1SPrx7B+kTnXcBBU/Qs//fH39WfvToSRmHVRVo7V6fLou/+YPyg+98WMb5uYef/hTQBYhA7D6ATGME8DDJHB3FyaYPBtWkyMAc8oM5CjcnWDPDfLIAwyyVAVF0bsWMAGJAcmDPQI6Omhv4k28g59glUNNtTAvPPos85xbK9I1b2F1eCXB2LphSYyywZ8oPUazbj0d4A3CvVWAfgK4LyUGH9q3WpDDP3a+y+aDPoNo7w/XHztAJxi/3gzcA/psF7Pn7fxfArySGsdAzu/imTaYfbtjXCUOemTPGxBpAHJcOdQkiqNnbyU68Lt2M4bNGwR4pLAT+nXX0CkvLR+vl6V99VY4o2LTniozuNI2ivn/7WvloERvni4OyTpB8Cli2vsIiyzYHwB571gvqKh7BtK9QuN5kL7x/7SZrC0cYegKsIg/ZJlA6RHO1P4QnO1nRJizxO3QxnUOP/4qu0g9ZVz+kn0QXbnZD2Mx2sN4aHH5Xr94osxTEQvOElOSYz2lzljUAwW0CLG0qzQz2sofu0ZH6888elat3r5YbSPbWnjxjj2AvUU7IjTdifbNn26mV+aEv/YmOTayFaTJy43S+HYbV1ynHzLQ69i3A/SYF+6+QCmoOMQAbPkVB7RS1Pu7/NnoT5Nuxehjr7V4ZaaxCm3Z9hbDqAwDrWHPGWXdAMOL+FxJPnxnzZJdgep/5OiCJws8ckGVbPtsq79+8BQgXCBCMsx8d8tnHnpd82XBqiut4pa2rFrV9AHNAPWbbZD9oEEaE2oUkqoNsitI9I5lnSy/KjvbTBkY898luCmwJys7O9qP54iEbxj5nMKieYAPWXgtn0HonFskqAk67eObMmQXW2azdask0dODac4BfPrs6wTDrioy7QeQqz2WN+25DnDQY2wbv0+N5BL44Aukf2QVXGS3BUC/ng4X3D37vn5SFD36z2gG/8be3AP8bD9nbH/iFj8CjP/5fYUtWAiwLlAU9CfAFrrKUuMRogRjsdDKsFbl86cYRjLgAH9BsEZYAX2mO7LrSBEFU/KrkLYLNVF64xaQGOr/b5EmmL1lH31eQ7gEWAF97xSiA9FryWrWui/oufdEjQBFkwEzYUtvX2rnSa9BdJaQxHEZV4y6ZcJkFN5sGB6xNX7Tb8mWDSCf8GXFfOPew6QmuZZDTXSYDCFtrmygQ9ITkXCgUNqI249BFKAG+EEmAL4Nfe/HXhbdZK5MH9WUhcEiNNJ9LgG+DHUGJ+m/tzgw2PNSjENeMib7QZinkz4NG88DNWofUi6f8J7z62YgbAMFBtJRN9fQUb3UL7C3G5KDMwlmKpny9Db9kt03325VVuYsMufcZkpyqG25CwbjPmiEMgM/GbRr5PNjVlE7UQaIoMOYBc0ZWPl4r0GBD1rlByYdF5wLCVjShquQ15pecOwZbMd6CdyUBgnTAp1kEPifqFpQSmf2JZwOogF1XjuIk7lGqIkTVWpPxz+vWvcYgNJlNn+nz5y/QftK0hRoNiyn1wVc7vs8c2wEcrGMZN4Nl4b3bNzhM1PPbLMuxZl4LhkOTTpAIWybj/wJd9XOYa3W8dyjsm8c5ow8rPtmmE9eXB6/jaqbBQFKZmhkni70JNJ1fgzC+NozyV/QYgM3s5pl2e5gygZUX+eyd8/68B3dkSYK55zMuWdzU4MfL/a9eq9XTzOAt2XvHrIl23cJHsyXOTbeEcInJXECAB3W4/grePrIwmSUKi1f+F3U7cW0ylFrvadeqlSp7DuDNAt1t5CzrX7zCJvA5HTUhCsiS7VPIbKBicfM643AE6J6mo+b02ARFh6MR4G3D6tvY5jbM/c2FBa6XwrqdzbIFG/hjgog/fvhV2X30nH5D3WXh2/fL99Dfv3dlARkM7Pom2QOenS6Odq3t5RkMMBcaZGM68OzunkEycAVHo5kGjYW4EUC3OkFvN8gIrv2QhmUWyG7ztYPOe5fCw8ND5BkEam2A75lBtxa4APxB/M2HCRoFk/bNsLFYB+u6l4xWP42aBtGEN/qYP+j6tUWNwnj05BaQEvZF0HwWha86htUBXAXuze4JtiuJTmZMc2/POoysIRKaR1SnE1bMgPwV9prx3j57M6RVMW2sq5QfxVvGT2gq7DyoCtrdE2FY9STfwmlla/0Yu0zd2Ko3d5XrYCjDqg0jDjotrGjWV/bKy4fL5eVnS2hH9ClnDXF9St7enRsvf+PufLk2RbEoe/Qufu9q93shZs5xn9sCKD7dOS6PyJbskAEa59D51sxCeQ+QfcZzWj4ki4IX/CrORtuT+LwPMqfYU67yM5O4uqwQPB4iUfkJ9pptpDfDsNcnzJu9Ry9wfhkt9z64W8ZvjJbTHiQgAMgOgOEwZ8QJwfpDOki/RFYzvkj/CYLPE+Rm/rp+8xpuMctl+dPnBAU8S7rCSqTBPpUhikt7hofK0hP2Fhyo9JwfsscI4HeY4tlJAHw/AZ0A/4IC6g0C3TWC0INw/oLdJ6Cf4OdHuXfPjzXWjM37xpijdg/fICN2RpZgGrZ/SgtVnk2Pzj3WqykvJJg042xxbYt9xfOtSQRrzwUtox9uPyvXJnEO4pq6tQY2YPM5Sx7w5ec1OBd3mddrBLWnSNMMOPvJHIzTS2eCTGY/Y31AUNsDU97L/vTi2Ytg6U8A3hbfzjJWs+xXxzybFl2Lz1ijR7xHiz3a4libyV0ggdI9R2Kgg+CsQV3FHOO3SL3GkFJF7msLrdE++/cggdcwwcA577XGXrTERnRIoW2vFp30WNAcoNsOuoD8PWRaFxozuC8qJ+azvvO7/6RcffArosGvl9Lb729H4N81Ak//9F+gj12LDTz82t3nBST6xAMmo7OoRXUBbEm9y8qFjCSgnB2w4/dHwbBng6Fg8Gv2XtAZ+Na2JRbSWcwpoK8Y5+rzggk0i1AxHLUONN0bUhJT93AIBjfYxDxUgr1X+x/gsSpItWGOPrw6NthoCQYwine9u4rVPas6KsqON9lM7VapDltmPwC5nSqrGoMTDqwWWuhMgavZzwBCvCzIj2sTOweu8gBAxkCA0wTg95JlEEzWDHsQyVWhbq1hNbWfTWkSLESnWdk3GXGCHgGADIRjLHuiLCibScHG8znalXmp3aQc45fjE4WiMviMewRIjgnXCYDQWai/Oc59T/KFNRs6+x7ZFEBSiw27W596pStRNJsNqJS1yHwnW2ugp2VqdeAnUs8B8O/ykUexlMy9bcU8rnNsQgASwVd054RtDwcRnlMnto59HBBNirbCZ9+C6bgWmN7aJID3dq7GvVV1ACH1qh5Ah58Xz8Ni38r1w+DPrEP0VgAwBcCQURZ4ZgCZqnF169wGc+GYeeBYr5F6Nz0/yUE5pJUJn3OM1d6uulydcGChr9+g4Q72fRkRJrj3GjpsDMf1KwnTSnYXcPCYhlgryFIWyBTdxZJuEkmYAD9kZswbp4bzVUCs1ChqBJxrEeBmI7CQLYVVqR1utUa1DgWGt7J0lCWOheE4ezjWwK6eHFVAls8pwd+Fkp6I4QPqByOfgVSy/NEl2CJlA+fIdtS1QznlstDb38Wirt739feYlvHvBt35GZn18VLTXUvg77zWKvN0j0JbdPrH+nrTKXiT7qGb+MNrS7pLwDUxMVS++61r5R5MbR9s3ymAbYUGYga2wwSvDesDCIYP0OrvUkx30RgtS+ja//yzT3ELa8Lcv1/uUJzc5Jl1AKTa2Ex26GPPOF7Q7EiQeor7zgWg7mKa9XUN6cbsaLkYgrnltV1KAmOecZ0GXxbSAlJtNrSF7t6/O49slsEV8iWLfWE3z5jjFwCeTroq9wGgDNYGATxgOzJErGea+zRh7xs4+fQAaGTr05pYRy3lfUrz3CuqYuIIqlMuk9I23X/4qnzsM4BzTVZBn0EJ45x9OJDHqddn/CyMD7eyKJKvGhr6TACTyq/8/Jgn1d4U0jgzrwbaBmy+vySAkkZY9NXl3fLiOV8vzWKQ9ZIJiauAAHFvtVYg+hY717tKCwnK7udPGT/Ye+6nD0vJLpjgHub8LEz+R9Sq3Mfy8ZS+CJu8duuADBp1QQd0fN4Q5DJXjgisern2IfamRcDhXVjxJs408OQFD6eyBjO8iQxmf5T9uOeIxm385f5xWXrxqizefgcZXIuu1OvR0OwM4LhGMfjZk13cbBbK9V+7V/qv4mJFO1nXnMHu3hdb5bM//BF++Q/LySSkxK0ZfOev0otivIwQlBxSvH34p8/K2sOVcgA5MECNTq+6Nlj5HuYS+ZrSt41+nGepPWfDNat8iPPzHYITyaFzSIMtanLWIUkOjQ8iw6ubEhmlqm7unCxIi4Dn6jVkY5wXdrbepKh9EpvQG7jY2PCpMcG1j9IEivPiFKJByaDBulbGHqa9us1h1XoAafFyf5U1cVKu87MDzi32R/cUswA2vdoFF2xvrUf92rpduXkvmfpBzrthiK1p7DyHCB62kKVt8zwauOz0sb8rkTxxThN0jZKpWCQ7w6BjKEB2ginXYh7uWiNFgD2g45vnjHVnLDXX5RBre4ji7Un7XzDXetwbwx3HjBaaezPR7M1mWJ6Tedhl3p6yzhDzhMOS9bZmhbapxTDL3mR/3yMT0wVZ8oPf/oPyzr2/mZvZN//1lsH/5mP29id+0SOw9Of/knQn3egqgJ9pdhllUpGhtbYgJQ8OgbzgI6wcAR/BsId0V4Yqddae37L2UWjLpiGwDTDGQjUI8D1llD2MBFjRtbaS1shom3atwUhdIF6PQf1nizsFCDL4AnwLbGsWXyCa4E7QnRIQDfM8TJSA1Cnr1PWryZMZsxeB0hT1+EdlD3ZwH1Bgd1o9xYftikea9dgOmxyc3n80d5JxD7AuKM/PjPPchiAMhMy7AL9JABFscUQ6jGM1dq/vS3Al+2y2wvHNzIVp3yhsluniPdSb6qiiZMNUv6/zPOjTNoxUpXKlHpilSL+qLfcoFbwaIEVqQxs+aw9gCbVcG5gAsNIgBjePAB+R2ZApJ7Oh5EhA7WbreAaj54BlYVxkH6pOlzXIvwT41Y1FUKYkw+cbriZq4zOTEWAEgB/BGvfg63oo3hqko2EDcO9zM9iSlc9OtX5PaliIkDryCuBXoFfwHtfA60K6oMzGa65TTo5DAH4lJtaQMC99LT/vuCo/EViHzInXtPjsFiz9GvKOVbThMnbjFMIZWNrgag/W8VD5DGvk3t3rAHa61yo5AXzqhBQ1GT4/riPsXbVy4/2+soMkGYCb1+ZxybiOB/5oeKlHcBoMqdIapQvcTjXub0q4HJxalmV2yuctsNdVyPmZRezWEqTO3rGuMx6vKfoE/sHMXz6vinEPpj/ZXB/VZXDNOIVzRRVw1/MgnkkV4MXHVQFFvm3ktPJeItsSEDSYTHsr+CHR/TiekzgjyqlTdgOY7dV6E9DVojhxdQlGHx3+Cu47J4ztAnZ+7+PzrUr3ALbSdbGCC4j3bV3OBXuNfvUjk8Oh0T+msPFQDTAfNIQEYnqIHgNeFf8WC08tvXsWn6sPt+RGB245DbqcdtwA/NwiaCCouGCtXei1aXBpNg25yD7yiR2CD5nlw0Pdpxxb7kPG1JoIHEG6KHxsd2HZyPVGZknQDkBTkjE9KRuLFa1yPCQKZhG7BULM+3OzTmbNYpNTnuMIZU1J2FYGcE+JTT7r7FgcdSchf8znE3734bKTAZjmAZ0GNu5lBlTWLUXtQDYSlHDRvrkHUNivS0ro/usC3Hy/9NDPZxm5DMbshLHYRGLzjKLQJ0huXr6w6SbyRzdKhjjqcWJuGYiYMURmA8A/ItvRXsM1SFcWHI6aaOj7kVgMEfyOMlUWqJNYYK1Y579FwLCKteRLZG+vOKs2tXKGhe5jHY+T6ZhiLKbYr6d4/o1o90wvBObSK9bH+tRI2ZnBFQeGV7b7HHC6RrH3/Owi98G/kyk6UrIC6XPK/Sx9QbEsnzd7Zaxc/a0PytS9OQq4kUwxxmuf0/DpX39WXn32hDiBseMcnae2YwqgP/btxdKYw5hgh0Lcn7woLx8/L6ey8+9dN6QpHWR4BvF+X3UfYr7BlUdh/R5N8ObGJ8rf+P734hw1qD9AorNOoLdJhephZCUhKQD+w5wv7mkSNO5Fg2SWRqnrWTN7wn2Mwl4v4BDnuu1APthBMbEFuv3stdaPbSFN2qexn/PCvY/wkt9jmUmWd2djja7OGCz43P1Ms4iufe5RSZZytE3GaX0HKRo1Qn3MlXEyCkMVyB8leD1AKvTxV19S00IDMRl2sgh9FCjbAK6Xs3uY9x7nuZqZ22LORFNN5tQRn+OeNmBWUjtoxtZzeoAgiJ7EpR8ZZD+1FYNMqS7W9RHz9Qz5jvsFYIQ51U2DLTpCM9e3mQ9HrMFu3ntANzwCnC3sbC2+7Sco2kXi0wHA/9t/75+VO+++BfivT4S3v/uVH4Glv/iXFNFQRGjTqnDXEA8layrID603Cy09zQX+Ce6VeuTvk2F3Yfqa6HAbgD55vPCQropMDwWXesbrTsMBHQ2xAFqeRUpsPCga2vtVB9ClTv+1bqDSVKP301FFiQ4HYXq/e+EptRAcXzo8AGoFMkoT1KiGJluv8wqo+hm6sniQRcEXfx+NQ/Bv3gAsmNpcoBhOP17vXxZLgF8XCkdxscVjwXRX8pRK+yrAt+mVWvy+KsUtDsrgQxa0PnhD9BMASJyRhYnprR+sNf95bRYs+zPHtuy2HoH3EMNZIN0Hg9+0sJlAJjIFQcWmzCcLm5UIIIGQReuk4cggsgYa7DT7hqMozjqDkIKokQzAKzjOTrsRCVUAwe82QhKAhSwjwF6lya2095dFfIIItY4yts4NnUFC9J3ygAiSZPk5CBo2CgrXCo4+PuNMSY5e9VE06/Vkft+5kc8u2eJ6/nldEWB6Db5vZBuyUVsIefgeY8nccL4JqAWZtYPQBRfSbVGx7C3/KdWwKPCYQ3BzHccbUvfOsblZfBcAC3s623iwKAWDTXrwAC01BZf8RTrHWDjNNRhA6CjivG/xGZuwhQ/xlz5mXt69c6Xcfmcx9PSug5S5JAg2wxJSqSgUTlB9qZWvdp06EJa9jzoTA1jBfQ30gvGtHW1qaUbKNJKxr5j7kNFkl+dg5SOcr39lg7CwQmU8zW+kK8trKVZAd8GeqyIY/0qGVWUN3szyxGd6fxbGGsxEAU0Czl4O8gbjIhvfaTE5NoktMidtpE0dHNrnjKtSpKjHAIhBctMpdLusUM+wTBC2x2ts+DOMZ/6ErkJ2ZOY5j5EpGWN9X1i/gv1t3WQwi8a5LwKvc7J5dcOvaEYnedENqzpJsbzFtDcpprzCOGOfeAGrHK5QBHnHgJsDvvYtJiU7cII8ADVwFKl3KD+pbFv9s+DpoqM/snMnFD2enuKMw2dYJD0zM4r3OpI09jI3NQFXdNPG4jDkcaqUI1Up423mKVnc7Dxd16T47GX3LYoFhFXgPwB4rOMoHop902cp2dJBoCmgt/vwMfPzBIAks6stsEG5Fseji+jCkYwMAILq9VcHDDXAb7OHdNuQD/b5CMeiZbToXz18FQB/lY6n+0huetxD2Dti7wuCRzcvmN0+rBvtMQyIU/U0wH4wOT0T9qtNshuzs5No1+lEi2XmGZah6qbbsLQ2zVpFjrOhZSxj4R47AmM7yrgPkq1swno3GOOhkd4yiuvQEQH5V9zXYyQiG7NjZZc6i00CKG1XD19tlVGY3gY69mMDNgLKQQK52RvTEdAv/eWn5RVdbae/d78sfPcOz4ygA7vSredH5emfPC1HD5+XKa5rDoBL94nyGAb8xQwuON+7XabJEo129dMAbqd89tkXZQ2p0C0kZFPUjbw0WJ3Hfphx6GcMN2n+toyV5iiylu/SEXsMtxr7qqzQ2G2b4ttjLuaU+zzQioZQcXaaZ6O0j0ziGgHmzvpyuXH/Nnr1TnT52yFFm0e+NsD50eyn5or5u7m3XsYoWm8I8gmM9pG1WetyYG0DGY2ensFyhsztgLEeIrPkPDhSEgd54a9Bm3IqIeKsfkWviyXW3yv6eqhpH0MyNURgpOXvMM/xlALmP/nRj8o7t26XY2oOhgDsfTQsa+LNP2S6ijOnh9d7v4P8/DpZGBty2XXcYEvCosE86dMBx0wfAc8gNRS92IukcgI8AAAgAElEQVR2kR0ZJjDqp/uzRFCb4EajpE7mchea+xZzYI2zYIlzcJvsyTDB5ATrc4+xW6bjcwP5zjgS1dYIESOZnb/1W79PJ/JfQRedX3kU+vYGfmEj8OTP/gUAfz3YGW3vIh0fAE87s7RktC20ANAIXlAfzL0sttrlYHezXbYAX2Y1pA9BGwkr88/+MrWob7zskFIPwanacSUs6udFFX1oTN+0Da1Z+wQ4WcB6YeGpVokGBgYQYa0pwFdqkZ1Ds/jUrqoA8zSZiHuxcCsBvo44yZaq8+61U2gw52yigAsZuS0arZxzsMxOzUTjJ4F8Wj4KxWR5A+bEn22+IwP+ukOvbgCkcdkoww//ZwB+DdgSoAruE0Qne+84ZdrxRJ27oNouggB4AZuvibEPVo8N2bbtgnwlQTY4MhujNKrSB2vhecLz00PeDXNgaB5JALIcm0E5PvqVq+mv2O4oOo3ivQq0+fk1wDdUiEx/gpyvSXR+FuDzM6ewkPoxe3DbNUvHicAZIcIFiHBPAyNkEjjIveYWh3ULRsngwucrqy2417mndtrJoKViDivm2OvQRtRfMbb8TEhKInjMQMB6AoMXJWSyc04Zmf5TwLfPLlyhBI+8d8t+AGZLiCv2d9vYG65FYfYM3WYHcL041Nsc0NLSh51r/M6H92D0BItcg1ryYO31kNPGkMyQThvMwzUs6b5Ad9uDBvvuu/N4589GB+twVqr0zd5Dj84PUWxe651rYP31rSCkMjaCiaxNgvuQ5MioxgHpINbr8esg36GrgwRZ7+goKuaPMQ3YnuAxlnKVTQppWf3v9bVUr6v+WNsf+scAl1UgWzP4wdRzXSfOn8jwKeRCZkYw1bPP+qWAri2wh8k8IpPGg4iu2g0cNwZhAnuQ34RXPOztNrKdV6ubaIKRCcg8M97zAPo5WHv1us79QzJ5amz7lQ5GoTEXVnnGK33C+RNgQMBRZRIci17T9mOso3lA6BUYxhnIAdQEHYAStbtKv9r6btN181CdPddypng/almSrTe9Zo2BFrxn6u/buYe4r3ZiqdljM6TmBQ5KDcA9DDnNdsJBTBAfgZkbjftZdg8XtDuhIxCLJncy9ClBy7FO69yst2B8qX2JbJf/75pgz4iOz1HblM5gR7jX+D3qRcjqddpplKdxSBbqiD1Qyc0U9z+BE9EIoM5ANAP6JA5yDhlYkj2CYW7D6tql9/mj5fLl56/K0hJZDTTmx/EMs5g+PK/Ym7vZ65v9Y9QCwe5CNDirnDuTyDmGAb+bawB6rubK9St8/igdTjewmFwq3ay7PsZZZ69jMw6sLffahmeCO6kmBMyfHkDnANrwsfkhAC2WlOjLXzD+X3BOvADk78CmC5q3uM/zfVhwALYyEwt/Yx0Mn5bpa4PlOrUSxzznL370GDckukYjs5m/M1uQ8mPpiTPW480yTDB6G+B6Q+ce7vUr+mL8BIlPBy5NhxRJnyK36scNqIn9zhF1Art0bpXx7iCYXdmmcJ5HOExwccGGs06Wqptg67079zh7JqObts/oCzqtHzN5h8hc9ejexBwaYp4uIKN5QXbgycMnPI+TcvO9ewSizfJs+SUuRvtlFoA/yNgMQ6KMUZi7Y7djQnWJgSHccAY4o6wb2uS5vUK7/2IJBTs1AQNkuUYgH04gMKyfMhPd4Fp0xTPwU9sukbFGYLvHmFv8HWvLOjwG0Gxcb9dQ+fjhZ+U2zdx2lT45rpxTA/QzGAFUn6ijZ/+a4LPGCFR0uzmgeHafIOvUADwIOkJju/8G4UGGZpqGgEOcFVvYhqLxHzqGrJGcYjxsYKVMByaF/QFJJO/xmHXwHAzfAMyPA/K3WsjGcPjRWniK7MYpsktlaH/nt3+/3Lv/FuB//YR5+6df6RH46o//F9LMG+FWorWlRaRZ1FrJG8RlHlKC+wCVHhb5FUWPsvgcHq0A/1mwJYuf+MCtPAGDDOBRyCHSCUXgo77QVHoDpttOm8kesrmGBOS1nVvdibXW/oZkJbpnJgjx96Yy64MsQH8lV4gmKlqDGZiEtEjnG1gxmx/ptMJBKmATPAiCZXOsExDk78AQHJAGHKD4agCGQQwuODWjkbIlf9nsKdPdoZnOHY4vgxAZfDYcmAnZ92xO5fmajGyMRc3Shw48i2AFAcfhr692G6BtdkP5kul+swwRCCTgMrAxY9I0C2FPgAjUbAKVgM/3O7LugWtzg7MTbX//HD9r8aV2kbw3z0V9eshx2MxjnBiblFaYcshgza86cEvQlrURl78qVj0feTLRsdmrBzYQqjJAgvueYHIovmJT7+WwzuZIgGqsIc8sLJMhDebdcZF5z2AiHYhy/PJzMggJgK9Ws2LAzUYIZiLgNBiJ556ZI+sZ+knPCgbOmAdhPSpI4L1tCe8zEuDL4ENwUgDYgb5XoLIbNqq6D2nDegDAs1jNXgcffec+n4dcA4bwDCSf/RgycFCyknUQNOeh6PDRs5dlhKDx3v35skhTpSEYMQF9lpwHYgq5jYFxjGNkSRJM5dyqZr5/J4AT2AnQZe4rOV0Wt6arSoCwGJf80exkmyx+/efMACj/yM+KT4gfqD+7mgsCxMtfvvHPgv1M0byeF/V6+NpPBUj2l4c2CfvSTTakE4avDfg51UGFXgGdHPJDpu95nW47OgVpp7cFW37Is+6yZgQt8Tos7i6BlgRCk3FcnBsDMBBUY4uoH/YyHUtfPl8Ob+25yZkyNY5LCs+wG7RxRm2Hbe5V3Kj7jnJVwED/NJ3Fr/LZizDvFC72wGSa6dMS8zwsa1mrWDm2dpknXKeuSQWWtguNfcpO1LVDJtgZmnl9DtOoDKXNHOkkolBfLxM5yHU2cVBSymOwY1Cgl38A9Uh1ZbFrPBODpQiYDLiZve6rlfQtnib/ll1c3cN9CoiRXB+uZ8kC+xBYXGnBpKw1jj0bO0m46FQ1xNgM0lm3G9Ct3GlnHRcjdNbjI0hdpskwAF7NfDkHX/fVyXnUCdjWo/yELuCby1uAzVflq89ho9HhK3Mzo2ZBcNTu+ESVg1iXQDDU1xjnayT2VW1Ib0/OlWEWy+ajpxTqbpUpZFiLFLD38MwO0V9rrBByEqww95CI6ACj1XGLjN8mrP2OvQPIIowxT6bN4FxFh29RK7UPW6zBr5hLTy+QugyyRljva8yfM2VxZHGM6HtwUOthnfdcA4TO9pZJAoMmYPbipLesfr6KM9JGGRrvI0uE9GOF4GBtvyzwPN8hUzAhbxHZVZpnAdL3AOPPT/ZoaAUZ4P7NvtvEPQY4jNPSfvjG4xhJgAqoZq+Q4e7WvtKiV9bkJIGJxbe6rxlcGMzaTXac5nZdA9bAtcr85CS2s+2y8myFfYR+LtcXShfSpsevntFzYbVMQSCMc4Z1c4/XcWxaI6uxw2cfkoUcQSu/QO8XO+M6T9bJhP3k48/LJkH28MQYXXA5F7UORdYzaX8AyTCeoCD/DHb+nHW8a5GuUkqerdIhdfZmiZTd9OFl/5Tsw+LCldKmLsM9ucU86EB2ZZO+E+bgNkH8BMHjoL0HWAPRoMveNFyvtp7Wj+n21uQ57GJoMERAPIlc6uCQvhkE17rn2PzsHNmODc0mrEVaJzjFohZj0vKCtPETalYc/z7G4YSzbafdovYFwE+dh5I9bVd/53d/v7z34G+9sb99o9++1eB/o+F6++Jfygh88W//Z1gXAD4LN0CxIMGDI7TbaXsmC1U3Yao1tOKMS10wG8MhC1xQ7Maf+uiA2wEW3dzVdh7aPS9An6wqmwQHZYMNuGnTDr7sjtvWo7o6zC6lHl5PDXI8HliwISlQ38woyeAHY88fQhakfMfiQ/5kLOFnK5EIXXsEIl4nUME28nymAL8JwDcICHBf+e3vw0bZVU/gNYR8RMre19iqOyU6PiIPU1PuVZOXOO5SGy+zrpxjgC8BeHYqdlxSblGDe79HUy9ZXuUdNs6KYEOJlMyEuM1MgzrrPGBr6Y1tvNX3N9nY7FAbzcq8d8Yn6yW8Rjvi0hwFnWYfgcrFOVpgAzOvWT/4yLQkmEjPeA59wXoN8ioZThzNNagX8AdbXAH5ABj+XwVEMgJAduEsqPTe6oO5th4PCRl0xiUYZO+XQEpv6gwwaplQ3Xk7eyA4ZjqJOL+SQcxxTNcga1sr4F/NTVnf0Ko7V0JnrIQH32ntS2GtvBctJ5WMadUok6y7kCypAL+lNZwOKC08ttGSbiHZsk7DrIwArI3ftj/Xh8vFvbs3eIZ2WVQ+YcGiUrR0XooibA4rO98uLa9ikbleFq5dL7ffnUN+MML8g/Uj3R3Fjs790EnXQW7Fl1+y4G8A5Tq4ioC4BvgJuOoeAinFySxCPKsqeA65h4MRtKlZtpSwxa96/eUfcu1VjK2TKtfla3Bfr9Nw24m1moA03+p1AFC/zs9r62CBfEAP6i5cTDyMzwEXbTqHXqC5B5kH8Bw0CER367PtAoRuYun3iCZZFtoq17Hxz5FzWWmKEg3A2QRM6gBAp7+J8IN5tg8QeUkGZpfC1/5O2GjqavTs7rFDNAxuW9mIWRACvwspxl7cQKbR5wLwOub7yyka/G7Ae3e7SUaK+1ODzHo9Qm51Akt4jMRHTfIFWnLuKsG34wWIOANMWSAe9qA6evPevWF5SRYJmUI/12oX0qhrMvAy63LZuyDH3fUYQZqPK7ZnWfm0sLWeJApd3XNip+J3kTGQVMmGbGaojmHkW2QZWgQj8XvkRRbTb7cM6rAJhqmdolh58gaZqPG5kKZt4+m+s/K8DHetRO2Jwa0dStMKOK/JbEIAfILDDhqN2aBtg6LoJ1+slidfbtC9ljXgvmtxZaw/sxwpNToB2R4Bzs4vyBwA9LsJzsZpZvUtJJGDMPCHPOdT3q9J7cvkFTJdFMzK/uLFGN2rdVNqEWTtCvIJ8PRYX0GrvoUMq4/fXyVjMsde3UNxKZFftAvY4b6f08zp6RldlAcvAK1TdI9FpsSa77X2AsY7XNqoO+i9SvOpWexM3Vt5JmPDE0jIsGv94jEOOxulj3nRJDDt3zkqY4zCrDIYg1ueWT9BnraPB2QJtnhWr9gPnjEXXgBoNxnbi37arRGg2oV1eHJEKwJsh3PvPWdfPrPvAuMxBABVGjOGFv50ryOaZ60hvRmgFmTqyiSZJoJEpDfTQ5M49uzyKI7LqDJCGPLl7RUCgpfcV2cZJztwQsDz3r13y1MyIRuw9TsE0UPIrhbmJwl6kRZxNvSQedqkDuIr5Eh663dx5iir6oPEGAKQ95txY84J8G0Q5vFigXXLLKsyyIpICYJQwuu4MxyADFSGuV+JFy0/oXGyvoO5s0JBsO5kEwQbHWRA7Sw7CBD3Ge8zDgc8y26baBEY7dKTpA/MsHBtmqJiHLfYD07sImw3d15nofcUWZgm67Jzi/nP0bDFOfyc4HPTrB2f2QnWaFFc7t4yAekV8kNe+Dt///fpUvwW4P9SgOfbD/nljMCn/+Z/oshoA9ADONRLO9i9PL8TEAO2Lhm5LJDLIEBCl4PRVDWL+oBipJZFufz5kh3kbZIxT/CvraA/H/7jsveApT4YsaaHHc1bzCCcnKRXfg0MMsUvSEj6Ma7NQ9igw2JbNq8Gm3cGJ8nWpqVbFtiGJIjP9fOzM26y4smwp5NKn4BTP2beP+5Z/TRfLV7nBnPB4jdt63fZdRm2ECp4GdXnqM+/dBeJazDL4IEOUxHSGRt/aXPntaXUKLTuBlIB8NVzp+QjXXJwOODP6uxryVIDTWgUY1qgGHpnJU4ylbCgpiZNcepJGmOmlacHL/pF9J0NUu9dgBQdOE553wTvsvaCfLvPVtaXjr1ylmBxq4nwBntf/1wCPNnhBHUZlAXmr55/8sxcURZRyuGzYQu4dIsw82DHYIvYoECjmFutsZu0h0N0ydVONaALeA9QoruR9xt2p177ZeAnwIc9qrTiqTnOrJG/t+i7Dlot/BbgK2fKTJVNrmxMpB2hz4iCPz7wCIBv0NrCiePoCHDOAbKzCwDlmk1pj5AJafQNxpyyfsTeCd7lIPKCbpjCU9L++xykNo05IA2QjePOytOXNHOCsXrn7t1y6+4sBbYEl9rIBcDXQT6BXCprlNok2558d/6qMfMliA6AVfmYX77q6xmwdKzJjFrYxhoEVutYwF3/fABJA/D4bBFlBvt1xiSixkvW/k2tfQLPyLj8tTKenBexN/jdoFTHC6Q156uA+vU9ZBW75RzA1s3fe30e7F2snxFcUgQbrrWNLSxGqWFYX6frKOsxmG4dpljDfcyNfoE6KXlCr/D/HgK42JTHGLBtUzoLOZlL1u30ImMQCHVSuNmB1rnXgkWYvvY5nYsHmGvjzBsKJk/Yny5gIi8Ao9HKj2t3ftqd9wwtuGC4zT2F+gUWOIrBlc9pLIhWWMcbZRa9AJx+rC97sQ/sBjCpPfa7e4kOV2Z6dL8J603HKLY9A+96fSWDEc9FGUI13q5f0WtmVpWi2VBKlp49RKmNmnqArfaHLRxS7CYbjQDdY87c8ynMBGTO3blbZu5+gOvM1QDP++srWJMulYGTx9HZtx8JUSYvM5tnV9CQg3lRTtg2kh96E2zQsOrZw42y9JjeBtsEFI6Va1tCppLmnWvHiPJjFyec1hHjimtRJ89vbnGqfLh4la7BeJzriARjb61MP0A3PfNTx39BUGS+ro3Wen8X0IyEZVs2mf3xFGZ7lGu9ck5xMM+jRSbV2sszxmAXScgaWZSVwlputvGSn2YMAP7s9f1maQHTx8hnrDMaoPB5GK2+Uo5BwPYYAc4IjHYH4PiYjF6LQtRhntMoAdQAGnj7JXRKJHCmyczrANOiXuPkDN07YP8ZLP4jsjmfrlAzAmHQDWjvp8B6kjlqZ+gMAs3ISX4pg2G/ZN7sIxX1e9/5QFlGPqOf/AW2qZOM1RBSNOuW5gjKTpC3tRkvn2X/+CDdbw9wlVph/4LZBvTuU8D77u275QkZiFUyAQcA/mHuZ5rsjNacNoQaGZ7kc9GlA/4P2Zt9dma1JKsaGmfwpw72wG4JJALsqANjbeo45j7vf869sMwOEomxBdD38+zmhgiDmJ9bBpaQH9pTjxF4WO8W3XgpwB1CSXBBFrSL19njQ4/tPZ6JNX5DBEU+SMlAr7mFln6DrOoO8/rU7Avrz8ZfFu4OMUW7sdI84/WHXPcq17xlgMk+YdCyTxO2fs6hmZEx9P3cC+//O7/3j8v7H/ztnxd4vWXwf96Re/tzv7gR+PgP/0c2yU0mu17aWaApuyeITz06i8c0cJwt6a4RQYB/4eFfBQGHvK6lg4KReyCQ9LEXwMqSqpXcNw3PxiDjrGZcMrqXjaoBK6RNnAtagF/bYb551zWrH8wmG6hsrJaRAoFg+fSRrq5P8Bh6/dCqW+AowFeHTgrZavtwW0kJTXbcTdCYhYavO8seam1oUWqqDtKmUFmLYFVAVWmewza0skXMfgEC75QJyag3teMCqAjwLWZOgJ8sZxbKpSzHQ/iAU+9AkB9furGYjk49fQNgYKo03oPzVLDa8PptCsVfKLPqYEMMXBA6bA6ZXlwL8HHugrk0baxkCduPAAThnx1a+6rVvex8BSayYFg0kUy8bHc2EquEJME0Z8Ou1yx65W5zCUoBLKTRO+yW6+GsBMz55fuYRWEzPpO5P9hKCY72fLL3+vZbuBwuR3IyODBxMHtQXWZnTNVUgUUiYh29ZfprX372exl8A8pgRBMsSQAqderh+UR2xABLxiw0+AZgOGfwPI6QVuhUpKymhYeyXuCHgI4T7O2GYZvmp2EUh8az9oLxG8HT3kZEI6OTXA4HHyB+j/T4CjryLZr9iPnUqT59sRRr5P7775Wb6HiH7UJLdsWOwY5nFFCmUiOBnFce2uoKHMdth5DnNdJ3NVaFqhkB+JWvvwyWA6hn4GyQWTvuVHFzvDYsNqvnHwC/Cq5riVC8cQXwXwd1laNSbAd1ncCb4Uiu4kutf3UfKrb7AMcnNLM6e75eOumIeQGTajbFLI+sve5E1v8M4PftmOlMJEjdo6i1ZdBksM0z7wKY67xi/gFzE/6eZ+Ics/YFpt7ic/eEYdhKi/HsCNyNPd8wHWT7sV7smp0rnTw39eXnsKynB1gEtnHjQUrTZj2d8lwcxzPrMtwLzUC4F7BeLdBVAy5T6FpyDkdyy/0Fpl7GvhtLTWVhZmn62Ou6AX3WnrguUnIjwgco8XNdyrnYM3S9ymJal6Dj6m8up4MLI8B8BKlKDv2KYFViIFl6yOJwezpkT2kh4TiKonDNEpwXKeMhVcf34zICy73w7v0y/+CjMrhwi8+HbNnFonT7Vek7+Gm4dPVSyN9JXUOHeiahXFyDe0S6dl206ZZaAfwXX+3Sw4AM6F66dh2zbiyyV4Zj19szpCp7rKttOjWDM9nzyILy7+OTg+V79+6gZSf4ohAZDVTpY84hfqJwkrFGxnWK1OMYAO6z6LIxE2+wDsA/IBtyQcFqP6z7+BCFtWcEZwftss34mUU7Q5KyB+Jcx0Flt4vMLBKuBl7sF8iLNgG0A0rlmCdnyECajNksRc+DkwOlRRDWDRAf55pGkRDpKHO4y15Nk6c+JtwohNMU1za1x7nCvbbI6EE5UUfQTzdVwCOFnWZktwkUlwhAfkJw+tmXr7CDxAVnfrTMUdfTpobBcdHqVaQ6gnxkiMyFza6ioJp9sfOEuhOen5bNZnLOyVK19GRirQwjq+o8ZQWwhoZH+NkxMrXMv/3jPUgqxpH500LbPkM9wQY1EcsEGe6PowQvFndLdpkV7uLMGBkcp1gYtyjmpvuwDmBOUvdtazLOCCLcmo7CVlm7VmU0XJM7dUV41d3ij3ime3x+gzmyMDwec1yzjW32crOOs9TUmC1dJpiTOJuip0W3mIIsS7cdd3mmBrwH1jspu2QvH6Y4doLA5BTQvk0B/obzgWwQpzlzPX9ukD3OwtzoR8LnbEY2nm7QAPxuyMTtfTKAvO8MbkXDZJN0e/idf/CPy4MP3zL4vzi0+fadf+kj8KN/9c/DJtN0me3nA0BVjhzBvguK7UIa7LiHjudb6nv9fUgRlN/IfOipq71iyDgSf7iJJHPOa6BKDCAsrBX4upl2cWBw1gXA16WhfQo4smuqnswebHH6vWaHZdy1yEx/drR5gNoA+Fp5VehGMBGaT51+ItUvo5XXKbsg+xZWiWYQLBaySFeAH+4/VedXN2qdTwT0VvDXWvbQVOsAodxGTxF1h7WePgGyp3Iv7+372s03MhXKdbhGWX2xmExnYs60spN1E9zrzrLHZmYRpzUBFv5qNCLI72tmaj+u2YyAunvBKtdg5sKg6TwoNguQtf3E95gvAWdIlcKHmswC6ckoXI1GVbLcyRonYKg012Epko4osXHzHEIC9Qbw060jAhSdboLRr7Iszg0BlyiVseqBFe/02gxstMiTSdGuIRpood+ky6RNnERGcYZox6aTkKyrmQiGKgMe5A7+gesIBybZ2igOrQA+P5ysbp1lStlCHbCqsLZbs7KmIPXr+9XVg2eoRMemSyf8XgZfxt0hM6OizMm5fcL1DgLwr84vxGFkh1nvfRCd66DFbBZtwRq1BRwUz71cfoWcZDMChE2A5ePnS9HM7b0P3iu3sNIbAjg4Pt2Av7CE0gLRuoq4RkBYlcXIcY/0yCXAzxqJRPRZ+5EgOwF+/v3r55lF6o5vuldVTksCen9eKRP3/3VJTbUdxVvmm7reY67E+q7WZYD2LKQPhyNlJtX1+MIgBCIYTqeaTj5zeJd1aCOoxy/LGV7ZTbYYU/NRy8JrutWkV4WwbUDkMml8OwH7LPXDdo9yBzLodG4ZtJiJEfRH8KGEQAaBcZPFXt3dgj3H5UPWnCB56lv3y8Svf680kCx0TtC/ADAWrjVHpPy38D7fX6LgMbupRjUIha7nMNQ2QAsQo8QOZlyJluSBhbTRA7ly0HLqy9SzPcGwEuzbOMtmZNoCG4k4Aav9I7ImBqORHOH5CvwjYHudRYumcd5XjCvfYaGTIbW4nL2C/dc1dOp+HRJDg1TcVgCeB7jNHOIgc4zc7AQgfcbPCO7NiHSSobLmZQDwuvjgfrn6ne+Xkev3yCzQWbe1wzi8Kr27H3PdrA/6AdittgMNcwJ815CkiJX+3A/jc6wGHt396hK2jssSFuy/kaFkfWt5GvEAuY0Tur7ul7KxSZHrJpazNJw6gLlt95yU9969Vd69b28D5hrFqiPcyxjPHMdSAD6OPHQH1r9diZH7rZnWU+WL2NQ2rk7jfEQRJmts4BRveCxLN9wXIDbOlShxlq3SHXjzZJdzb5+iYmQ2BHsWaJtBGEbnP2iDKGQ3N5G/DFDMucqZsUeTpSZB0CjjhGIP73fGdEOC5AStfLvMMAZXmffDjFObwLADokEm/EQ5J9fAZoKj2EXZILPwFZPjx1iIvlxaDYnWLWwzV5Wx8mwj88KzHEB2M4Iu3ho195tQNTEn+gHVA+wVTQi5La7/p88eE4QiDaIL7QUsdh+OMkP87CiZwf4R9mcKuY/c660Z0QsfhuPsfKg8erIUa2OM2oRBMlkGFUqBNFzQpPaO3aOxkY2AzOBWowYIGWukTiVleK99JnKTa9smw2AX+5TKSp7k2eR5oyx3z4JixmaG7GYPi9s9+sDmcYzD1Ph4WM6u0qHbAG8AyUzTz7T/Dp/nPjXE+W7NxRqZgE0+2zGZRrMvqXXIuK5b5EstjhnqY1yBJK80tVDi5HHsOWK34T2efwfv0yD429unWJp1Nm4mlh4CGgz87j9EovPBW5vMatd/++0/hBH44f/137Apr4YGvw+gocY50/dKGBK4ntpsJwC+J3uycdFt1gO7CgJkB04AbyGtEPTFAaAuTimNLBOyE4u5DCBCJ56+7Z1siGrqTbuNAJI6LxpsNEom0o4zikn5T9yar9cAI6U0pueVN/TTEEPJT0AVpTtqyMMuE4AMSClNKCkAACAASURBVPewi+ZRfo9gQ203wYbdIQESXlNIfPQj1uWBg1R2N4tu+Zlgii300x9aSYYstB16LXhlU+Z+o/tpdQhHdkB23Y6+HDzsR3GwC/ZN1ae+OkF1prrV/nsY4gpC6nbblvZ8bvjlc//dSEAE712goCYV/2ol+0m59rJZhTWmGmqlrRwgZzD1nd0wUXx1d8DCIC3w3k9sFMUBrMtCd2Qlsug4fLKF8hUgqwFhzbheAr6qgPZrTKyNz0Kzr+QnC4FDUqMeN+ZSVTBtoBDspk2geG00oCIzZAt0QMm+rglIWtKBCPcPg7dAIBKbyebrK97iANrHru0YQGImwIyFNqThPGKGVlZLgBmgXncWM1EJ9v2z42NzouyALOMTiDiDF8dAiMfrLdb0ORtoGrwZGDoXle54PRbEzuOksTjN4UTQ0aN2f2CsjGo7yrMRbJ0C/PeR9LxcflE28JruxpJumbT+sxcvKS7uKe8+uFNuXqeTKSxdF/fRyXip67Lhl8Gmdqdef8S38Xycm8nmV6XO1XznBSEHSUCf32rZVO10IiDMvw9e2MA6bz6Resi9UsX95ly4lNTEj+Z7RrYnX1V9vcnOp4bf64usSbx11RArnpHOLuwMrKNJJBwbWOxtYQvon4cBlNhYU6SchXjdLJoOxqmDDNA+LPCTZ8vBsvaR5RuNLp9k7KqshOtKa8UWrOAxoCBuwzXGelZ2aP+BnxJoWXA+y8/PLEyUm7/9G2Xw13+9dN4EzA6OoSt2GJmXAfDpPLrxFQB3hZvD5cOC8yhmda1UkhTngoFoZAUr5y6hUWyR7C3cTA9sfZ/NqgD3So0iaFOEUY2le2x0cHY/i0L2iL6YnzZ4i0odN7sY0de2uml32z7dRB4EGDwALO/DKGNx6L2rH1eu1MneECy8UhsY5N0tQPQGsrN1MlMUUIZMkc86B3Tb42MAV5ZrH9wrN7///TJ++wESpTGCjn2cgpZKY+9TrgcA3AWLLMA35Al0z80C8E3qtM3S4dd/irXi/uoe+v1DOhJL6mQNl+eBW8UFRaFm0I6PO9BPF/oa4GP/lMZlyLQO9Xrv2EEWM1quPXi3DCEn7H++iZ99m2JIgC0e7jLAB8i4jnGj2len79rEV32agGDm3vXSoFbgmDFQ3jeIBl/51JZ1E857shk+rxUaZT1dXS4bFF43+bex28h0kGJ55syPjZVFFscVfPvnyTqABbG07Q55x8EAz3BxouwTFLzaxoQBd60jmWVSJVI9N6ZGy22A9Wh7H1cXGOrwcEaVjwyqgzl4AfPdYl6uUOT9l/zcEzrcDgKoH3z/fvmTjSW6q8LoD4wS6NmFGPbaonIA9SCBqfO9yXsP8r2h85sFw0hy/vzThzTPO6dvwHjM/8HtLl6DD//cYJleQNZEvcJxkGW4gyEV6+o1eLhZ/upHH6NhPynDBDf91KRIYB17H05z5vWNcQquyWgYaJsxVkJ5AFA/RRZzSnC1AeO+bnfva1eQzW2xxnhfCDobRhpsS245RZSDbfOgJVDGCRia1qeQubMuxP2u6c8QALvXuD6jhi/SQXbw9gy034Agv1nOOPtetQgmAP8zwxQAk3lxn96w7oP99gzZV5SmE3C7Ew3Ru0FCIBsEtgmITpAGUT+Ac9UZAd4MhMxwL9lB5qh1Nb/3H/9++dZbBr/a399++w9iBBLgr4QG3a+QKVQFd5dOL0TYUcTnyRmsXVWUZ2mmEhzTwjJIMpzqp5U+1NrRCqTqM67OLiQ6cdjpnCNrKCslsw+rx4bSS7GVmlE32/CXl10NgC8jzuthw13E0QxIgAugMjgJTXelaw99bAXwtWWs/fqjk6ugX728QAXKLGQ0dZHupUwnD1RlRUf6ZCs14pxVE38ICO+hGZcAPwqJPehNActyBJOfzHwP92M3X63bbF7j/Qoy1TKmzCSL1YIJdAxjAxXcvwb4gkodNGSdBfgdgIYBfIxHSd82ZaxC+gO4BHAadASY6p1gjNnV4fUvOOCykaobnM1yotk4qdwsnn6z1uHNyRxFfG9IPgL71/KcYGsTHKrnD0kCAaAAP0BysPds8sFKy8TIqAhe9ITXqkS3gwT3JzBwdvvcZ0z3AAYGNEY+gvtkLDNtnM+Pwlde6+vsTKrsy3loVkT5gyxuW9RaMcbBUldSIZ+TYLkOgmSXIrCTFQ/5VWqKE1Rp51qNWRSWatXsHEh1iuCqg3GfxDbwKrr7hkED9zw4Mgm7h90fge8JoP8Y2cAubh7LAAm7UHZRxL2JVngF674uHTcoyr0BWBi2JbvyJSPYqlOpgVFosQPvpb+9gDVYcplwwbVzr5LFRIojwGedbUlgHUXIkU0TvWbAFBm40NdXUNxn4zuK1eL3/soDN78SdyYo9b0yIMzXVPUBl6+tAT7XXZEACU+TxedOokfAKYW05YePaVZEQyHGyY6zwxTVSQS0SM37GQ2YwW7meAeyg32KWbdIwx86L7x1notOHmF5yXWZ0dKDew971WiCJ0FhwyqAtQGUdT6bNrNiv9CytmusUca++6A0H3yI/eVNNFsU9FFsG4WxSBpk8FvrDwk8VgFpFMhKQugtbwmf4xBa90qyp8OTQaXPKkZFUK5to8w9Ab39FpTUGVCaIayCngysIyWWREmMZ7K0hJDxjM1OAMHjusxORA8Pe2AoN2S/bVGcfAiTfAAh4N6ko0mTeoWxmTkA+zh7EDINnvUh62YDScYK2ZLVr5iPL7axJ1SqBZlCsOz8GR4fKNe+davc+v53AcrfKs2hKQJx6xVeIKX6ivtFOoLto/UE+q9nUBz5sSBETvl3Gy4dEazvrPG1jksPbPKZEh4D/8gQMn5kHvp4PhbYbu60qafYwyt/rawh0xJAbvegK6L4+DoSuCu4a/VRM9HLs+9nz2o4tDH2SEfYKw+5dlnvXopKb/7a++XKg3dKN/vjIQ40J0i+EOkXiN3SNsDiOvr42QNA+8vjnfLs5Yuy/uVzgDfWiteHSoui6kGCmnco5l3E3WgYFr93A8cW1vsEYFoG3pqQY+xMtwHZq+xJLe7nFUTMCwKNM/azOWR6d5AIzQ7CHvN8e8ga9ACsLUI91zKTzKlWpbt0wF3CIvTHP31SegH69+/cKH+0g90r++IQVpoCbomgYeb08d5WGeP6+9nfdolCta4cZi/p4eeXce/5s48fIoE5x2t/NmRavRutIJYmpvrLjduTfCeLIJGjTatN0zoPkAS9Wz7Bj1/HoQszrVoD66wESG6wd49QszKDjW8/Wf14dpVGVXc8jxkzJ69evSpP6ZQ7TaMuJXT7rNvw2UcuZM2da8I9WDpgF2clsxKz4+yREFMXSsZ4Rp6ZukfZ82MQ/b1nowROC7LHMNpAMMA++0KvmS3qQE4hAs0+D3O+NJXOMXd3mDcrpIP27H0AWWK/DLNbg9RtdHNWxznHM9gHU6wxP49xNdJBa55eADMjM1wbWR3qpX7vP/2D8tGv/dbPi+veavB/3pF7+3O/uBEQ4B/tLgdzn+Be6YkCYDZjteUCA7BGOHvEhp4HfwYBalEFYKSpOURkXmXpX+vwxQ4cVdX71BpdD+SUWPA+yn5hgLWtHMABY4B28tEMS0cZkJbv6QYTenm0jQGQg4FVO2+qEpZC7bkMrqw7m4vdWPUhD4Y6il/zPqJjo38OwKhiWxYfsB2abO/9NYOv9MQUo/raAOCRpkQvykbi52rvl2r0BEDZuMmxSLYv/f1ThiTDGM2/eK3yEDX/ceiHZCUlLhaQKsvZZcOXwT9k0zGtLMDvJgDK94PJQco0RGOOAez1Gmo9LdxFN9mjHIcDsXSM8flugoB6nYOsOQgLz8rnXuhg4FCxiAHVa5q4hm6y3rWOXmBfyXLynxMQ+kvgbROngCdV4GcGpCu07MpdmB+HWxFMWKDsvUYnWa/NlK+NhzgYtymG2oHlcexCasV7pNuRel9Bu+x9dtfUD1om30PGoCg05SF3SIAvY6++vDeAcY55MPox3wwuszaiYTAbkqyUW9R1CMGmgpe9t4CxvE/MBTNAwTClbMzmVNcXZ6J+xMD16vV3ysTEDPdLCptDSo/2HZswrS3HAWRGYw82Kzy30f5eu7lQri+MR7t2XZlCUhJuRx6SKI6RWUXVi/cf6Z6qiDasVrnmYPMTUAt44x4CiSfQz9IJr7VytKkAfwB8fzSYZsFSOlEJw6Mo+Y05kAWxFbi/zE7lCxLcvwb4OV/yejpZq1pPhizH58L79PD7JtrvTpjRQ+z8jj9/EQHQIQeuz0yZXTg/CYyUsvFlQNfBGlBHfuS9MKdkKfXG72ccxgVCZiNkGPn3XR2vArA4dummNQrrN45UoZfDfABPcejAsnIBE7kwU5o378OK3sKhY4hrTpB+AQA82X5eWmsPkae85NrQjuvoaMAVhjZv1KlE8bGynKoOIXpZEMjyuIKQULsd+n/laTkPBR51wbLjm1nDeh/JdXmmD74ZQgMja3U0CIi1gozFL4DYwTb1CMpE2C+0tBRI9eFCMnH1Wpm/fb+MTi9Q5KmO2s7X2zDqL8ryw0fl+Y+/KkufvihbLy1sx5efAKa/2VPGpgD47y+WWwQ+s3cfECDM8NnWyayWrtMXSQ6wD4W1sJ8mQeJUi7VihharSe5tD333OiBzm4zB8ZH7RErN4h4Bux3s8306UCGL2MB7/hXBwAtY+o2Xm5HJ2+5iv6Lz7B0KUB/QAKuTNb/POrqgGLuD9zaQoVoj5KLWUrVd00hn5t/hvq8tUANDISaXto/E5oAHumPGDWa3D1kSpkpl/5zMAp+xQ3On9YdLZfcl0i3sUE/5ajTHy70r0+X2NXsosJ8zV4f4uTn23T6yR8fL9EXhHlqcN1s830PW/qb6fWRI+v8PcZ5NMZZD7jE2cbIxGBIQJUlt9EVdPUhHDNBg/p/CYn++wb5A8HprdLz8xf5aWeczDdCUaKltHyIYHWTcrgDq5ygCf8weuUY2UOA9OjpNcWkboP6MGp8j/g4/e5j+DorQzxmzkbG+8uFHtyASFuP8O6S42vdsHW2UublbBDgEFNigbkmWhBxT61ecbaD8J3C8GeBZDpAZt9OyZ1ME3YB36+Q8jz0Hn+C976/ZufmY31HDx1hlNpp1akAEAXJK9tZmWvOT2J2ieW/K1jNeR0p+4rwkuGItS9S4v0vgOF8McpTa6qg1QuBxbP05hIjZhH6e/3B1jh4xp5aRCa0SNCjxcdcXl9i7xloTMUn0n2AhnxjwkimKTtc8t1sLN6P4/dMvPyn/0X/+z8oPfvMfVjvgN/72FuB/4yF7+wO/8BH48b/6b0nZvgpgrwbZ7/XhnSCQg4nNLAF+wPv49wBV7u8VwLc4Tl1kNmdKBl8gIZMn+PONgu3m35Jx9z3S//4MVueY9KUbiFZk6SjDZuThpb8u//WiHexT7qL7hewYi7KX4kTBvZpcWU5BWjj2CPC1Vaxo1ywCTUef8PIXrAVo10c+HUVCohOBTVUczPXHawSioQnn4GZs9mAclcbY7VIW361RYJX3ltIgAa+OHn0AndDcVqgpAD6fYYCji0dwmxVgsGCoxRjuCXZh8Q9IS3ud0fCJE0uJa8qRcLMYoiiZQ7Af5wMBYRedaXu7xriuEcbRlKRBA/p2dORq3GV2eLNIk/pLzWw8zfrC4u8StNfMbQZwCe5f/72ve+1wZACRUqOg5yLcSRemDAKjW/ExeXjvlI08aiBgH6M9PIeOwdshutsdnvU21m9mRwR7PcwD51jdpVZm91jZlpIZxsk55O+PLermWUevAO9BltQsSWRNtDZ0Lr9moGO+sbHHawSCUQOSUh2BbmaA1PHnfDVQ6IFdikDW4DAOI68bG0XYqhs3FsookoBd2Kv5K1fLxPgUVnQ7AMSt0gGzZ2HwBszQrrUDFtEBBpi0aIYPysh4P4W6A4BP5jB6WrWudiG1yLcbrXanjYOUalRBZ+1UEi4koXH3ewbZtXVpAMfqOeSzzSLuGO/U6MRXFG4GnV8x8hVzr3tRHby9OTdyziT4rLtP1HuE/3bp4FPp8LWfjSZjavrNrDhHYM861wl8HuHM8uULXEiQMbjmhIv6ZkchuevPN7QnGgwpz3wbIGC3UtfeGB1q9cwX8Fq0PgEYarKOWsxv+1eoxe6QOmd+R7dsdfG0u+0dBmtRMzGIB3gvQHb7ApM+WMfRG++V0fl3YaunGfN00RLgn8LgH659ARBDp9wm+6KdJsDWe6oDqByTtLCs53snAFjw67oRGBmkKG+w70MqWlwTMdku2fraIcuHUhertyuZYIdMJGvjlMJiJTh7fN8hcAyQv8MYQVK3zVCakWMchmamy8JdCmXvfVhGZq4TVA2zLlxz23QERuL01ePy7C8+KQ//9JOyRJHnMUWhTZjrCXTYU/OA5DsT5cr962Xy6g0kZ+NCPggSPugCxyL26ChotieHQaMkiWvaDrhq/5GSuGdtIF1Z2yDjonuOzzxqJqxvsnCYwJqATS09twbAJ1sJyDrAgaaFBv8Q1nyTc6AD+8l3psbKfayJu1jfW4DrPWxUjwDcW7Dl25ACDdcL67CHMyEkUMy5Jut5hsDAws1Oimc3KQx+wfw54z57tvkZrh1jnTJKc7n+iWZ5+tMvyyd/9AmafbJ5N5DGlKFye2qo3L01wmbLNbc5jwi2R9Hh97GGL55slJ7n9GM47imnZGUPqYk6JEPUYi8xI9wjKOf5jJA2kDAyCFgnCDhAKnIO89+cbEaXV51lnrPHLzNPj7ZxsiEQWsZxadM+GgJl5GYSJLv2AMC5Z35suMzYJAsp2eNnT8or7Ev7qfUZJghboR7hi88fhXf8FDaifczJXdxyGkQz3/nenfLht+9G4LyObMqltX+wXm7euhNSwSVY+B0AtfuOBMY2vQN8XnNkTxo8W13ZJN0MpJTFtK0/kUThfkPSy25wENJK68Jgzt02xQQEvPvIfQy4j7WAZR49x1xAF55rePZfwV/fcVAyGWcyLkr+oOexAH+PfdPdyoJY5ZDdrLFezg2L5pvI8ywo69RRjXWkG5qORzucdVsW6HP9DfbPLjJu4RRlbRvzUzcz12EXe+2Bc0Libh+Wn74VgwRMZx1H5Xf/y39aPvje343z6uf49Rbg/xyD9vZHfsEj8Mkf/vMA+HVTnLCdi4P6kssjjeeBlPx9aJqV6wSzWhfRWtQl4IJRsuCrAkKe1zLX3UGNpaZeZjZca/jHtJG06MeCKarfee0Yh7ZOL0cwHHukZmVsQlfK60LPDgOn847OIzan0plCSUMC/JS6BIuvFCcY45TMRKFQ6PDTOcX0oCBCkFSD/KwASzVD3TVX9kLw4Pu52VhQF4lpxkntdWhuZRcDqCSI9YA3vdgQ4JtZqNjV1wx+lSUJsJWFZ163qfc9mHtlOgewllkUyb2b8mcs1Zs3YYia2P81KdZq0vCkH81msw9m8nyEw5aNGlBkNkSAf86BccH3YNusWfCBWTCsDrIK0n5Wa18DOxuHXQYmMRUyAIhgxgEyOAmnnUrKUb0k6l0FlmZIBFww+NmUK51Aotg5GolVxdk2FPO+YYQOYL7V4gusG2EdmT0RTO+GTWYEW5yOBhn8V1uMmo3xYsMFxqDSYLXqO1A/+9rCNI0ik8FOqZTSnezOWfd68Pa8L/9dnb/vVztC+ffOHQOfGTT4V6/Nh5XqKeN5ZY7CW+RTPYz5CXKcPXTCaxtrpNJXyjp+zTLFMwtXCERYA8h0psZx5uDgt+FLd1X70m1BMhKNdhRykwUxE/I1Bl8HJf9O2Uey5gHWnYMB8KMK4vLZBeOse05wvHnvWYibmRf/rg7aIhPwRman3nreBPsZ5McIxlf9b1/bMwCAUfgsey9z68mPbrq9RCHdl3TXxOpvmz8P4f+vHeAxh7qBoc1slLHo3CVAOOHn1pEVrAD6LFBdJPifRJrQy9tZx9NDuv4MlGtaXy1u1BCYTXN2Wott8AaDf04g1TGFhzr2gWUQ9vCUNvWArgUsIadufxvWdI51ylyTBOCzTpAsHq9/ic77KVkw3D2QpQgianAfczy1NjF2rl8Z5c5wl+E6BPgSGFHXY5Cp21TVYTiTIpe/LounY49Ki9E243fGujgm4D3S2pKM3gEM7A6SnD0KZm2C16aAlqgRkGt3aEgA9seR+dly9b0Pytz9j/BJX0TiNBTyqAubecFw7j19Vpb+6kfl8V/+sGwiUVF01DvRUyanJ8oEYzQ23ygjc0gzKB7vISrKvgZ0EgZ8qrsWxEYwqTOJ7ira+hp4yLwDoHcA6ZsUT2+RWdjhmm0waIa0ATPrekRoWfpZvl3cwwn7+4H7gn0naHhlXcD+BnapZl77adZ0DScXrRsN7Pm8XWoFtuiPsL2CXp+1pGf8Ae5UDfbDYRjuhgCfn50CrC1w/X0831c43jznM/p7kLUcsj9AJuyive5fGC3T782WTcDuH//vfxzSyl6yaY3u4XIfMH1nARBJcHBE7YJn0sAsHuww4n0ECh2PtktjnbPADCN1CdxiOWKeHWPNeYEFquKqUfbXQWqfDji/tsno7ZBZPcX1pUwiMaEZ1iEBSScSqhPJA6LfHsbi+eY6dpJcHyYLPl+JBW2ntYBuwMxPUozazRJ+8QLGfn+Lf6fZ0yQ2u6Mz2F/u0oH2RZnDzx5IHLahBppXb0zQTG8x6lNWl+nsiySrbWOs+TkK/7fKOhk0i13NyRwxh3T7Mns+yNiNarrBnNJj3+DzGAAtMNZm1K71WpZOUiBs993MYCUx6NrTXniXObHHut6A6OiGlFqniNZs1Awy3Plx+gtwTybalLHySfxU1l5t45C1ynXpjmN32SGCljGuv8l7NgnKG1yX5FqfATEZAO/T4Fsf/gPr7azzY71JVkbmvqpvUaYW/BY/63WJLdrI1Arzwvk5zvz/rf/sD8qdD952sn1je3r721/1Efjs//nvabX+KgF8Be7fPKxj0apPDTY+O2MKiEI3qjZdnXy43qRm3ar2GuCHJMICUw5HD4uImll0r1nzBPjn+FZro+aBOWyqHmZASzcX4aE+9MGmAgBIe/r6HgKOJvq6/iapVEC+FfYChFrLHkxvgH0LO9MLPVLfppLNLgjwgzEQnSfaC8AUaeRsYCUGioBBZt1iUN5LRi6Kj2UnPRyVonhgx3to/WbjpGTw1Jn2RL1AFv2q4w/5SDikZAZEkFnLJWSlWwJdGPxtumNqlekvJT19pG59rz5Sv90wRwLffjbhwUEKpGDaZO5PYe73SHlfAHguBPhhf8l78D0sLrnGKJIO+CfrkUFaAPT4uwR/NXQL6UAELwkC/VWDvyw4dEvOn0/yPzjmsFLrCj965gQH1JEMNl7FBlf6Hju+dug1WxHPg3HZ5XBZXV0F4B/ib74eet1+N3UPf95Xfai7swx7yHzcp9+IQYP05S8iyBM0cEECxbA9jXlaOTLVQV3FZNfzMNxqDMJCtmUMVEl7+NmQ+sg+hvY3bUDV1J5yWOmUNEmRmh7Nm7CPY7Bs8zCPwwBP/TX3Oaxk8Fe5pzXAi+z87MJCGcbCbnJ6rMzQ5GoCv2oBvnIhwYRsPqg++gYE2Jexj8CzAvOy9zFXOR1rBv+NZ3MJ8KtnmV1/E8TnRK0mdy3lCYBfA/583qnFj0kdcyBBfMLSDBLzeb/++3xt/RqlJWeu95gYzFfWvH73J0/XSuvJcjmikc4GYKaftdsroOcwN5BtKgEgiPanPOw7CZIPKKxcPtMBA99sgGE/ri/krCrdvY3SKFDnvaT8vB6ldGYMOnkvOyV3wU6fzgKmAEq71LActOly2toqE+iMbz74bpl9/3uA4TnmrE320lHmDLnE2fYTHFsewy6uBcBP17DMuoVzT9SkcKV8vtrkkKEIiAUchvshVXPueI3Kr2J1XAanIc+JeaZEzNrzLNYNBymlCwJ85pDymxZA8xAnll0ApmtclyazE8rhO9hTO9g79PCfWJwvVz/4sCy8/xFs8ZXSaRMfH5UWWozf8TIs/peflhXkCMfIMpu4/JzDQo8iERnGHaY5zD5Dd9cugScuXCkd0lK36iMS16chAESOjl8AyR2yKzsGsusU8MLEH2IxoyFWy3MgyA5rjrLztw5E3VsUQBIEGJw0eDYjaN572Ms3ljfLs58+InuyzefjI38HP3YY7yYyzS7cYU4YxyMerJ2jrRs4s+CeGg6L9gcgfa6MjZTryFiuYtQwxbxy//8Ei81PAKV25h2Cdb9gDW5trKLjRlbya4ulsdhfPvm3n5Wnn6+XE9DmNB2QP0LL/gCGuYn8scW8NAvXScZ0mMBnGGDaDcXea/2CXVLxk2/hAHTGvXQC7juGWbc473SYQaRKpJuAp4szzGLbNvv2DqmL9bGeckiW4IDn1w847gGwKnNsE+Qw+owtDjM8503G9QUF6HucPUMEHRoVCboNIA9P9kPaOEjh/s2rt4Jx38EVZmXjZRnvpp+DRgts+I1+3H3IzIyOjZL5aIWzmo3KLLJ339W8wO6/YUnMn7O5ollRfP3Zq61ZGrC+SZmN8h7mpAB/m33anx/obZNFGyMLORZne3TT5sCXDNuBqNkgk7Bh5gQ5oz/n2TvIXBgH8AvwdRCzg25UjHGWmiBz3mwTNK4TbOzyeRwaZO6GywJjb0NAz65+CD2bOp5Hx3MCFEgAz2ixgo5SdqyOM9ozLrKC2XU+CUbvmUBZt7oN9hQaaw4QLPXx/P7Of/FPy72PfrPaOb/xt7cM/jcesrc/8Asfgc//zf+AnlOA74GT7H2CtupAZ5FYfZ8Av7KHrIBFpNfCbUQNuU4nbhB2gk05gBr7APgAVJsBaekWbyTY1ClEDR0bn4e0afo2XwMwMjINJ2x0+yxCC0/Dn9eiOYtV9Zen1F/t/eAAFlfYg/V4gJhQropV1e2ph1ezXQP8DEiyXiAZfA4NHSAEjOEZXxUvWsxTgRUbF50B8JUJKT/y6gdIG8sSlgyaTAAAIABJREFUeLZbxNktcyzYESRyDSlNYqtW+hPpbBm5/Aog6jGvNKS2ePQvq+BDvf+elf7ctxp8Aag+yMo5Bc4yHo5bX+8A7Oc47ApMW1cztPrqHpU12U0yigUDkFaSjQgksshXgBr3W8kp/jqZTgC5kBa9Znf9uzeLLEOu4XsEXqxkW4wFcRgFbWRPlM6w6e5v7JTVtVVACvIbu9CGrtKC6wTiHhSbBAArtDMXjKyurAa4k3VqoAGtHRWCOY4Ey2vQ+QbuzKK/eL5VB2aZ6IoqjaZB1hFEQWAW4gbPW9UWZCBT3avBTkQPCVcNwJTzBDaOZ8d7qKnVjcf6CJ7oGQBkh+fl5+mY1CDDZPGuhYAHZKbMAB0SuF3I1pF2HsKxZHZuAoZtoVwB4NjoRvs6pS32c+iwMEw9fpU9SHvMKiiz2FNwb4DozPPwCoAeXHzOXMFntXMI8LO3QfxDrMvUiySID5BaZ2Vibny9PiMtLjMIjNdH19SYITFCOXb1NpX/oiMNfBnEAOAe4NxLRup0ab3sUeS5T0fZQzqPbnKIjwBwxmDlIngThDJfXRceytZvqMs/RyKwdLBdnm/w86TZzxnHPjoI9yNfapj1UOpGtN7N4EsC2PQK8TIyD6z18PimyKEcwvCa9t+muc3+ySYk/lGZRcpxHSnL1LvfLoMzC7wX6ygs/Ngz6AvS3n1WjnDSOTlY5i4BagJ1alu0I3LMBD02fHLvMmiPjFe1/jOYyrVqFiHIg1hvIQarnpcDZ3aDd1eOyHgoUXPu69meGZrM5EQvBqQsO2jbN9CBGzhGps45RdDTJdiyYdHNxXLto29jdfndMnzlGm4hoymT956UmGyvl+OVJ2V/5Ss00Kvsp7xxA104TfDCwhc5Uxe1CEo2BJt635zibX8uqGZ+WyNkJkGWeQcSYhvWfVeLQoJbZYVtnHE6AEwWt57aP8VnGuCKNc9v7fTcu9UuA0fmDuhLQDfSsVvzpYes1zoA//O/+qQcPMV3n0faew1no8XRyD621d+zrfVR7Nprs61+pRVkMN17lTCSqZxBm30NIDgLCB5g3u2zR/8Y2d+f7e2WbZxSOvbZ/59t4CJERhGCaOzDmTL54RwZgf3y//4fn+LCUsq1e0Plu1cXy4dD/BvjwEYfnXLNIOpeNkZjqUEcmDoJFo+8f655+QXa/K0WnvsnFMMSeHJ9beZbtww452Af+7nz4YgzaQ0i63CRfZsC+88ffklhKY0HycZKRozhTz9ikT5ZF5s2rdP07dmz5+WrR4/i3HJ+DVN/NcZeMUYXW+uYWtjMDvUNl3duvUONTykvN1+Wboievp7hqEvhBCWAoIEXn3NMs74zCtaVudbN8zLXV2VWuVYJOntPhI00gYzyUJeXdRdn/F43Hm0vd83cRBBgyErdARkTyRzfq1vffj77iNdvEKy1GKcGAcAqe7ySuy6CU6VUI3YnxqhgkntpMNb2fzBI79R2lTl7xDrYs7cO361jmZ6YJCggwAIbNAD41iFovXpGt+Y2CgAz4Ga/lFoeIqM90keftRfZ2Wozb/PZZiiOIb0k0M4InPU8bRBcDCOV/P5/8o/K9fd/o97Mvun3twD/m47Y29f/4kfgMwD+4fbLOKwF+MEYuvAlp0J+IZipAL6ANrT6+nV7GJoSS9YpOq8aHQdzI8sqwBccCfAFvea/k2UVhCl7sKgmrC/VsbC6XbAyJw3kN2cc4gcVwA9WXOBoLSXooZdcpcz9AAu+iewhGCI2iJBYWMAp827BLaBX3+5a56oOORl8D65w66pkGd5sHsA1WE1QJfuZcp/DYPFPaNk+GcWhFg57SMlWCuYTlCQIk9VnP/a4D0Dg9QjwQ/tjAGABEUhQDXJ4FERxLvp9NqB9GDsPUN17UiJiwajBgbagHHI4fgwNsNkNTIdLRvr7c7jStruNNAQOM2sedKwQzMqyyyb6JavNxYVkogJl/3/Ftp12C67AyGsHlQoUxoaZtRVKIRwJnWSigFjGl8OuTTGkLjm7MEfLyyuAgR3sVrl/H6KaZKUu3HewQujWHe+p6any+PHj8orXOz+0aRN4BMjnV10EnSA2AX8Wbmfxbkfl3pAuPFl0GqDXe49CZ9/LJHoy+vm6yvGpfk+Z2ErLn+EE863ShouFIyvgnCXqos8MIEvJUC/uHBziXMMJIOacZ2Fxdwa/HEAxL3mvcwCbdQn4ZlssPTU/VW7dvl7eodnSuICUMbcwsxOmX5Alg+8ciPsPgF9r7yv2Xka4BvixIhPDJ8yun3HV1yCCsATpAUArgF+VWKS8J6RKFQCtxyP2gDpc8ADOzFKd5av/7RLkO0bMCTg+GHg6ceqGBXO/i2PIHsW1p0qteF5bGzQW4pAeh3U1gDLgCnCr77yFq3zkNHaCNh9aB5y+BJxvIl3ZB1y0cUjp2jrGFQXVNEWVvY6NBdqQAwPITbqxWTxF/nSMzeY+Q7RpJ8w1fM9h/NrdR9j1dZVpLPsWbr1XppDpjMxeBzCMEtiBWBQsnOCKgjznYO1zgBxdQynMjKxl5O1k53MN6wdvUJb7Uu4GdneNegeDajaBlOhUxEnsrUrLbJpV9eZgvesSJGgX4JsRbQyyvsem8DEHqJHROAXwaw2p08yzz56UlaVl9mxIADTpJxRYdjH4wwC/uTvXy/Vf/3a5+YPfKDN37iDdQ5bEdZy5NxyxxpCkXOwtl/YevQdOcHPC9pIHxCXZIdZeIDpCZb2SINN6osNjALEZRa5xB4nMBmB2A/Z6m0ZP+9HFN4GhQUTnGXsazl1slHwe7jzMM920EE+HXOfsaL9MtAfKbM9o7KXnSFY65ti/eYYtguHHH39ZVj9+xBzj5/CnbN6fL2dYUx4RHPavtspUP9KaeaQ7k10h2xglAGwipWnj9mPDqWE2n2H2oAbz1f4lX3LNf4T07xGg8OyQwv3PkF69WGeHBMBeaZSJD+epP5gu/+f/9pflOa4/cx/2lPeuzJVfH7xabqAD6xaQY9F6JtNroSf++oPXmVs0v9rgoW8qG1ojyCJImKQAdoa5bQnqGeC1k06rHcjwLE42A7PJuD1HStamuPvaB++Xz374Y8aevWnc7rHo7OdnkEnN8MyxJ0WOdsIz32PP3Hi1XPboBWBW1LoTGz+Nosu3UPmE95TPGScDc0425ginHnugnCMPcg9rd8D0t2kiyDzt6qKzLUW5nfrDk72q+9hEY0uzK+xdWYzKfDATRp8CM0kdjIFzwj3jmGtCcUOjKopslc5qcsC6G7LLsIvAvcWlTFRgFu2Y9+vnHBLgf/VyhawEtUjgAzvWjBPUTSFxHIbssE7mQmtLpVISZ3x+mFKwpsJDzzqOJmc9AV4/AY37uARfm2tzv9UC2n08zl/mzhHZgxYBhdejBNB5GM4++kywPlsVaacF7wWBHRUY0RzsO//gvyqL733/5wVdbwH+zztyb3/uFzcCP0Gi09pFg1/ZPiaYSnYpDnKPtKqxif8U3uIeVGrbWNwCfIutBKRq86JBE2lcoaCykl7S4t0eiDowREsm27zbMc8iNEFuym40qTizWQbRvMWkbQC+DhFu/NF51lQ44FTf/G4AUoM0sjIVGXwXvMA8AJtg2QOUBR/FlwI//+PaU4Yh2BJ0k5KE+TaNLKOsLMK7rfXX0RwpdLfpoWvbbov5BmAdAz4R1HTKHLIRCVC8D9lHwWQ4e4hQTL0acFSaf9koGb9g/Tj8LQQVNEavgXDSoWkLWQ6L1Y74LpjUPcf7VWuow9BAAxs1pEm9NPVQWm9BcXjR28cV8BU64CBl2SBhTwNcVLKq9N8X4FdaazdPNbWXrG0CZn/lfl2B5+rvsv4iA4S6ANuxFhg2BHNuyl6Lftx8HXGgreOm8QpWfhOdaLY+57MrVljgG04L3MgcBYLTM1NoTJfKY1gr5VkNwMEAz9iCNZ9FBGqVG9HrIlKzP9qiyeSlNt//eV/ZJM14wp+raiZk4M2o+GxirqTNoYjS10SheUgrXhchh4wqj698P63dSBH38Q+6xTjWWmt6KKtVPbFJi7aGPBubiUUAohwMQBrNy9QZcw0y9POLs+U+Ht43b87B4Fk0bW2AvSjU/qerVbLo+RzDqaZ6psHeRwiS15fNpd6QzgSzX7H2EZD6x3QB8vnF84xMTS1Lew3uY+0HuH9j73GZCHDj76rPinGJFRExQyZHSIUr1ZKxXtkrW588LiufPir769vRTG+YhjctGhY5b9RmR5DrIcyzsBHRPvPYIOwKzOAMIF+gvM++sME+sg5Yj4LLVdhJJCGzyhy002MPaU6Rxl+YKt0zY2UPXLkBs7u6v4t8hCJRGGZtNQeRUUyMwthRvzK9cKMs3Hu/TC5SaDs4HaZEEfyY6t95CcD/pBxufcmc3svuy3HLBowGaTl2Ed7Gn7MDuGtDDb3jHF2bnbuVI5IyHdde9H4AsO8Dkve4LtlwddPunYOAr9kbN8r09TtlaHIB8ANkhKW0Q+zyk+fo5z8tS598SXElbDrj0ILp7WCfGxXg374Gg/9euf23fgPLSHzkGxSbCmfPAOkA+ovWBveGNaKFs+d0NyUz0cMcti2Gc9eMJVAPIARIYkLvaU8KcD3elrWnKRkyn41tZHRkErYopm3ZqyTqUZDUcY99FJH3IzU5JxuhH34/1z4yMREWsbwlm0q7TENMzI/Ms14AsOxV21xHi+d0cIAk5YtHZZm5osaf+ILC17EyghZ/kPeb2joqV2G3r5n5QubS1A/epmVITk61f/R8MUCOde5dl/KKNfkT1ttP3O8JMo6X0O9jE7oPs7zHHBu8PlWuPrhb/uKPHpUvPn1ZFr81WBavzZS7Y3M0uaKBonsj3Wppk4u0CJccnvcQ4P50olF2ANoHfH7LLBLXOwJrPMycbnBmWUh/NjFcTgkw2Q3KGiDyOevgFQXCXUhart26VdZfviSrxHpA2z87M8lcHCuDSHH6yBD3Iq3qAzT3eM5aj4LE75x9pU+g7fpjn8OQp/Tq/Kp7KSvoRDIKwuwUu0ltGdxuTi9wW8IS1KZ9XWR6JZDkdqx9yf3TszRNJly3IREL57LMdB6RfdTSWICf0kTHGoDPhDkA4O+QiZPo0pHMomezjz3si+7nGgv45ykylgMjo+XFKtkOrFpPCGi1Ch1y/XHf/WToQBFIoQjSxBee1wQz/UjsBiBB4j2VKpKFsXC22waOZDCtuxMTmGHXoOOE7x1mxSWOon7FQlp6N7hHcqtKj2pXtnrPt/7hjCC1z6JcSJvv/f1/VG48+MEbG943+u1bgP+Nhuvti38pI/DDf/3fAcSWA9ikHMIzjMMrisLyxDZdboTs5lJ3MvV1WbSa9pPge1huDh097LVPZEPQRSaaPIW7hKltN5LsNuoGY9pRYGzxrKnDbKIDi18BfBte2XJdWywP1h7kOW7iagNldo3iGzDa4dYh9NABJbTaqRlMa0ydLl4X2ibAB2T5GnZBMw/KdXwPU+N1o43otCtLx/WGDSgb3YG6dj68n82pzXV1WQwluI829IIyVenKDLivKPq1qDQzGr6HfvGyt4JxQaOgOLIGan/Z1NRB8nIOToG7DLMmKtYeaIepLeA8LEYGGOnnn+Ax5CuCWg9b+wokwg9wF025DMoEc7VEQAZLABzA6rUkI9K1NcA3xvPfQsKU4NripmCww1GGjZrnKRvrfdt50adwRlHZBbaQdqm1CO4lBXcvZfA5ANVRmxqNegTBuhIgPueEjXlqEu0oO7yayi284leX0bcCMDrJPdt3oB+NZLgdBSNaSWi8RiFWpRnvrtjsn/X3vywcDp17avKVffmzxnZxzzEfE+BHR1tBPf8XdpR+Rh0w8EcdnGwKpyRExjdqA7gXWXobuwSIt8ZA5wnqIWo/eotHTRFXiZwI6KzrWLgyWd5971p5584VmCR1sjB1BLD57Kz7kMHPbFq46Ph7PdnjuhJcvi52DhFYBcArwG1YrU2qzzOea8DSkJVFMFPJ09JFJ3/VmYCU4CSETzCbFpQ/+6sOEmNsI6DnMKYRT+vzl2X9JwD8Z68onKUZDjZ8s0M05UHacW6waEbJNVvVzRzwswI/A4RJAOMEgGUEMNXB3Nhl/Wh7iColWtef4ZE+yu/7YDSbgPrBxWnoTLzfkSRs0pDnFYWLKzQX2wVMq/EVVEwxvkM4jLiXjE1Plxv33oPJ/w6FtlcYj9QJtw8ACWiaDzc+xrnlE6wat8LJyuUTsjWzia4HNjeL+Ax2zCIK+qPmQVmUe2Vk9mTH2VuUrbBfWCx+AJjfQpu8BWjdBkBqjRudmtmLFhcXy+3v3ClzyIcGxm9Fw6pOAoxz7A03cD558aOflmd//nH58oV+4YwBEpROskSjMJAz12bLzN1r5fpHD8qVd99hTc4QnMCanq0wvgB8CkwvAEIhM6Ku6hxf9gZMrR2bD6OHCWuTPUV3rEN04GsA+VXQ6f4O7K3OQ2Rydyn6XVmhEJJGVgbh9hIZwrJ3um80GhWOogs/V67D1+ToZJnlfrpgqM8BbN1kqUZHlKLMIykZACSe0uhqqbx69EV58fCn5elnn5YddOcCrxPA2wni7HcfLJZ3p4fKdSbiAmM8wzPEDj1cijyXTmFxrYfx5NBpyYyJAWEbcmkX1ugpU/ev2I+OsGG8QKKy92KrbC2xH62Q0eCcGbt3rawBzD/9o5+WGwD+8bvUyMyN4tmOsxBBy4AZktWd0os0ahi/+WHqZS6oC2kRQJ6SPdgjC3FGX4V+PmuQfx9B2qLko8X1ua+ZYV1mjJf4jB0KT/u4/ompqTjPtjdWOGfPsKWEnZ5kP0Gb3u3ewhjaRXaQLIUB4QnXb30QwqBo3HjMc+8AmPbb+TVkSgaVnLDMtX1kaRfMS5tTHrPmJVDUnHsuZqfqnLvu3wamkmwhO/SssrbDvgUh0bL+gzycLD2/t6hdSa0HlxbUBgK77HVaa7o/x3eA/igB3RnX9Dway51i7zkYtUkGt5sE+Orgldq5X4xTOKw9puTWDnIqm3lZs3bBOSvAH9Q2m4Ahet300pE9bC/TIjv2qDAQ4B5xcNLl58L9zKBbooevI0C9dQU6Hvv9xF4OqgmU8wUBxjhUctATPvN7f/e/Lu+89zf/2v3t3+Mv3wL8f49BevuSX/II/AiAf7iHTaaaT0+wAPgungQ20bCCjSoAfnS0TeDj68TOWgq6eRyxilxEFtnKiCf7DDhVLsxmLfANjZwAn++1ltqN2oWtZCGcN9jE+gAB6prVpurUIMA3HR5NrsAueuFngyO771oQ5sZl0610ygl2VjlOuLekLi/4Cn6fbK/MLUwa124wIluhTjS8cnmNIFLLTtN7aujDs53Db5+D9Ij3HbAQWFcaNlvlSr1uQlpfeugYELFxCobjXit3oZALWfAqw+69MIY2XIoiu8DiekObFmdjDcmTQYGbMSwY9mi6FcCR8Grft2rYpSVnSD7kSmXWbQSU8qh4hpG5SGYxALUQLQC9zalCqPI1gB8QrgZ0VVAUch9+GSD4PsH2On4CoejkS1qVjX9A2zPlSDIn6B9P+RLgv9prw9ysRdGYOmi1915T3WXWB3MSTKgFeaTB0a86NtuwbGsrmzhm2DnxAvBgkKM1ajZii4AjrC5rcJuccjrhZEAX9xNZiJx3ZlXMuOTp4Fe6PvhvUYNiACBQ04KvAv2+zvihfs8MTAw0ZJe0sqyKeCOY1F3EjA3PB7BmwVcARg4ha0ys3cgMUVRtMPfICsEWKz1aQN/74P175QY66rEJ3ZHMCJlJESBmQXvY0wr4rAFQ8WZ0wq+Q8cR15eFco3jBZzoeMTv05qvvO+aFUiQ/owL41TjFSyrWPr5fgvsEtx0hcfLvqwF2P6heFnOL/wQXvaxJPe93Pn5atr54TkEbzW4YG9k3i+RW1yEVABc29ZHpdffxg09Z4y3mwaFAExmKdRXqgH3u3RYjk9q/YK0d8F47sL7HduOki+f/x96bx1iaXud9by333lpu7Wvvy0xPT8/GmeEMh0NqSIqUREmWZCCSpchQFMNJADubEf8RJEAQA06QRLYhO5CzAjHsAIkTxLYUw5JiMZa4SBSXITnULD1b72vtVXerure2/H7n/b7uliw7JAESlGdqWOzt1r3f937v8pznPOc5EzC7g5N0syXA3ScgbsJaLkVxM/0V8HsfwzZxEp/4caQMg+gaDCTHceh46LEn0snzL2CbeIbx0HmKPQBd7kFniyzDa6m7ThfX7dWobXHtllJ6x8/sQ+4NLAuatc1FeF24TcktsKYpDN5GL7+NnKuBfWQD0Chz3yQAUtPe0VGqkBaeOnUyPf3iswD0p9PQFOBY29RoIgXTjcf56tvvpqtfezm9S5OmLpaMFdYy2yegeRipEYWgaMSnTx9J0/i5VyoAK9jxg32KUQ+QLPB7u/8qyRC07fpnCiZ17mqx35iF7QIcDRwaWzT/WScDAnvdZDxGaN5UHaXpGIHIzZsbZNmW0yqyJx29TqOXf4Smb0cXFxhf2FbeC34dffXxNLlwKh2yfx2Smagw/qO6ftVn6Hw7BLu8nVauX0u3Xvl6evvzn0tvffkrweQ7GwR6oxSsfuCJ4+mJM3PpFOfDNPOjZtANSRJSQ2sEeI5ma13xORDO68D9Fx1dusw8+goSpTWA9aAs8C4N88gIbDEvdGjrQwLW5fncffca2VmCyYeRyRyfhKmvpxkK3iexsBy+vZlGb66lcXz4R8wO8NktrqFLkLhGML7FGFS5vhnqPbTprDM/WenhIoZ2j/2cJlXWV2lVDGitz82kIXXxNGbbQUoyaEDIe2mVFnkvGziSuRxjbXjeaXfsOq4xD7o2iSJg5cBN2lGMuWe5FlmXZkp6ZAHsB9JlXKDGQhapnt36OPcGM4LWFGgxrDxW5yp/XHc4z3JJOPeNAQME7WchJaIGrgD42c42Y4BdOyXz7567sv8dG2XxnOsw9utkfi5fvYK953ia4M/TZOOijwtnu2YKLTI87lnDnJ2y5+73ZqtHIMvcos3CDHGuqLU3Wz+AfC5c0uIsgygs9PZmr3e04zQQsQ6GsXRFeoZLrtlEMcC9JiDW+UmyOVysc88gLaslayzOf+YHfpaA/8P3zo5v8zfvA/xvc8Def/n3YAS+8dlfAYjdzTKAYIIzIxWoppTqhl+2WmVZ+KxDzpr3QoPN720Z7gEeETMbRejMWbDB4keRrSnA3JjoftFfLjgd4oSqo1tUqnOI9ViVgjfBrWznXkiAlOgI8GMPDGvD7HUO2wnoE+Ab2ecGVjKqtkeXUc1WmQFaAtgWwDg07yx4sw9K46M4Tnu+/HqdPGRPdO1RByPA1yKuAaPRYLOtA0Jrgl11g/w6PIrbAyBFNiTGTRbfGy6uQa9o2QQdefw3DyYxbWjwC2DWp02fQQafE3IgC2Y5JkeGpmm5je3boJIcxs8shxITDwvuM+BFAPwCzIZqsQD4gtYCkEbmJYj9oqlTXEUWnTxYWFnaSPoAovdBgfacG+XvQ9pi/QVjpopJv+TwI9Y5B+3tLhrITmML5s8OgxSXrdLIBomOPRK0ffSZubkGeNQFhSuxWKrH+ObCbOs0ZDtN3Vrgx5xQolMA+9LrPvT53F8ptXFsS+2913rv3jKqzkFKjEkxLgHIxKpZvhJjFR1lPQLyl2OjnaoAO6wPI4OQ56CFwKaKc+OuDOSjxoIft6FRdBCO4i8CqgiQfe7FAeX7oh2NZj2AwD4OsDqs3YlTR9K5R0/gfjEJIMk+4iXAV4YWjlFcY2QB4s85Kxb3ZAFuZDEKOVq8Jmdy9C4P3F5mAoJdzgd+ANPiZ3KG7t7Nl7+JUcqOS0rZCtwf4P7+60vZ1j4TTb/zAzqmrv3B5bRx+TbzAcmWhdXMVNm5HbpJ+jVsej+a7OUU/wDfPfYZg8EWbistumAaUFa4Bxn4cRxO+nHfaLEftBDs7i9QoKxbDvr7FoBkq9NIVQKBqvIJZAIb601Yz8Fw4HCeCpb7dtFC48xTx5L3oQuPpVMXXkS7fz4aWkVfCmuF6Gi7s/4mhbav45d9i/HD7xudt7KiyG7wq9mVkEsx7mYA/Tfnk1lNszg7gHeLU7cB8kpyrCnSPrJDwawe8WbplE3YV8F1r6b4+PFj6YMvvpBOXngKl5mjuQ6DeeOoHwISWzevpmvf/HK68tobMLtt9qkKLjhDaPZhkZEe1SZZW2M1/MLJMvZBgUfNBLaJBCj9FvqXhb3h2NWmT0UP+RwAmLHWglN74i5M9A5AuIF2fA350PYu4877Do1QFwVguk4twDvv3CLLtoHrWTU99cTR9KkPn08PPXQiTQJgHaYqmu/RsWNo6U+mTmUaMAwctZ4I0D1IjdUB62bbbB0NuG68/NX02m/8Znrts59HpkQ/FObwIuP59Mm59My5OSQsNPfDQIaPD793AXasWgkFHcOix0M2D1Bh5f5vBnoMN5ll9qovYw35hkWi7LGDnC11GjnJYjfpVLtJRmKQvVXuSlnV0CyF/dOcW8hwxuwKzPVO0L9h3DqApY00xBkhmYQIMZomLXHu3FFeSUHOJDasRxZmaDIF24whRI+M5SFZjuoec4NAbRfmf49s1KG9LzhDJHj27ZEh4LZuTZJKMiEynNZfyegzp3SDU5pj4zFJtcI9qeJZxV9UXP9I+uyJcmhhusoebmhXSU/o4fP57FxzL+jy3K3bskBdIst1qwmC519OhgK82Zf9mS2ybv7qAV6zo65e9PxcdI73vGPcc4+QA7JSBMW8b5gjsJ7X1rHF5d7U9c9SJHvi6PGwEh5hTu8wj7YdH+6rgmuSEhobXCn3mSIg8AyQQfR8lcgb4Iy3p0SY+wa5ARaRmJE4NICxOFh84v7rScq+6DiG6YdrUQOQ6AYtySDxZkd6Cpepc4msJHLWpz/yM+nUIx+6t/d/m795H+B/mwP2/su/ByPw1d8G4NPYJQBOgHyj4MzQZ4AP11PIDPxu3xRYAAAgAElEQVTLIEYeAPhG/W4K3VL7Hix4wfiqT7/X7EkLOpgoCcXAGRlFSLooSdAqUEDd14ePrSm/cF1w8ZpKln1QCuLCtWA0p8RtcCXACs0gG62BRdbXy+wUMhJZ7hKxCG4LcB9NrIK9Z4NiQwsdqo1l+DnBeoB4rsd0oZpBB2hru0njHQ5VWMQ6TBU/EGyYkh1/RvCV3VYygPe6BXgyCXahVC8fribBiqrDlwGG/Qt9NaDNBj26GZhTpHCzRkFRneI/6C7YYDMRsIjInWLcCpQVzkaC2YzQsi1kANasGS6tMONXHlRuppMDtfIxlyz3H9KtK/0JMBMQ7t5n5gxMZsm7Akz+ZQyWxSzNvpIU9cscFk02e/2xt3ZIzcI8aplmhkQXmSoHl4hSnbqB4z4brsFdW8/oTaQRZAH8TBuWOEY+03439OI+Q4okWC/Y+xLgCyyjkJjrLpsGeeGhjy6KyawdvtdciM8t5SfZRYpPteDT7IvrIVK+dtWVJeTao626Bz+HEAzf+BiyEFq6R8o4wAZsF9IQMyTWjXsAKdERPShHiqZvAugsqoqD1BG0oFwdtg19LGwcAwDoaT1DoV6NhjulLClLiWALGRfnfM6U5YA8j8cDAD+6N9+/PwvbfOgl8W4Qo31frOV7iN6xy2uzlOeVzkn3JECm7wtW/94avvfzRbCo5A32fffqctp66wbOOesh59jkuQoWRmEmF2H29vm9zL3rte3cYYxsdW+mxnVpEXyLgNF/PyDIqzDXx2gsVpvHNpBGRQdz42lvcSaIhSZs6DJe2zLAs1iVHsPrW4KhTZDZAbyGH7a1DxR6DmHJMggbP4qs5fS5c+k4DH594fFgYcO9RkYexry7fgnXldewer0EaodpNfaLtapUysDI8ZPFdxUw5xhi54nSwhbyoc0Nmj/B1HfbAGaAvgCq677Ec9FaURLDYn+LVHsEJzuAjjm67T77oefSmSef5pqO4jxFZoztQH27nTn3IGOWL72SVi5idYl0YwzJ0dQMEiVkMhWkR/ZXUGUh49pT+hQdrM0cmbl0Pirvs75JO0IccLB5vAuAXeV5tQD4YWNsZkwtNZ+3YXHtBl7zMviAWBvT3UGucgW7000A3PR4NT3x6PH0yY+eT49eOEvzNuuDmI8HMPmVubQ/dCy1BmdTk0JeZR419rI+LtCuxPR8JstyO136+tfSq5/5THr797+MfWcDN5rh9Djg+ocJGB47igyzDjFSw6ZYckdbA7NI6uOVxhm4Wu8Q2ecMNmOMDQitB2D8XidT8CV836/ZOI2AZopi/uPHj8YZtwST39LQAHBsDdEsa89sxTgN0Sro6O0yPUYwVAPcD+LwM4wWf3TPoA6dPTOlxdpf57Bqs+4lOXSHGaUW5JAsXFuZqExxT/kfwStORwcEp9ucYZD6kb2qKnkB3PYTVOrf7po126uRg+yTwZ0FDBE68mz7uB4G1omGNGuXbMcBgY97F2cmyD72Fe6DHSt1NWcwswoBtcuabfLsdrWqZq3lzLzyT6WlWFvyXg1klMoIlQbiDMqaxK6T57+KnM6ssn1YJrm/EeRyYnubfQm8Y29gL4l17BonM2Ixr5KdJj+7tr6CtLSSFufm0wLdbOcIsMaQIXlWRuNCgm7P8g1kOp5h42TbtKD2jHCvNPgPEov3NGkpWy/x55dOdu6zYarBWW2AnmufeDqRVcPulHWnnau9ZVy7NQKKA4hE3YG0EBXcVwnynn7xZ9KJhz74naKu9wH+dzpy7//cd28EvvL//re0jL8ZG2TJ4gewL8C9oDCD0qLAJ3BCdtnJjHl2XTgomMRgCwu2NwBTKCIyoJV1znKJzPoFNNH+UskN3uHhcx+e+Rmw+/6yd4LAkOiwr5nG8+Jy91mZ4BLgZ8mCXR1lXLsyzGE5R0quALoBZL2GkO7wWj/D/VN/XA7b3KnUz1DznbXQ4d0VTAKMFiCi0YNhYsMcg6Xwh9xg6iMEA+F4kjtzhg1mAHwObj2t7awbNpayuRZZZqCdJSal04a6SPd0C4hoNkMx7SCFtNFnQH1hSGYE95ltjm+ZG8daVFYC90jzFk45D9RMhLyiAHxlJiYDPp9lznyEfjoYftLBpayn0LWX0oMyGAhLUgDqEPcwxsbPYKcegH5X3SNgTDanCfvT1O6UX21gYqo4wEMAcDMQOZ16qISLW7AYrAP773PznqJLsRu9QaFAxV8ekOCUQN7X2xhpk8+vUxwns35PtlIEKcFy81nWRgQeVUvtfDDY8SAp5mqop/m9qVuvSeClRO0Y7hqnz5wJp58JWL7hCbX6zj9Tyj4zDTPNbABIlUVQ+LVPb4dg7yNAlqlX42yxuUEHryeIE2wZ1DlPlbetImVZBkzYxXZyaha//DHkF9yPbF8ErQa5st2FR763oizB7EPcq3UMeX1mIJ6DtLCh836LrE0GqRGtR5AQEKkYq6zJF0AV3/cAfYRL9zajEvQ/uDtFPQQSjdal26nxBk4013FuQebg+7esyyCoqyJ9GCP7sotUwkfRU49MBqfN+JhVqHNvQ4A4mfBtrU95VQAPrnNiEbnaaWQUp9AxEySsEAWsAexXCCIbFKLa9Ebr0YceOo2OeZiCXDqfLm8A/O0tgSc5nzMNgBtDVjGKneaR4yfS0YefS5MnP4BsAmAmKNDBiOfY27ieti20XbsIKNoKeVcuwC6LnS3gs0FWJheUiwg+ZOobaq5hxncoBNYwwP3M1x1Ab7vGZFO1+VbFIbHgHO6wV0zAKD6Ohv6RZ5+l8dSZkGu4/9RggCMg6+ICs3Y5tW+9nXYjWwGjCmMfpRHWKXGNAW5cK+w/ubEcgLHw1d/mWbRh6LW13KBg9g4ymw0kQw189nvox82sSVjUkKt0GYd11tQeJTWDfRbkWodFzzLW9IYuPgQIyp2mkZM9/9QpmiqdTccpFrURYUQZg1OkaI6lvaEFGG9rStCNA7oRyCMjGaR5VTfduHktvfXyy+nN3/1iWnrzbbKikCbMuzOwxX/qkVPpubNzFBDzXsPW/LBWAcIHB9l1ycA5Cpyd31E/ls8Mu7LumHHjr4YAkpv7A+kVMkivAibf3MAqkz1qhsZnMzjX7JFJ2aJQWfvVCUbtpI2VmBejBC4D2qxS3xHWYDybwZXNNElNwhTjUfWZGjTyGfLrSkJ1M4rMISz9Op3GN/i5Gt2X63wLdk0/E9eF/EwJTz9kh4Whdlg1APfbs6kHSO7Z6AkQWwkgb1YJYG5HeX+GAN8l2c/42bl2LLqmk+IAqEZDQT5jm/1mBwYfliQDfP7ODsgGl7uuA9aSTnTDnGPuLZ5RLRh015lDOWpNHZ/fYHxuo51XYmnWUvebejjdEWjxq3vSgGYRQYrk88TtOs55AbhyW/ZB6wjcVXTbmWKdzbO3jdcn4izYB2wL4INgi07iBEUElyMUGrsXeaYbjEStAM/ba9TxJzpLF0qDME5gLMQSzn+b38U6YH/W3axFRtCg1nk5RO3EoDaoPDkBPqEVZz4A/8M/nU6cfR/gf/fQ5vvv/D0fgS8L8NdvBiiXuY/kp5tEWNnnlJ7sbBSORSr0PsAPmYC7iaDCluyB+k0DZwAako6wIMkMsDaO2XfeDSAzzLnQNn+bAhRTZ42y9mfuFPlz2ZaCwZdF9e9yF1JBlkWIWTdomlCWWFtNHX2UBLnIs348s5IPMruCHwsdPRD81c/zNTLq6qvDstBbEIzzG9nENuneAf5eiz/PMS0y3Yh0B1EnmJtZyQjIEsjeq3e0I68gX0bfRjEWKVlwm/XxUTCGwn4AFqFWw9u/hgyhD9cDDtIujCNokc/J3GtgrYzeMsPhWMs+C8j8MwdnsPhGLsHiP/DNv8eP+eAC5OZnUxYjB3guUixDusmEdCMDYTfyLOjJm3fJ4I9ZDCXrzaGpa84OQEq7vw2LatlUNzio3Li30F1631mipauMm7je5dnVRhmUG3cEPswlWdyQMEWAYXraOVnUVRSA02uI1uZY4bVItfscR8njB0BRW1l8lzIWb34wXGhyUCP7F1rOmNcxsAGAdXMRmI9wMB47tpjOPHQqnTxJ8R2Mb0iKnMchhcopdeerOtFhgkJdIdSVHsLo9bbJWvDs7bbKaR0svsGp965UJwCf9yX4L8BYG0C4uU5HUBoHtVu8jkSRDinTAI9RAkmfm8/Iw1apk3PI9ec1lAD//jzJgD+YdueD81+gH8FM8ff+e5H1yH7tpeQmS9pKx6Q8l2RmixqGYh+I94mRy9K7qHNBq9x8/Wraungdz/UN/l69OsWIYn8L7Hm+Flwf6kXtcwe47FI5qW99dDwFIO/TPEnP7G1A/66HuzI+CrEnjs2nQRjSXaQpLYKlVdx0NtHz2kFbvZjF+gsL0+nESYIAft+gYHsF7/2W/TT4fH4McDEEE8mhjlZ/anY2HaOb7fy5D2FROE82yR4EjLuyvC1sFdfeBOAj09kh6FLDbCG9dRfKQcrsH3uOPSgs9BMoqbdXY++v6u+9/+jF4J7GNQqytI1UCqN/wE50dbbQtg2xMJwee+5ceux5rC5PXyAYQn7EXBzw5+xK3V1PA3jz77bosrurbCibFUT8prTDPU2gZNBo0MD6a+BX39S1hzHooN1u4tK1gYPPGha2qzT10g1nV1ZaS0OkHjr5DMGi7tE1uIkv4gHBTT9WoaMAuokpmkCNLwJOCYYY0O4WjeyWb9KEbC0dP72YZhbQjRPEWNRcxfWrgqd8pXi90M8eJ5ob6LS2ubGR7l66mm5+/dV055XXUnt5KSR6usTMMQ+eO76QnkV/v0ghqwlTwbxbl6KjaDRWZill8KPmiTEwc+X9WE8wCPPOWhzCLvQVshS/C8h8kyZRS1yzkqiJ6RmKrifSJPe9QNAxRmA6Gk5oPB+CtT72+QEAfs+qXph3vfdnt6kHwlWoitRq0OZOEkCeWexjcQ2cRU2W5DuM1yrvU6fodJqAc4R+D64U63CUw/S42BZztsU5NYJuf0KjBpey78dz67NoledZkQySGNJwwv3RvRbQ7JnRb0DM+aJd7zAAv8JmsRcOQgQJylAIMA5YA3uwTW316Nb7RH0RxBS/jmNfOUZtl2u3Tc3UNhJJ98TILvPcexJf3Nxdshy37tIgjOsaJ/Abg0TRvlmiS9a+3wYt3LsBtHuxz0Fyxl/r7JkG2ntRsEt9HXN1Ernc9DifPUI2jn1Tht69RYKtzGAYqLn/RwDgwey2Zd0Fz9raALPh8Xo3lTz5OR94Lvpyc/2eC0rf9tnfutYIMN8MvDt82yyyRi2OkrgZ5kB0Kyc4evbFP0NG732JzvcchL7/gd+9Efj93/pbAfADuIdWV/ycD2qpgGD/BPgifldsbKYB3/PCCoaQgwuAHmBJbXgB8jPAzyyhoGIPz9oSm5baeCU30Xaen9dNZ8hmNRZJaX0ZaMbupRbHZAvIaNTBm8iAKomJ4mA+wyY1gmcXvQu7LSvGgeumFAA4ZEVZopOZzRyYyLzZmEv2PB/aGTR7aFoEKGsnkJe3bMNEHPAHNY523bRbbY3NyVbXVRk22ami6LVm0RSM1b5MIMy04FY3HUG7mnIDkNDfm04HpA1XBXC0GscCUz22aX67KMpSVaKhTnHNAtGIkPw1g/3MmRTAX4B/D+E59A8C/Kwlz51KM8D3dyVgD9Ylx2Jkg2Wks9wn69p13ckBUFnn0OPFk9YfeDkcEB3cEVpYpwm2G8oUOMi2KICy8LQVWszCmlItJPUEWg/GZ0TWIN9f1lwC7tXXC1yKjIIBi9MpYkjmmIddh/fcZiM3M+I/VnkmWpBm+0cAMAfyEMhA2Uc+RIoi8ngf78uHXmSnlDCEzMwW9Lkz6FkkAk8//USaw6HFo06mKWxO478MkK31CCeicLjRUcnMDwWPAKRhDsF9WMOe8wZWP+5XKVM4IOVgWWtCvbL3+fdwRbK4nKLGTQD++loL+QSsNJNklsK8BWxEx2wMFY1nCJBYK1l+ZGCZ5TkB8l2bOU1RrNOIS4qvDO7j2QeYN72egwPlP+WPxa+xWPNV3vsq6pdzbFhIuO6Npxk3DtMVajAu3khdJDrWYVjMHk4WoYfVe11Ncl90pNXSrqWUAO/6McB7lee0bXH1TQCFemcDW9j2YTr/jp9cTFWa49BdPi2Rzl+ik2gDZlagra3gSF1XLeV+WGHipmPH6+b6ZtpYbgCmAHtkDibozjODnKUOKhpgHOsUfh575Kl07DF0+BS17qG51tFqwH1ni4ZXynTWX8NObyUyL7lDcg6yImbib13bbdaqxZtda0YA0Tusc291F8o2spyOYgSWFkhbeGtQILtedIkt5skwkorHnjmZLjzzQlo8+ST3Asup2flhE6kBlpi9zTRIJ959/uycLCVUYc/p/qv+3/fWrQft/zpNolZXkRYC8pVcaIbQQfu/ThC2gr/7Br747qM6lYwxby2SHWOcavQX6cd7/BCQ3+vrUBh9QP+AkTQ9t0jn35N4my9GBqu7tZHWrr6bupdeA1AitUO+BlcRzmIVgpNB3qdCQ8IKYK6PjJXNzwxoujTHat9dTXt36CJ7C+vKG7dw8NygzqKW5vkMXaR6zbU0y3M6gd3kLDUWSmj2mMjUTAc7bw8CQ/K8leU16Zzv12OTcejQ80D71PHaXPrmjY30GVyIrlLX0qCPiiSEspg5uumeB4Q/MzaDC04OtDoRpLEmdRUCDHYFqMh1BpAN1dmXJni2kwRvY2SPBh1zzgNBdO67QUEt6/xtMr0bSmAA0BPsH2NTgFl+VpZ5RzctnsMy9q3LNAIcH59Ox5Dj1bnHsFDmu8L9aMNbkQRA3mXTPCeUvSL32dcG2FsqEl7Mm0H2V1vV6PO+p3NPIGz2BfX+nJe2oGqwVzbIjkahLf/mXjkxwT0DtjPjDXsPKWFw4zUMICuK85A1vgVpo9XxJvt7ZN9wS3K0axbzKkPiNVUILwPoTYwVtvmsGtfoawTTM4zxKGvSHi0jnKkTSJME9yPYgQ7hplSR2FKWFwSO5Ip1IDbcymd3FPRay5Rd8ZnDNlGzNs+9NNc1RVF14RTmvq4Hfzik8bM25ZJYcD/RgciSbHmenW4HSdwMiUDuh/Xz/Ed+Lp09/36jq/ub/fu/+xM/Ar/7m7+Mo8D1DII9sN1QQnYjE1+k/guJjsg3MLsnnOAhAHEG5GoKBdAulP5gkjJT6O/EBJbXKVmweChH6xYrZU19AHx+tdh2SCtMGXQYiSw3YFkTsev4oLWbzIFsvO8TBYeFJ3gJ8KPVOyC/7WK2sFUv3CgcLKP8PwzwPaSN7pXoCBQC5PKX/owsiYFENG/i3tTIyiTuG2hwgI0ARK30F5RUlQrZ/TG6UNpgQ6mO7LBZBK4/GlJZWAeTAAD2APGUClzFZ02PP8ThthjD2tNdBTbPolrfO+wffSbRQCePbeDwgg2X1sqaaf4HWBPy39fgO1aZ7VInnjMYBZMfgCMDeBn6AHRFAWo19OG5YC1sIEOiZVwhk5iZ9EPGf0p3Cp5PD0lOCzC1STGtjbranEQtDrImGQhBnXakpd3jvg1VYLZ3+TnrG0zH+r460wRrE42P3JzLmg9Z/hxYeAD77bNVN+r1C3Lzz2XtfVmEW0pOspxLHafBj/NVsldgbhBbFi0j5xJg8984INoGVI88+hDMOb7SsHEgq5CIGbQNMn4auoknwmw0ojQ1qByuSggsUhsBkHJw69ctqJdtVaojyPd5hVQsfmtgoSbWfgY2Y7FpF+lxGEIdhG6v7NDVEps8/nIKO72FI3No2JWlcZ+RtvYbuY6FnhEwFr0P4undl+roS5JtNvP3veDOucKfHcMIUgItlYAphwj5r5xB/Geg5X9lcBAgPweJ8W0NzN12alBc27uBHMJglrE2iO6i5xUMDxA8jUCl17lmtbTbjKsAfwgQ38epvH17NbVh/nuAiTq65ZrWoYsIKGDut1n/68yvuwDDFQC+doqygOOwoEO8XhJggGc1zc+oFRZ0b+IGY1Mmm2aNj+CBT2OdKpITsyqjBAVHzz2Gb/yLNIs6G6z1Hs9Ib/NDwMrB1lW85nHTad9mb0M6FjKdPBYmLx1vi/jaSFlaNB7axl5SByxuMzTREox21eYpx9q1gFdnnWCYzeSZKQhpknMdf3Du9/TZcbTAj6dp6gKG8X4fAMzv7a3wnhuwtRQH4k/ejaJeggfXUsgVNCSwSBb5AuCoRQZtfeMwWPoN7r8NI+u17PAsNsgu3MIm8ubtrWhGN0s9yQnkKifIfCzIVAsOWdsVGwlOzKYdGP0xxnLcLMoE3VYJhKoTR9ij6VcCMNy4eintvPKFdGXlDvIU5js6bfdJO5Da7MziWiuY93dpPmZBpNk87Et7N++mUfbBUebNNvKqTnM9LQI8ZxdOIC8ZTK9fupiGyVqcg0Q4zTWM2+WZzRhL+5xJYX/N9s1GXvnciHWgKxrzdKefWh62kqH+iXTt9k76wqVb6RbxR28e6SP70y42pZWJgXQeB6DnJgF6PKJtzw67UrfMgjC2fMYO97AJMF1F2mGh7AxZgZMw24tkZ/rc0z1D1IATNNhDQIB/m2CnS/A4iFxwbIIAisCyT/tK1u1O9MEYYF4ydgRfk9TyHJlnrMmQeFIqR7UQ1ICmYtCtSpTPseZL8dWeYwpwVwdfk4xQWkpw0iXo2CPrtce+FuOP1EiLJV11lNtYc+FevMdcG2bfHhtjzbF23Fe3Abu9APhFjxZbdgWXpPyInhJI3ZYpSu7Tbpax6jF3R/n9Js9/2zSUeyzBYTiJ2RvEX7neftyGaoD8Bdc39zeKFHeCoEKd/RCZiOog8tYBAsmQXGUuMEsvbZpJ5juIIV3IJF5CDBXOWdE3Rscy5Tv2YPDz+Vcls/6sfRvarIUe92YDTnMtdQMK3ZvIJnQ4m9bW19jfp8L9yODgIx//hfTIYy99p5jufQ3+dzpy7//cd28EvvAbv5w2V67FgS1wlsUX4GeHlnywe5wFGHIf9TWCCBV1QSRn5lU/64DzRdFnQAXZBpkldbQFUCwhQwQQ8h3saVmiY0U/Bz8MlsmCOhG+fuQGDTKg23SyVDOnrZed7tSjRgOk8OzNHvgWHepmIoPfCUCt9lTwlHX9WYNfsMVB4BtAFFaZZi24Xi0Owx3IuyqAj3BTYKbFVoXPP9BLl1SgWm9dQKocRmrFo7FUyJbQTkbhqGNiTYCdaQX5Soj08LboVp/i+BTS3pNppn6CzRzrtGD7sZr00OcaLbDkuI3rDDDKlWW2ys/J9RFZjpO/7Pon4opnF0AtM/j52WZgLuvsV97ACxlG8RYPOufEWBUBQMnil3IdAzQdGCZgTg+V51Ag2uZ7Az3rKiB/U6mOdQccGgYEYY9ZaJjVk4a7Aj/nRVTY6MMVyCeZ48IYl/gORhpAJPuoQ09YSMSFx/Mx1ZzdiHy9oFd5lQV9WpBaJ8Lhx+eFQCIYbvWX6N51NHLymY4JyYTXgic1gP7cuRPpoYdPwZqPM5cagCuasABw/LnoO8Dro7gr5Gdci5kBDxZ9lYt5eMABWQGcyXZZTBf60dDjZ6cHF8eBDiBRiOe3+nwBgoejdRcANbIgzQZM3woFpKs4VNjmHUZwxkMJ2c4IBbg2JopaDt19fPaZZy5WbQbfOXg3AChtMQu70xjGPOAGCha5ZuBe/JyrvATyMd8YX6Vs/l2xV8Q8suDED7IYUDvIS2vpzqvvoBXXnxp2Ozzus/+0fk9mxvYMlAC7AhfZyBodLfsAANvWYQAA9cjfh9WcoKPrIICxC5PbpdDygEJDAdjqHbT1sNL7yqJgD4eZh5E9YE5pDTlPkeMCBZ+OyBYgtwnQj+Z4+n5bYEfB+gCEwSiSqsUzZ+lg+XyaOnKBokyK7rxviQVAwn7zOk46F2GqrzBP0GHLnhqAqsN3H3TP0KqPTFIDtrwFM26mLgiDKAg1u5g12u4qB7jTHMIwB2Dhudu3QhcRi2NrfNdhiydmYInpsFpX3mJXYzq17u9vMfeQB5pdEPC4JsxWQmSEU4/jbuaA3+szriRwsz2Avh7JF0z+PnvTIOOs/GiJQPydq3fS25c3SKv0oZsfS89/4FR6+sKxdGoBlpo9OAqHsZUcIkjdp7PusCSG622IMR2dgZXH2Yt/7+NeN2/eSqtf/I305Ve/yTNi/eEhXwGUO0ZRJildynO3brRFd9a9DQInAH4HVlgpissoCu4J+EdojDjC+7aZZ1dWlxI7Q3ocmcfTBLfHeE/HqW9ESRzEh3PEANmHoNzPb0VKOu3wuT2es7KtAbIyDex6r7OG7GzcPzUS58EORMsOQZXgex49ep06qj6IGpVQh3R9tRbggDW/xdy+xXp8e6eZloYO8cifTI9i/bmosYK1DWSpttnz9igoHeH5qq2/TSflFgXhFuFX6JysFaSM+BbrewtyIwrsiRC7BIbHYdKnZgW8nh8y02TzbFfFXFX6WbHelqCsJaNttpdr1SVK5sku8zp09QFidS8yiotkKEFoP0FAxf4kAm/GuGlH52j4ZLEpK5H39hzNpI2BpmQYOnabNhK8ZfJMFn+Amo02gBjLWcZkmGZc/luVcVGW03b/l2yJfSNnkJ3znhFa3NbINMxSCD5K8DdMYG+jrXGyOsM03+qnR8SgQbV7YKyR7Jxj9tVtUolZm8yDHva7XPcu4+NZGkYaZsQJXAX42lQbFGUDDvYIfmadxmLZntlAo8Z+MMs3dSF8iuvjLl79nh11nYf4sI/90J+j78LH7p2l3+Zv3gf43+aAvf/y78EIfP7XfzmtL18TrmfQEkR3ZnPDSyT+l1nejOUzSPLXAPiFNjunrq2qV16TGyu505S66ejmys8FeywgDQ2lcgoLw3TSydKMcQCROvpJDpYoLONtdkh3tttuLlbbs/kYRCjB0CKT35eykwD5IdExFZ2je+0pLWJUZOP1Rro8Otd6C95sqTXOxcJ2XLToVkmBG2UURPJ/FugzNRwAACAASURBVK/JLmgtZgXtgRID9Igjui9weFZ0MOE/lTlaAEVBGWyFaeQuG5N+wmH7CUjraEenVMfeOchxFo8cRRsMGybotxDK4qAA5fk+8xfBU0ifMhIvtfGlx3vJqArwi5ArgzuzKhFI5QAsOuvKJMZ9R4QW72e2JiC14E3W0YCmkDOVEp4y6xI6a8Z4CjAyEm3gYWZxSdmGWd3c4BBcW8d5ocHmbwaFVDj3IIMZZnYx5jJSHujWUsCsA7xkqA1sumhKZeWy5IRiPH5Im9G2UgyO7QpA20yPtRhRqPoAY23WZNCOuhx+Fq/5bON+ZTj1gea6fZZmWGyQs09f9QE7XOrUBJs7NT2SHn3kRDp/Hv9umvIM9Kt7pclNSAIKL3rGKdhDtbo5EinWRgmO89/tKcWwroL5MYLetM532CrGmsgFxof4c+vHHgV0ukkA8A+1Qg02Nh/EuwCNBqzwXeQUd/Akb2CxKGM9j/f7PABCXXT/IL7jZrbisM4SuxycOoZFUXGAew/T7EhRFuOWAbf3Ej1uigxOORciq1cElL75gDIAp2Rk+7LB6KEL2L0DcImoO61/82a6fekagR9AlzmtPOuA+acud8jO1Xx+x661SiJ4TY1DFiwCeGGtKGEiiK7Qxr6LnruvAthjDmwoS6m0KY7EeQQWrrGG/IsmarvWIUSfDphXGkhtw6IKko7RrOjsGUAyc6EZBa/IW1g6kgNMvgiMIISRDlTSHNaUJx97Ns2cehq2eRYQzb1ILCCJOYC57668lbp0tD3cb0ZXTWjpKN7Lxe1mXOzXQRCBc04H0JilaI5RDqpcYZGpcb0pH3FPVUpm51WCtBGAT4VfYw+0KFJJmZlBxipnRwRxWY7jnmbXZh3JOtQxbKOnb1KrsUFg0bCxGH/uABq1HN3ZryGvoCCWv1caM4IExH1pmbqEt67cTm+9ixYdOdixxaH0iY+cTT/w/Nn0CDp62dV9gFeP1koDBN8JDXuVLFEUb7snE7hWkO8M6SvPZFi/uZTe/O1fTV98+ctka3ieMteAysj1WH9hoAPwbIdrz3ragwkeBDB6/U3GrhOBo0y7Fpg4w7AuDUj8N/3YH2F8nkea9Qg1GuOA+37qbOpka6pKLLUXNUOpsQHjTHyQAb6OQxIidhxmvfbsQ2E9FhuA9rrhNMN4WsTd5PM1MNbK0joqg7BdMj4alvV4BivMzVs4fF1qbaVbSHxm0O0/RGbDglNGKlUt6ITc6EN2NIm0pY7s5A4Af4sGX9O4oPVRBO2asTPwLebhBjp1LZZ9RoNc8EO4y8yQPalZf6DOnr3gQGmaDSCtRaIAegdL0nX2MJ2kpnkmdeRSB8heWgQobYJVNabWCNSjaFY7yZhmOUiwXoz5tM/8U9piF/awjvSsDMInN+vTSnfQOcl63ieDHlkctfSMp5m4hrUuSNGc95I70d8jeqKYWc11b9p92rBREsB9xgzvFBnHUbIfw9S9DBFMDVNLVCdQHIbQcoxtHKebjqRL1+CGw7fGuTKEnSoPN2rYOjR724asi8ZdjJEYQZJsl/3DuTnEPWo3FQ3BkOmZGdQ5ZwXTgjUC7z3eZ3KSJnv0ipiy6Jnn39hkT+GzlBf1uOaP/9Avpsee/D4H+FsUgVxdw7+2TZRyvzHh9wAq/sn5CDOGc/W+dGKqP03RIfO9/PW5f/w30roMfgHws9e5QobYG+9LOAo2Nw72eE32ow2gWAC3kEqoWZdRDL1zod8WwAgKI30mwI8jL9hnD1ILyMqmG1MUcfmaKVgNF7lgyoZAnTYtt4PFR59Y2PvJ4AtUcgMtD8LM0EdTCzceNjIbCcmoxbXKKsjQR1Ais5TFLKE4yqRwLoCzuCg8/gsAzOs8bPXmlX30JBEMVQAPdcBWtcgO2PRK4wI3SPWGw1brs2EK6rc5MMILn43JlvRadvWziY4i5TBV6gG3ZzFVSJfsOpjBfbTaLhhfXRpKOU4prQlwXrCskdrkk9VnxzOUAA9i24Cq0LA7BrL+xbPJ5FdmvUqf+wD0DwDXcMyRhQ05Qc4C+L2ArhQ4QsEfWQe+ZcQaHHJ63q97mKuPR2okWJFBUqogUxIrThkUlxXMM89RBn8H5xlZetnNCAIYf325DYgMjsZxpgjJhsyU4CdmqV/atiG90DLVRiwCvugqmvXu4UUviA+WSHkQ0ideu0ORo5xfhwzRBL7XF544Bbg/RWdJdKHh0maTIAIU+0A4hgAcmSUP0PKjy5qEUip0z1o0AAYsIgMpSBqloK1OKt7GbIJRrVOpnOM9BfSydrkuQSZfwKgszf4Pu9y7jXgaoNwVmOg7dNXcgDEUOC7QEVMN6dAwkiDGRKlbFKSHxWluviS8ihEyIApwr7StAPhRcJH3v3DGCimbcyEz95m9z3+O1zjiofPNVR8y8lFYGIVt/D1OSW109ytfu0yn0DV07MxHi9gNFIuMh+DUDtH9AJfw2NYClRS+couKOmuC5hqdLwfYB9ZHYTwpOl6C8d2iYBlMQF3E0TQ7PRvWkxt0Wm3yLDuk3JvMt22ArWvWOp4TR6fSmdM6dcCkArzX0TtrPWjfhgqTfojPHII5HyJgnKZB08kLFNpikVepU0BaAPxdZVWdpdRbfRcW/22AH4W2dgMNZjMXBip7E+QbyOp731UKE1nCMhNiwF1k2mKvM6jNxeVhG0kwU1NOEQEaa95gyVoeV7BF4K7EkHGZkeT9LbZUJ46EpEFQvcW62yD43cRmVY/9FvuKQHya4kEE8LC2FLMCLN0TvN8BEFWD+XON5k1X0aW7L02Poz9++lj68LMPpUepO5manOT1AGAecth04mNfYa9S5nAImBpAujMEgz1M8CXTfffy9fS1z/xqev11pEzMYRnjss7JoK7CXFVT3QLYb1Or04NZHYnkZV+A647RkPac7tn8dRA3fG7LGireb5Fn9BQA/zG+F3HsGa0BZgm01KjL5EaP9djomFdyN2ah3TcljyBkzLwZ0Psc3IvCYcv5zk/s8nNAJthxgDKfv8NebcMvM08GoJvM27tghGWuo8l1bnEtFpXOIvcYpxnVNEHZNGfUCJ9X4+dHGM+a69U9z8ZqBEFmfdo8wxv0Brls3QhZzn72SrMcdTKGp/GInz8yHYHpHszzoBIxgDCTNAD2AAqYlp29yVj1kakZZc3ZE2JgHHICa1T47cguj/La2ekppGiw79xj7jirkwzXJvGhz6vrlntyL7YvifUGMuICfPe5SvQh0cY0Z0H9/D7mvK/XicZaE6183QsMWs2Sx9lhAy1rrQiwO1olSwawLyxQt3CE4vhhs1RkHKp0663p3oM0Z5g+BVqD9pTjYEGtBLYDyaOTmjJFAf5IjcJ7McAha5wga0c5KJ+zY3YYQmGf5+Xr7J+xY6darqmqFMo1EuesQJ99hte6/8d6Jxtk53XXrYSGhcau2Y998hc4A36gOFO+7V+++wx+EwusL17eT3/vS7vp1Vv7aRWQ//7XPz8CgvoPnhxIP/fBSvrYOYpwqKh+r34J8NeWrxYAPwtyIrkcbHwGvcocshY7c8MBBgrsm/9G6k//5ALgW/gXrN99hlxAuevPBQgvWfN8OEbLbDaWGpviFPIDQciEDH40RJIBYwPAEk4WX922zjW5m2mh1S4DjYK9DEmIIF2AHxZxAlPZfTvZFnpzt/cAwGxoRfZBHC3LIdlbvjaKjQUF0cnP9Ly2ZrIONhexaQ91A6aiBX+ye+qvBaBulND5AwD8XU6Q7RYbEkyEG6kWX00kLCMjkwQy84wnABeGJNqCF4y7WZBgWmMJZ7Y9uPyy6NTrijMyFxCXwNLQRZYmilKtI4jgxQAn+8hH/YOaep9DAbYtUiq71EaxXrx3ZqxLcG9RawnwY0z4OsaBKxu0q7YaoLHNoeUG39CyEtZ2i8N8x2Y6wSh5XTbzydKvTGtGGTUkDenyyLQAeONeNZKwM6JOMtYwKF1A7z85BvuTOx5nqViWoggylUqNAp4FDX6GqdwciOTi2Wz5qE0pzLja2QMaKvGr9pqVof302NMn0zO4lxxB621RuZ0+D6JJkDarTqwsNdCateyimR9HlqD5VXbYLZ9JZIS0fbPLZI0U9TiFpID8AR1lWFPQ8xxkzImQ7sjq23Mhg/w95rmp9z0YWWs3vNYGAG5ptZFuw+ZtAO4qvKfvd/QounxS3wP2iWC+GTBHB+Jo6w6AVHoAEInGVjL5rh0mxv0AqZhHIaV4YE4J7vPfFPNM9ht2Tys6ZUoWt9l9ToDPvfa0+Hztcrr7tXfo0NlB0sF6MWVvlo1vLUdtZhOdqVlLDZ8LWaAh0vcDMLPDpMqrWOcdkM1qce03OusAWHzYddVBVz+J9/3586fpmLqIxOsg3cVff3mF1zQ3WE+4dzDn7YpbR2c/j5Xp0UUkEhRtdmC313idenzrWYbJrI3z94J8nbnGkZScePSpdBQ//OHJE9yzEXxuogSyD4C/vXqRdbzCWAgcGbvIgoRQMfZOgzMtF5UjR5bQ+a1pQQRNRtFZfjZIgWcVsBPyQp+HbmAAqWiwFseQIBUWWY1xMTds5LNt0bq1LdbvoJtvtpCOwMyvwByvKxGJJn12JDUrSkMiJBCDAKltsglNCxa5lwqfrRuXKrctfn5tw72IYPFgKx2fq6WHTkyn0ycWwrEpekEINHUTq8wE69onkEJyUhufQW4Bq48MrUPAefXVN9M3fvs30y2kOrr6yKa6B8kQ6UTlWFkzs0MBvnPADuBzQwRyjIF9RTYAjV2BIc5JAvwun73HvLEx0QFrcRYnm/P0O3gEacwJhmkRbb3677q1O9y0PVjUwWtAa2BVni9mLa31GOJ5s4riWdiMMLT6PpJ4RNgzMu4dntk2+0abddOM2iH2MZyGlvj7G5CB67GuCNp5jzavq7L2xhmLETJoY+zzk6yBcc6vSZ5jzfXKs6gwZkD0VNshkGF/vwqIvUIGY315HXka7linyNxS83AaR6LqJG439isg6JWmsWtzPyy92Rwlmm0yownHqB0sXw8hUbSbHIKRHqSYnOIEZFPIJakxmeD9dBEzoLcA1rMmrHkF3DEN2ROsC1IyyFyzdkBrV6VO7muehWFJGdlxD8jsAKXEzvoJz1MtqJ3jHk4SFZ4d1sPJh0moyeT7en+8zvl46sg8mW73EtlyAj4IjwrynCGc4iTxzO62qSvpQPA0aWy3SQG98sRBtfXYVyrbHUHm1GauGIyYoReLSM4oz9GxaZt7Xetshg2y56/nSYv1HiSLdrRMrB0yzUr4lEtpp+u6rBmEQJSMslY+/qlfSOcptv8Ov777AP+zb++nv/25bvq9S4XVwXd4pe+VH/vI2YH0F16qph++kIHie/Hr8/83DD4A3xO6TMW7MJWHyGwHQx8uGNlJpeDxAp9lKXeRwhfwKs/x5wJIZllD/D5OLg4/QWMws7mQNYOavNBktYy87QJYIQU/MQHAhx0PFpJNvreDvpWD3Mr38D0uAH5msovrFKALqPiLHgvbQyacO6KYTc1rBvgZ3OYD1/u0mMlNzQM5N6EpGfxcOOh9Wg+gXs9NLWs+lUFwmMFK6Ak80M/GZUdEmC+B/jSgweK5jswEDJtt5fe0OTCrz8/rJDEqwB+fA3CqGpB9yGn4rJkuvJ1jpPPZH81OCmlNuP0U4L781depUZf5za4zOYgphBRZUsBXKb2J9y1Y2mxHmQOJDODJjABCBdqCe5mae175HKiyYCcA+Hswhj02UsG9FmQCfO3fGmykW2ondZCRSS/kPplZLuVSuQNsJxpeFa4yfL6bcxvgra2o2QXtJ2dm0f2GbWa+Pm9FkGogFJkT5ShRfpALhwVFEZBopVYAfEGbgc4OJ3oL8qMD29ZASvTUU0fTxz52Ad09RbF6zsW1ZJDvz/gVwJjDJB6g2ZCoU83EQGYrMzPm9Trm0TI99KuwXwxnFzZbkD9By/ZhQKyOO4ccaHvIz3xeoaMN2Y6BXnbwCPmH85j529VJA3a4BUu8DHN9p2xORBZiHl2pmvwJdOy6VeiuYVDCyIQtYViDhpQnB4IhoSuyQw+C/MFsph73FetfIOv9eW/FXAuvbRky5pcFgK5Pm4Mpf+kB9m5//WJae/16BHzWpJSBtdkB00nKJkyzGwD2ABpjZ4+kOSRRwxR69iPR06N9CSnSHfTSdzfuhhOND1ZXo0lkD2eQkCxgbSkgvHblTrp5i8ZorDHnzwjyhEnYuFEyAWOw/1OTuO9w2NtJdp1uygJ8O2XajGiMIMBknAWNowCpow+fR4f/ERocnY3nHN05LeDEHrO7ejn88Hfbd7JszzEMP/zAP1HxoH44+lsgwfFnI0vo8uM5ZCvL/G12L0Cm0rswKXBwczDvjIsOnXYB1goQ1zE7fLb0rCd7s7VJgARQ1OO7tYO+nuzGmq5VjIVZzQkCpCFlJkhcZPL3+f0Bz7QXARYFwtpGAkYrVca6Ms/sxm50hwBp6Ubaay4hNdxGmlZHBjULoAKEEYgodxDMj9NdtAZrX2NfHplEk49EB1Sclt+9nt744tfSG7/1z4INHsdfvo58bN9AghSdhZF2pw0PdDNG3Lsa7LlRpCv8+RaFjssw29vUXbSxY1RascnYcbUqHaM+Y4YA9sSxuXQM1vU4c+fsdoMCbbLvZox5DwsmW0o27ClhAXPs8dwr7P00IHgciYz1W1arymZHHxauJ/cqsR6CueveJ+vO9zaT2Z4MW3j9X2Pfvji0lzasEbM5Gc9jw8wz4H5ibJaiY9Ycy2aE51Lj/mfZ9yWplDNWIG4sxldi0yHgvQu4XyKz1SHTVaXfwQDzfmRmLJ0eGMUZigJ81mcf7JISKyUuFTIAFsnqBBPNFpdaqXHjTmrfwdGJPXYUCdDEMTrnMjYTSHymWRfDZPOUK5kxjfyP81C7SK7vwAJ3JjC0QmQydCpzPMIowHOHn8v1PDmjG3utuyD7UBQRy/pHdjyfpaNmEQpSIEgZ+w9YK2UjKt+P9a7t9enFI2S67edABsusAGBagF9FHume47V2Ye93OCs2W5AXGwJ8zkuzhURuHs1TrH3PbAtktyHKhpkLU85D3ss9UnZ/vbMVWTCJwi5gfh0b1rZudBpuEHT1U4vhfthjTuoYtKczH9c0zbOYpUj/0z/+b6ULT34fM/h/54u99F/+JhHU+9KcOHD//74mSW/9hZcq6S99MqdE34tfn/u1v46N3NV7MpAM+DJ4kgERiHtIZ/CXD3u/cuOWAiDKgAsoBFuFjj/7wZdAQaBjKlVNtYCrKHaVchLgq8XntXYzHQag2JzESn1dL7Q39HDYA9i3G5uwV+gXi8/KDbEelOcI/rLPdFeQbhEO4NEufLrY3GvKJesap6+ZCq9TkF9kAwxA4j1yAJPBW4iTI2MQxaCCt+JwV8oxQjq1RnOqAzSv++g3dzj4ZmDBGrhCrK6uYNbRCesz32bAFDFAxiyFAH9MP2lxpIAupClloWnWwt8Hj0Kv+w+gDAJKP/MSnIeW25S+4NAC2gJ8xrOxfbfj/wD777PMoDgD43sgX4IZgJwLldmwlbcEo58bllkvcZxUfo8DsCd7D3hqoqtt8Ge9nRuk17Vm08FH1iT6ERTAKBxbzOjwd6Z7ZY/sButrBNx6Kft7/eR1tNHpRHmJrHc45IS2PMj6LEEyhBF0Q4tF4bFAi2ce87PIGIVOVB0wHV/WAUxbpN+XABVH5yrpz/zUS+mDjx2hYY9panTw4WQh+1rUnjDXc6AJYLVoV4YtfK9zcPsgwC//bJfEXG5gOhwA4bXQuGwIFn/YTo2AfdAMCh306QZkAJI+NcMW24ZcJ3dwjm64FlX6DMJa0SZF6Kg3ezQp2qbeAVkM/t4j2gsC9Odn8dRGxjTsPItMmmPN9SstUI/8wDMoOwGX+55se2l9mXs0FMW6XEOsZ2tolPyocZXBl1vUTtUAi1O6hzPL7W9cpMnVamRfXOf6w/s8fc41AMEQz1J52446daRQE3RBnTt/gp5IuFtwnzduraZ3L92BmQdY75P9IXAeBUzVcQQZY53NUYwoS9lmnly+fBurTNh9DuxhWOMxiplH1GZzn0NVakSmAJNkCLoEcgL8DlkPmbpxWUQBN3IZIBuBQTUtnDqTTpGenz7+SPZq195SUmNnE0nJtbSz8ga2jdeDWc/ZPJn3PAece7FuYq65pWUCIZMIyg8ZKfY2AX6uGbk/b8JswOCJ8S5dova11DXI5bluws6vUm+wsozcgKDUNdikW2+TCbUEUFy10JjPm4YpP6OVKrrwCs/85q07MOEUYyoLQ3M8QK1Bf9VaDTT/4wD4qTM09jpOIfFWWnr37XTnrddSc+U2oK2Wjpw6jmwJieSo14oTOkFBneZENaQ5NTOrNiji6beX6Wj79dfTq1/4Ump/8x0kVnweloi66GArHwX26zSW6iLVO30CgD63kNo8e60czarq7LIkgx9FpcwxFsqwPQEAg8Nct8uh6x7tPJmupynZVvaXs0h8hgH1i8zXSfY0SYIWP9fSuYv10VbqyJyoM18WKdSeAxzmXi7mB/L+nmvLPd/4s65Hng8Ga2QIKyGP4f74+7dhy19BHrKk7JIAe1+XMO5tnyBlYnQujXO/U4zZCNmr7SvXmRf96dgTD4dTVFXdNwy0BeUHyquWNlMXZ6nxHrJANoev1Jpp5JmH0on5IzgvbKcR90AA6eoyY8Y+PUzGoo99dj8c2Zg/ZPN2kJp1kTr1A2BHWOMT2HdOLiJFY+1r1mB9khLHDvuvzLxHhtmKQ6U6HGqD3Hg3gu2iTsegImpqCoJC+V6QZ5ms86yTqLKGIfzkQ8JKABYEUl8YTUS/FDMo7I0W8Vp06/kaXakZx2PIxabJZgSpJ6HG+V6ziBeDA4NibT1l1HtkVxtNJIiN9ZB0eRzu8gzc/0btScAa2mS+yvZPMKcXFhZ5xlpcOnwW+0L+ce3uAWZsV6kFW1ldI1O1GU0XByu46IwhhWI+D7Hmoa9Si2yBlqR1JGg/9dN/MT39wU9+pzDwu8/g/49f6KW/+uu6nr7/9a2MgABBBv8///H3LsD/7D/6pWDwM3OcR831r6xCdqoE5Kb7s0d6Zp3KYlX/Luu3SUmyALM+PktD4hB1AwmgygZLJbv6+2Bz/TXYVTddgVt+/aBNUmDiJqbmYexmQvPs7rHLQdDBSk1Nd/j0yoAJ/YNxzt/lNSmLUEsZdopsbAJ9JTeZ6VcZUshQAuDLaAIaI5WewZqpy0ix+wmysPp1mx2wYY2HNgeFHx8sKVNniA1+lM6ztQpdHPvrsDR07+Qet3fQWnKtGHWEFMC0JZcV7G0FfWyNbzXsAlJppFKek/XPZhT8zPuuK6XEJoP77OLi70uLwqwHt0jV47IMotxUZQ5zcWXIVnS0KYC97+G9xnfUJuSvfX28BZWOHxus7xluC5EJQQ/PAXeUbw9v7Q/bMIkNWKoGzIsp7k209GpoLRzcho2XRQ8XG8fYa/O94tll60+9k+026jM0ENG/Xk/wamjHpeY9QJA3wEqa2jfICHtApRHhf0zQQcFazAMRNYer+nPlFLI3po63AJtgYq6NWgGzELCMf/onnk8/9JEL6dgEzM8BTCPOGwdYuwmK4xwsXInC4jPPiMzaFmPv35RBUQn4Y5XobRce9z5wD0yu2QBBVg/AapOZOEANnGTwlelEd197J+imU/yZ+wywb1pca0UCkzaMYLuDxILi2xWs9u6Qtm/A+jmukwC8Ixz4c7CodVguGeNg67VhVHZXSL/MomSpU3lfDnFudV++LtdmFIx+KRkzeOKZOoMsRhXoRSGvReNIZlZevZQ2r9kt1N4EyuvQOAP21cwesr5ZaCqGKSwlcKM7cOXYbDoE3O/is64/9TpShGvXl9MyOuUBpJOjBEOTHMqycqxoGLt+AD6vR/N+69YKFqIG2xS867CCHCka3zCGtcouwc4wY8GBzjNUg7+Flr/Gc6gKYgCA6tGdAxbaLpw4AYP/0TR3+jFIBrJvOiK5X2DzurdxCwb/NZxSLkUxtGOq375DJzhyzURWr2BA7gl3wkeT/2kFHODePTTXx+SMWSl/zJJF19m2tqIw89roNmDq17HeXF9HC77pisUxiIBlp7eVrt+5m15/dyndWM5dSc9RVPzhC6fT4zT40gr09t27SEmQQWBrOTa7iJMLTKcBMNdboe5nZOp0Gp0+nXaxYr375hvpyte+nFavvIujCDadF86lxYeOE4zaPZngHHZ5mIB0EP29sjD3rx6ymvUbt9OVb76W3n35m2ma+WjHVkaVQvB2NCPqAMR2kFYemZ9JL/7AC2m1RmaP3XWZYs0lrFDN0KEqRv8uIMd3ym7oFCNV8OSfnlmIzNcawUxXhpygboL9YJrjYo7uuxUKhY8zgGfQwXt6a4W4Rb2K/v422ZPkmJ2kUd0CAJ+shE4uUZNjKY17Oc8rzjMDORsKAqz9c4W5UEMOaD2Ihcl3Af5/ADN/mXXQsb6BwLLDe3UJQgYY30HW2zRB9Zw0NMXGvdZmqh6hropga8K1HssAaQqZ3gFuaJCahck9GrBBLvzOxtXUOreQ5s+cSmcsxGe9KCW7SV8A6wBq3Ju1RDq2KeVSvz7I2VZjjte4EVuyadM8zLOtccjYByL2Sr6CnImC3dwt3MkW+zvfAwS5nivuNdF1PfaIXFdj4O4poBRRialLNnIBAn0GaNcAQTkT50CTPUcSwT1Dtzez3NaJNJGQWedlk7EKAH8OED5PZs1Mol17KwbhyinDRSs3V2Q3572RoSHR2aAfgr0CLHi2oN4u3LoE9XExBrfq9Ktk5sYJOnXbs7YgnKw4c9zrNOfwugw2LAzewt3IwtwuAUVPYwXeZ4L6MffAbYLobEU9kH7wh9Xgf7TY57/tX777AP9/+DwA/zeiHvxb+pqAwf7k+YH0iUdIt1NwKihbbh6ml6/tp995ey+9vZS1tv8qfwnw/8qfeg8DzZsZpwAAIABJREFU/H/434SLjsu65OcF+k7+0NgZ+Ye9Rj7os2tNBvhq3QMIRbSfC8fUx7tZmFazWMcCmXubCxtAgGw/yl8LNjiKAg0qOGz7Bkjts0DrMPizC0dCPyz70FN/B8DvsbhlVgWBnp4lgx/XY61A6OwBjBZLBQNdNMSILITgMmvLlRwJiKpcn7pDZTr3JRdeniez3tQe3xQQqa9lEw9g5AbI38etsdmrd6zTtXEcRqcKS7uK/dv6+l2unfQfTidVPZEBJHpRi3v0Sx8hxV1Hh9pvfjjS8pkBvAe8HWu55KLoVhD5oNa+BPuli0756yFWepm9LzMuuQi6dE4xddofRc7FVwDuzGplWUE+CHSRUF/pe+UOg1mulB1++mhGM5emCeZ2YLiCvYdNVPNox8QmwHsdTXSbg1FpgMWNMull4XV8Og/cMERmVxmPMiotK7U7tH161DsEs6SmOLNLnsDhrqMcJDIL2GbCgMt4e1iptA1pEfNV14RdQFoXkNVg0LcAmVuwQa2Ye2ZT+tJzTyymn/mpF9PpIxS74d4xgDwmgsfw089jlBnXrOt3fZQ6+wcBfjn2DwL8DORyQXF2llKjii+7vs0Ujo0hdfBe/fdwWBHkh1Qna/AF+GGrGbKdXEdgYOY46ZSy2wVIKT2BObyNn/cqwHgLPbYBmFKV+fm5dARpg/PPQzy0tQHwlaMpa8pdWXNzrCITF4FIZu398v/D9raQQTn3B3T4sZjXnwMt+p8Ng3btlHrlbtp4k+61a0gmrKmwcBJ9rGs9ZHl+HgdzD8A2jJSjhqSgDQBY2wUIAiRHYenNSC2tbHI/LcZoCkbSQjxS7gSOSnEqrKUjR6exH62FJevSkkGhXa55+kg0dnnWdp6uVvbQ1tbTyVN0tAX8y+CvkRVwimQ7Rd17rPtxLdJIbHE+HX30BcDWk7DV08xbrtNiG+bXYYOOtgD89tpbsf+E/zgZkXuSj8ggZa19WZhsLY6AyEG8V/PgHw0elT5EhgygBJDfJrC1ODcsL1krzXDZ4jkzx4mNWVeDPGv311qaWQT09TfSdWwuv/LKlfTWtQbzvS9dQD//w8+fTy88fgzWmhoGgMtuH+wqxEMVm8tD9lFZWKUWh7CntfoRQP5J1g+B4psX05Xf+0K6c/H1YPhPPPZwOvLo2TSGzajX20NqMwST0U/9xaEuYGbqANjtFbrgutfduEk32ybAqsq+QaBHoG+nUYvXB5D5nHvsofTEh59JF6s0bcPychsZ08bN9dQCqO/Yp4B+A22+XdhtJHJVQNji/FGcXCppQ8tgJpAZqjEkKaPWZUEo9N++nR5inTxFFnGSObPH2G0hXzOjsQnZYLx1BJvbRSQwE5gdaFusJCgkY0qgQqap60pukOi5YbG3zG6F+dAPKB+AMNgB/F2is9Y3zfgJmAGYbWxzOzzvHpm0UdbyNL0ppmHSxz3PYIRbjNkwkrkxiqX3qJsZQFJUFfBSQD5qJ2A70bJ23mmvp8sQMtajfODhE3R4HYFx3qS/wybX6bpk3jOO0cSJrz1giufpqG45jM0wf688NCxDWUdDAGobKSqGjwwme01U2rDm3b/a0Wk5mzt4vHs+Vwm4LUKWBMoGE9o6C7ghPPj3YRtQ2vk1ggALYu3oTvaFeaqMyL1d0kjtu2tXvKDuX5/6UAGQDRkHpC8SwFgfE1LKwtLXQNiCdp9D114xkCvbyNK2mo04t9XWD9ssDUenA9ZEsPx2/I5aKoMTMnR2XRYjBILhHI0mcvYDyH1XvG/Xkdr9jpka1p0BvuSR+nsbaJkdtnj+pR/8eXzwv481+N8qwNfp78LiQPpZikw/+tAAg08xChGmB6nMp8W5r94+SL/+6l76zEUs6qw1+1f0670O8D/3j/5aSHRKHV4w1KZLlVHYNZCFoia11OXKhgmUs1/8HwH4JSsosy3Ad/MIBj8XInpoxokXLhX8Gqx71uHLI0bjEhSCWgyqU144dgImF+ZJEIieu0t0r31gvx381MM/APDDris60rpBcQiBF3WbcKPInXmzXMLPz/rafNAK7Gt6p3vtRQrD13lgxwEetgwVrP4Eu9qDwUoImAwyGJ+uhZBsbGPIbepYovU4CPZ1AmitAq7YiLEGc+uxTbyArIN2tkdXsLHRKbR/NPYxjcr9ZeeOnCEIYCmcDO26Uo24+AeAQgZgD2rm77HIGL6FBt/n6II2ICulNw69bEuRHSgtTksGP5yO1FcyNvuCyAD4+TmXGnp/DXnOsWNpmM29owYYcN9ESqBTwQ5j22QzXfUg5EC0+2sUYnn9kf3JAUdgJzWdgHTdQqy3qGEvp+uGUqgMOtW1FJkNfsgN34NY20yB7L5Wkmg3BXihmZcJYoPvAJY2ORAa9hzgLVrcg0V0Zk+s3yCBm07OjqZ/7dMfTM89CeM5TAEih3KAdg/ECK7UpjrGBrBO1RwQCpBLcF8GWeXYl1tkPEOZN2VcxazL4J8DJTJhyrRw1kGGULGDYwB8Qb2OOgYrGeDnWoqC3S8CL+3oukjA1HrrMKQt6Z0t9uxNupLSEKsJ0DYIUPc9SQHe8RPzaZYmOnWkAmaqslSrYPLvsfhZlpcbRRX9Igq2T4AfjcI8BLkHG+vsGtlyuA4QkPmfpQqdNXogvHU9Nd++zbVXWX+kv2XthRjeM4Nj4WAdR43+ydHUpONpg2eypKYZlrwPBn8Btn2CpjPaq27ALPcdUCzIk9gxOKOR2jZ1OBZbn334OA2/JgG+7bR0S0kXDZvse4E8wwZGMsFDvN/c3GgAfAOHTTy8V+mQu6/VIGMgcLFrqhp9A/FxPnf+3HMB8Mfx3jfTsnsAkgfgpzYdV9ff4Jc3GftmZBmtvYloQRljjuIYn6zr9p7tiZCVcEqjclYzCtzJHFgbJJi3gHxzA+0w9RQd9oZdmy/ZNMv1Fjyqc3AI9pHrb8hgprRwnPUx1EgrN1rpZexIL15FZ8yecwYw/ukXzqWXnj2ZTp2ZtK8UY2JXU9jafqyHAUkGDZIy/UgVqqOMy9RxbCIpdH377XTtdz+brr/yda65l+boATEPwJ8+Oc8+TBGkHbttI6QFJxmjldt30joe4v2MzawNl9gvrlD43byLtIJaAdxlYx9uErT1TQ+lBSRY4ydn0tYcO8DMJGB0jMwBbO0dCJuo3QHUra5Sa0CQqpSLzzm+SF8QWNZmWDFiKWnxLtcyQICwa6B643p6FLD3IXuIsI8rbWkA/DdwE2oyrvYmOW5tCvr7Ku4qA1Hc77llbZa1EmpKJIM4J+xyajAKkNWnvYoJh00KD+i7cEhwuNw/mX6fwOF6aEasM1pPCvm2ya7MbJJRArQPnCZjBpgdssBUuTkMfz9yQNfHGPN5hL0yglAlY44ZkpUOoJm4Lfba+UllUFr2IiMUzGoVCqm0icREyVYEsWQkKoD5Ed67DpgfJTAYsYeEDkySawJ9rCeVTXbZl60stdO6GYAOe8s6AbL1ChIpY9zXOAGFzbU8DpyqQbjwGx1wjBOsI0Lww+cQVPB57g+HTMKOzRqta5OAEh9YtMzYmlEV2GftJGCffc3wjHAmAP44mRkdznbdp52HfPCQLk2sR/X3nNYB3nXT8SyK3h1KAu2q23H3Jeta1BIZwLqrCPDN8ntm9RmQgBfMxjTYL3T+8VrsQeG/xzNmYYxBgEiaGGW3dXrjmQ0SSHzyR/XB/1eAwX/y2ED6N1+opE8/NphmqRD36/LqQfqti3v4tB5gHdkfLjPig7//1d30q9/8F4v6P3R6IP34E+j6wgD8D3+9fsdMAA0m1v/4TMAj8/3pT3+gkq5h6/nuykE6x58XCDZ+5619AozvTaHwex3gf/5XfwmAD4MvgCnScyWXH6kzFoGazlzMmNNxIYMoJBsB1vhWx+YGJogQw4dkJ8CErGAGowcs2Aw2M4DK335uZrFdwAdYE8ogDLKJTSHRGQIUeFJG51NScL5O2YY2h36QgDRAKNdkIW3YOfLztmT30NeWUpYm2m5rnxZyngzWZOiDvZfJMPNQaGPdFHKY473J9MAKmCJ0Q7I4ycBFyYPSElLRFh7Vack+WZ/MDKKSI9L/dVqsy0JHISmbjo4gTUEIh3Z9eCbNYQUqgOhDkiGWFSnkgtTCSpLPLhnzkO2YtXCZGXN4ZZFytntoGMXF4lMlLdsbntsBKjOoDmcc8b6MbDBC/n1ZcJw/M3oVFJKccLyxuFqLUbt6Bgub5VQzc1PoH3H/gUFtw+A3ASkNDsAdQRaf0wSIrZJtsWmRGYgoHPQ6gjXLY+pB0OPfnB/j2LpZmDxI5kYQ7FeAewEUgDK0yRx8HtpaItggy4PFsTIV7IFhkZyWi5t4gq9wwDcAS9vOCcfITwwyFaDKXJ4eOgAMnU6f/tjjaXHWuhGt3rJcKzTVRYLDX8qsTr6o+9Kc3FgrA+MA9LkgJVjceKkytShWK/ZFn5kpalklpzsvH7bTLXNGZj0akIUFi4BeT3wyMWGZybONOZ6faTwTaKjo2GxGSNlR8yCtUxC4AeDYRKKg33aLgFiwNg2YXkBPvYD+2ZqGbPea62v8DtBfgM8hi+Zc48beBcAvs3nRcI1/G8LQ+5AD314KkbnzAEZn0b6Lg87F62n98hLXXkH2AtDQOtICbScsgGKQoux+NMsHgiae/xqAblNHGAqNqzCQp8+eSMeOLcQcXKYYcWNVxxj93u3srMMSZaFINc6ePZqOHsMnn3lw4ypFmsgaBMz7BD3uUHWLbMlOT0/CHNq4iaCgqX2r3VMJOkaYa2PsK37LYFp3oSRj9tTj6eSjz6XJeaQrdqUOg25YWyw6exuXkOlcRIJxl3losa4kAPuZtpkmOyUd7NIdK7Ng6WOvcS7wGl4UXuGAtzY1II1NGwd1KJhWR28dhUXV5grdawQ6zFnXQ22MglVAiwXnuODMzsg+Utx6t5def/NGunZzLYD7HODvmQvH09OPnUwPn1kIaZx9FPYPazD5uNoc6NLCELL2q8PUNEweI5A5QuMl1ssbb6Wrn/3dtPQ694eOuQb7PH36aJqheHNhgc61ozQOon5BG9A2QeQqHWg3l5bCo36BZ3rk2Hxa55qXby2njTvryLXc/8nu8e/bbNMVAsyhY5Np/xSNs2Cxbd61R3Bq3av9Rw+Yxw2e953rt9PtzTW6CCdqmOYousYdhTkkoTKBBGUIYLyHRGuH6xlYWU5PMR8/hvxoTLcYNNZbjOE6N0lOD4edvnTKHhRuJ/q7s4+RTMzZPfYStzIzLNEYkeeiXLBC9qKKm9MgWQfJpn72iT7m6ibNz77Bz7/JBW9qGsBcPLSglHU2sdSEqWfWHZ1JgxTFKtXq431s2jhIYKLD2oj1F8paWJtbFn2a2aZepIY7UGSTZNrJTFW0S7VonfezGFwL5pW7yNWQ7IScLiQvBKUAc+1VrQMZIeixds1vM1UDg/Uo+NnDGnaXOXbI57lvuV5b7Cs77CkN1tw49W2TSHuGlZoZZLBEVbfp/uO47Js5ldCwhsQeFvrp20yK6/O10UzSWhGzju4D9hYI+Wo+U8UD2hG3mYP9BPjhOIS1qFPQIMOfU3akb/8w2FGy7ZAz0wLYbdh8992o8dHRjv1Oq2v3U1UCkixtu9waNLH+BPUSfhFg82d3AT+7yf7Ss/u8x6ZrlHVYlUQqJJ6ekx0AfotvrUw/8aN/Pp1/8qV/Dsd+i3/x/SHREUD/7LOV9O98lIKlsfug/K9/ppt+9ZUM8E/N9Kd/92PV9BNPDqYvvLuf/ut/2k3vLP/xIP0pgoWPYzVpoODvBfy/9cZeukTA8Dog/ctX99NtGKY/7us0n/Op84P8Owwb8/CnnxlMgv5f+Wwv/fpruSDmu/31PsD/pehkm20EcxSfNersvwGgoqwuNHZVU2vulyHXyDpvgZMFNfAVschM/wf5zSOPoCCAQcE4W6RagHGhaDQqEhTp3V0ylmrxlFyw60QazaZFprQFOab9eF9Tcnol+3UP4MvQxmYti8CGoKY1tPcG6rmLoEFAdOkVkAnWlNm4GcniR2FRZtky75pBvptZzgCY1SA1L0CKzIQbhp7JNN6AAfCa5qfQ+wpm+Uk3xOh8qnZRX2WA/ya61U0OSXoBAkJm0+zYTBTgDsAw9QXdZ3YhO9eU7LD3V8pCBOwRmIR8JDPWwfAHwC9cgSKQySA6HkTxlTsOZ8Ca5QT5daXsJgCm7H0B8E3lK3Viv40ASV27LNIIh9DRoxTpwVbt43TShDm2e2d05wWEbMPeb2l1hhuCLcUNDqI4Vm9676+QAimRcq7Y2GwMHWsw5vGMvLWCT9IH3HQs19Qlje4hacZj31Q5vw+bN+6hw2ds8dnLgIYt2LANAbDuDDFGuVA1uhHz3yhz9Pzx8fSzP/ZEeuKcrjkGHzYQMyNT1lwUoN2Z8IBGvRy/KGwOgF9+5WLKmDkxhxxo54sBQw6mcjflHHCFTEDrOpu9wOIrQ/HfTCsHsyTA32txj9wn4OMgglQAbOhmM8g3DW063vfSI39LNnirh341s5gNMytouPuKZzZNF8dZCr+n8KV2XQUJz3e4uoQWivsXlERAHvmjmF/eivrxcg4OHSKj0VdcnxPlbfYOxQZw504LLTcdTa+vMt/xloZZ83DV4/oQprxCkHEIe7/JmltnjqwTiG21SMVbQ8EzEqicOXsqAL76+uvXbqTbNzc5gMkA8awdR+U0EzCyxwD3Fk8K8C+9ezctUYOgpGEQGYmShTEkGQL8CTzTZ2leNg7Qd/2tMV+136sz3jKgw7rZOEvoFNsPyJg+9lA6++SH08zxCwHwg4DQlYogfHfrauqsvp56jeuw2U1ACfOZAuB9G0DpWhTORdprOmKgJPYG15JrYhfpUJfA3uzKKkHYBo13NgH26us3eW5Ni6fN4jHv3dUOuEYLwg/J8gzaI8MuvZY304SAnkFkKAjo7nbTtWu3o1una7hOM6jFRcA2QPPoEXsjsHdqx4m1ZR/Zm6D0AT86FTnnpmdO0lMCYI7TyO1XXk+Xf+dLaeOdq2jrO3wuRAZFrWNT47zXYprGQnOFDIhuPm0yKx2sWrs2a7K+CJeauZOLaRS23BqaNWodWthddjnQW3rfm53ioodxe6k9iusMLHCNZ+mZYR3GGDUWNsvaurOWLl18N715mYJmxqMKkHUknec6Hh1B0jUOyN9DStetM18A2U/Ccn90EgtG937tGdkHmjzHDs9+CHnNcZjqoSgGBXS6UfC9L4PvugmAzzzWoYqfdS+sCrBDimIdEKCWIuMDdO+3+JxX2OcvMZ4tEsf9omCyJu6PtburqULw2G8h88wM9QIEITz7UeZqnTkxyc9bo+WZtMlzXyMDokWyRgvzC7PwO63ILgwQ+FiAPqztMiTSKJniCYKAPdb/nZt3QnbnfhmBCK8RHEtuuBZ91iOMjW5jA/zcKLVdVebbDs+phSXnDjovXY0Y+Ag+tliX9nQZKuSpntPuUWY2Yt6xT1Z5bdkzIM4avsveLO4N+awgsDeIl40H4Gv3KlE2wnv79A60Vjb5bK0OMh0lR9sh77EIV6MCLEzJOoxR92Ahupl5dgOK7S2IVYLEfOVZSZqpEraZX0moGGA43yTezOzq8y/MkLyyfsD9tINMVJLEwmefqZn4Ptx7Hsy4eu7p2ubXi5/6N9LDj38fu+h8KxKdTwKodY556eE/bA35yb/VDhD/LMz9c3z/CNaRL5yhGn/jIP2d399Nvve/7MvA4RdfqKb/8Aer6S//g530/wDy9eXXc/6xI/3p1HQu5jKglJ2/BGOvNOi5UwMwbrkpz7/+XOUewP+n/Pyxyf70Ya7Bg8gvG3i9RV1AC09og4MPHKfbXfEZ/rtNvr5CQOH7fatf73WA/4Vf+2v3AH4w8wHusxPNrvpr/tzvpuKiLRqEuBtmqQULXwaTVVeT5Q/ruAwOAhgUlohuDPFlkWcAvPhDSDFyeo/3kumNYk4XLRG+LdndgMK3OPNigrCQWBRMQgZOevRnwKQcx3RutLHmtVlbKV5Uly0DnXWXJfa1TbxOP25KSnVKiYY5y/sAP4Oz+Bk3Gb3+Q7cYBHk01RLg68IzS6q2KnNbyJOsRYhupB4iHPS6ymxwSO7tDyPPOUrKEqs55DyDFBdliJUDFoOUwIh8gId3bnhl8xaDqwy88iaVLSDDBrIIWmQwS2D/IPv84IqIMfD9YkxyQJE37Azywx4zLDLNonGoqBdWE8n9zAPS5tB1yw530YoqEdlGMqK8ILIUbKqbALcWbd31os8BhGDegtfsUW2RXhUpzggODLowcH5mFwZlX0XhtdIU3RssarSzozKm6PgatRZZR2sn4BZgoIk0aJNDd8UiVANTB8+Cy2j6xGc7FxkXIE46CtP5yRceST/20vk0M84cs4tMoZ3OAq5sP/qgM46ztfxzdte5X+Dsv0VA+8B3zPVguLOGP8/ToE/vZQgMUHaRgVTI/OhQYsAadQ48C05G1gIMHN8B8OOZZFedWKNFZmUXps637RDUbEczLFhxizIBYU0tS20kBcjvAVD7AS7TyBkWybwI9G30Irh3/kcDN6V0MmAPSNXKdRyBSgQnzH/G1eD7EAca16c+35UuhbO42Sy/jXQD20qDworsqzMa0FGhCHHoyGzaBZzfJvC7BvvbwIfduhQHSd23+uoj+GXPwPBvI++6cuUKPvdbMfeUMVmLMwJYGoVhnQG0T0+RIYClu3RlCYeZTXYimTwYYsER8plhCkpHAWQC/LkFWHDGbU2nE0CBwbiBuiFnmMKz5+iMM3mEYscnPpQWzjyOF7/1ERbjMofUB7cE+K+mzsZ1GNctCAGtJ2GibUqlJBHQHYXYLtLI6kBakX3YIgC2E3GDwMuGO3fsZErwtY02W7etXQsNvRKDKZ51v65SaGK9b4F9DY35AM/KPJSvHLQDM/743bvIllbILDBfooiXMVROUyVrOD47luaPLqYZQPfIKE5kMNl9bFiHUbCJrIPM0dT0ScZ0Mq0RSF39yivpyhe+mprXbzHfAFPsiweMoVlU58wkvSFkazsEKG2ydbuMoXaL0aAMvfoQWaIZPN3tCKr7yypym1sU4N5FttWSISE7UuOaps4TCADc6xZEA6ZHCSDC+QXXojYF0JcuXk6vv3I13bq9EgBQwqjH+lb/PcNrx2xOVEViNXOQTqIjf5ykzgdoJDUsmxTSEM4sxqIFw38wNpimySKM6szDterF5rMJS0w7oPK+0YTN+0IC5kE2bFMpJrlAUeA5xFi2kYRcZEx+DzvPWyzlqROL4foV+4HnG9KkAwLHfRseUlNySBZsO/6dDC7PZJ75XFfGxfrdNsNI/cIyQcEBc/fI7ALrlvHkDBui+dI48iU9382yRcd21obSOOWsowRDI4BuQavLyrNTC1XdcnSnkiix8WLN5w+jTas+/PLJ5JG12sRNpsU500+35GHWWb+BkvMMAN4v0FY/7+xin/ac7GeNe//DBAtKf4JIch1EdjIbI+T9DG96a8s8P/yT2nbWqi5VI/avkbRjn85EkmchajdBOb8p9xRlwOP0N3EfGmTO7fLnBhk95UajPGMB/j4A32yF1pg+Y8/HqKMrbDkF+5JeknWy89kQwbMzm2HY98Iz2+zNLodDSQqWeCXknszb5z7x8+nshY98q9Dxj77u+4PB/7dh7v/9T2AL9gB775U+81/BwDQO09/8maH0U0+h8/I05KvDwS2L/+f+V1Ok/+KvPw7gq3mSoTcTcBSXikhL875furKffvmf9SKQ+C9+shZFvXr3v0QmQAb/v//cbvrajb0IGF56mGIyQPw0i9Zg4//82m565eZ++kne8z/5dC1dvEvUDrA/PSsDmNJf+Sfd9Pl3WMDfosLnvQ7wf+8fo8FfuR6agRLYy7LLmsm+haWYMh11mGw6yhhKgB9YMiogM8CP9H4wm/cBfnbtKJhxFqD/IjgzqjeNG7IeF2QwvTK+OjDAinOoysCGI08AjMyOhn5WB4OQEtyX3AjuS9cXtyEfvxuAaXs3lyyLyMA4gG9cewb4Hta5CDFrsJVRBCgrvrMCQ8CWbT/dLCDDYvOwwE0bTjvyTsFE1w0+YrPK16ybxI6e32xSbUE+xQH7eyM4S5ylNTvt3EmJC/D9tChuLawpXWnZKeg+ixy8fchqMnufsy7ln73IfG+ly06OEjLyzE8lA4/oJhwb9f2AIrvjFEXKEWzlgEhLtNiQuRn9go8gz6lRdLfLdW/BnG5yMHdlzNkn2hyUdq9tUhDdouuw7GwoiYvMjTUSgzA541hFTuA7HFkYxto25QJeD5iwjDRIs3U5h0cU0cL4VpRecQNyLW0LvTictwS1sPYtgC45kETdaXY+KdG2oImfEdxXkEiMw+49dWoi/dSPPJeevbAAc7bJ4OZMlF76MVx5lO7Nkwd19j6LPwrw80cVBehFHBtv5H0X/+af8jPLBeml85GuDgMwrAL8YRwz9P3xvs1aHCLbsqAzZ7Y8gHIGq7StjbltAMu8tsGSzdlaAMZ1Gfwtm43pSJGZfNvLb/NeDsYYXukL8/Mw4Fj8YUEqsBXgGzSrrXiweDiABPf2YPFwsPvR5C3Le4ZgxarY/u0sAVxg05srFHdyUcMA012Ctx4Af5dszwBWh30w6mvNtXT5+nVAb+4oWi3cktQRj6NPnkA2sEtW6/q168h0cNKx4B4XDl8n6LBWQpA/CSvvON9Ex72Etn4PCcoQcpYI1qnbABoC8g/TLA2vjlOA6rzbhFlu8G2xd3iGFL0HKrx+BPnH2OzRdPKxZ/DEf4JmQOMhPTCotD5it3UDNvT11LReiSDF/XIP5tlnKDgYDNYXMGYNA89aSYGuUquwqEqnGmjOm/TD2GI+q/k9ALgc8vN9gCmL/GLfRKt9aKdQ5rQES58yDJsdhRd6LuD1WrZpFnZAtmYX/bruH+7NEcDzTPrQkE8jrbnwgSfS4iOncN0Zi+AMjEpuAAAgAElEQVTMHhw95xX3NIRLUH0EoEq188qb76S3v/iVdOvrb6Rd7BcHJA34LC0jZXADaNozgGxClznVodZGX/Ww/uTvSeiEjeMhmvLxOSxgcaxpc483KLy9dhuZlXpynokuPsO4GvkMp7U6JeirUwA7bjEqTLWH9+otWPxv3EqvvvYGLHeP18J8FzLLkJK5Ow+BBY7V0rOA42eRgp1T5MOcsIeIQYfxVZt5toP2X1e2cfbcaTYO78Xr0BZzlz9ri5k92/kmELMGapjnUOFXM9WjBCsGxSvsda9CNHxxbRlScj2df+Ic9wtpAEiWta4gs+qZGWI6VciO1egXsM96sqOvWReDmXHW7ZBnIM8zOsJubAXwHiH7M0jAoysNH47lJcEOr/H4UYLjubNB0e7cHLUQgHazUoc2ieM+lStKdnSYMwfWyHC9wzxrYty4jxHIg2Hm5qEEyJbWk2RUef6DzPMRZFVRtG8HKPYR3y+shfk2q+5neVKrbY+mfrExOrZZmhv7JfcY7DdBS5trksV3DgrwJ1j3Y6xX+3rsa3tq3RBBlZlgf+8+X7p4mYWoItFUD18hgFH+t0GtgIz9MEx8lX1b56A6Y10ny+HY7BDUxBnHGEhC6ZAWGdEiYx2ObcU61C7VMbXzb8jGWFv2dXE/1sjBPSh6vHAfH/zkn01nH/sTDvD/o0/VgmUnqAkQvE5B7RrfP/e/sBnBfP/Vn6ilTz06mGZoFKLLjnPvD24dpB//7yja+DYBvkHEf/ZjPCQO3v8DYM5+RPAwmH4E7f8v/l2aavD+Otj8UYD/d8kYdFiEv/Kzw0npkAGBNQE//3wlfv+/f7UXUqD/+Edq6bff2kt/8e/vpL/EPf35F6s0+uqlf/AN3CW+xS6+73WA/8V/8jcocEKiw+J2w1D7KdCzaUVX9jWidRahh7FNKgTBcZpkTjicXezaWjpwyF4VAN+DNJw32JxjQVqtzzYtKDayV29dsYGU2mo/y8h8H4BgcQ6gLnx8fS/1hzIrAnzez8P4vgd5Bk+C+y7fuauo7FpmiwPYh6d1vr94Pw/46CyZNxrlOaGFtHwg2PsciOS7LBmIggMPFxLrDWQsRHDo/Szu5XrtoDkJgJINLTMPVvB3AbwWIHU59Nv2RT+k+HHhHOl/rlOveOCpjHVZQyC7InrJwVFGjcHYB7MsY1+A+iJgiX8vfl8GMPc8zkvAbzaAuyl98EuXnSxrsmi1lOhklhx1SHyegN1Dyfbex48usHHXsAtcQxeJzAJnkiYWZDZhausGQhDjgblNClgdvm3FfQ+ZIDdhH80k7jGzs/nAEqSa3TjUbUfmXuAjs1QAfBlev01TW2jV4Fo3OSwt6dnivex2qmcY4VU886jk9QTwj4VUSig3oI89v56iE+qPPn80ffzDT6SjeKRDccWcVHsajawEWQYF/PJgr4CS0b8XPBWBbD5PsiRHVl9EX2ZNordDLJSy1kGAn+dX2CXyex0pDklDD6NNrVNUnll8WXo7vNjN1loDg14BvmxYBvh5XstgZRZSGZSgZdvDHBZ/E3ZYmc4mQH9Lxkz3IIrSTEWr8zfVPU1L+8VFLPpgHe0zYIAz0E8Be2QoYhFnprCo2fCa870asAkEcjZtBFlMhWLOxu1Guov+fpfPF9CP8Ix7yHRWeeirAPY+QTms++FBh46nN8nwYJMJuyxLHLIlrqsCSJ4BIFr4urq8nO7CjgrMRwGkAudQDsG2QxCGH76Ndu7AEt+m8c8262qQ9Hs8bw51uHXqwtRyY5V4EiYbDfCWgBtgFTaqXJcMvvUIYCsCHGQddGhdOH0OgH8BJnwq65JjbQCmt5ZT887ltHbzKsW2y1HI2MExZlvZB3OeacS42jhI7Xt2O1K3vokOuqN8jeuz6Z7dcQ2yBZRWMOjeYRFkaITZvw4AbPuwjBIsNorqU1ah3j900EgPeA66VqlN30UGU7Wxno49yrh4zSjSpWMUyD794vNpHj/2EUGRkkXmUtfOuGYCAJb9e6Npcxl/d8D0xS99NW1euZkGeL/BeP6sBws5AeWCHwsRRyiQ3CVDt8u6d65UeAiH6uGRDW0R7K9RBGln1cnjOBzhXmPtxR2eyx2yK23GyHqCtk0KAc1zi2SS8MWf4VptbKhloXPQYtM7ry+ll1/+OoEbwUZsbDpiGYzltXXA3KvVB9KHkSF9nAzoWeZMHzU07vsDSKEsIO3qYU+Ts13wxTh70ixBRr8gBJCv9/oeiLXDedBhPe0IxM1Qs/6ZVshC1M8rb7JQHNUAz+wtPuNdXvfGm1fS+Yd092HecM01Oy8TXO8A2GXmld3M0NRpcnYuPP5XNzfCVWaM512VWNHUwUCSebtLANMl4Kvok8+za5Gtq9upOzr/Il8C9A7zOu1O3Tetv5oieJuBZKkxDmr7x+wuzMRpUp/WYA+t8vraiOCfIJe5pbd7nayEwZPrv4F00iZR+9RnhLOXDdYsBjeI0iaUbXaYTESddWsQF/729niI7TUoqGDyfYYjsOmeOQYngnvvV1MLXzrCfj9GwGGwrahfT3vJH0M06x92CGLdXJQUqd030+f5aa+OGlmoFuRGJ4gOVUV4/ZOBmiGbZbZX2asS3gzw7YMj4M8Z6Kg1i1+RukW3cM4i5qZ7lwSGdXuOpQDf15ohcp+3vsc58OIP/2J6+E+6Bv/f+3iW0YzjMSxj/z/hna9//oNfT5/IGvyffBKbJh76y9f308/8zzBA/5KvP47B/+jZgcgWPH7UKulcYOeXWYG/DUu/imfdfwoL/0cB/j/8BsVEaPr/A65TCU4UBxU/+7l39tOvUfR7cpp//0Qt/b0v9dLfJBvwZwH/f/mHaun/+vpu+t++QsMU2P5v5eu9DvB//9cF+DZwETj8f+y9WWxteXbetzkfnkMezvMl73yrqqsHtWRJ3S21u2GpISdGDMkZ7diW8hDnOchbAiOInTmAXpLYSQxFiGHkwUgMKzHsRDAcC7BjSZYjqVtd3XWr6tYdOc88POThmN9vrb3JW9WlTrUAN1qpy8Ip8pJn2MN/+Na3vvUtgIKNJ9jZlGh09BpXs24BosWoMjEhqQnEGRtBAPwSIEcEbbGMsh6meljxldKXeJ67YEzKZPHtdGlRjMGBg0NwR1VQ6P4PWYiOiNSTMUgmMfV1LC427SntCz0UGWnBfabuZP0FswL8dMxRopMdbEMQmAGDYIwNNKzCOE5Z/ArAJY9bynRML/IaXxosbFhnpndwFipqz2eAcRS2e2O4cUSmw8WNY7S995mLKouSAN9awd7uYYo7bwOied/ozMvGaedKXWdkDPmcXMDS7SQKlGVISoa4uldXIDRuRxYPV69VEnNlqxnnmnKf0Nqbzo60aYLE6PILG5xORNml8NRj4/kWM1lctUDKf5ZusqZ1d9h02shwdvfo0qtvt4WQuhHorCCrBPg4ANS5KfSx2LvqWxBlIfI0xZ51wT2bmuyc4PQEGYmfe8EiXznHuGB77SzGYn8utmAbdziWHX6v47ulzPpUB03uB1i4HfnlyHMEUI+iRyU6/Ky13B95fab41772WnF/aQqGt8U9UjtKp1k3UMdphnOxbFQ6zZdlTlf3xOLZqIeovgTqApBSuiNL706iRjaCskxrX3UpLll8IaY64B4Al37vdZhMx7nBoLKQc6IsC8vzmlQSnZynIWmKugiZ4JQ2qZ/VJEObxS3kIFvYZwr21TSbzs8OwchD+O74HwVQzM/PweYTuJF96oeZdJ5fef47V5x7zuOYb1xpjkNP+ihOlXXzHPDl3wbgH2weRgObk/kxbAS7i3XGwzJabQHg0Aj+6oC6ERIF6ysruKMQ0LDhWjxtQfAxAMQOvIsUbM7PjQOOW8Xystp6JWqpoTf4uaQZTh0TiAUkP5N4/e8gQ3r2jKJPgplLwJu12X1qw0n3N0H442ODFBnTAItgYhu5zAryD5uGhYOHRYqw42ar+/Bfv2SMNNB0j88vMW4bUfdxYqdmQPcR9oW7T1cA+M+LXQofDy2MJbCVCTY4VZonGxhF1DKXlfQNAGjmJjoAB1OajlJ6b8vcE9XAWgKYLfBU8qE0kiBJD/MTazBskiTQ53mDADrnk3P1kMLgNteoG+q4D/vKkL7pE49//fxn7xc3P/N6MXl7AcKBolZJDtcfpT1RwA3I2cfB6H2kNL/128XTt75dnGCx2iuDG8EqcjZA7jAgU/DTQkZSA2SdqVU3GwZ4uxREwwjvsX55Dw6wkjwhGzY4US9mb81EAOna8IyC3GcU3pplBzISXgB4R1AQ6E9PkDYJkz85jWQIVlnd+cVWq3j77YfFO99+l1oF1k6DA8e6+0PIQgV93cWbOM78CSRd95EAdyPbcc+6OGRf6XAcEC9Hw3zeONp/XjDMfXfsGEAbVCmVafFe5MeiqFOgaXfjOvNaV5o+rVzJ6qxCeL5FRuwR9+CY+bH65HnRdB8za6F2fJyuvlzzNsWcO3SplSy6eet2sbh4OwpZ30fydIBD0JDacYJEn+f8mp6ZiR4vkiMtMjw9kBdamPYwDia4FuNkSV3rrWcS5D9/vkxWbh/QPFDcWVyIpk+DnOM0UjtZbTMmm7D0+/aIIRgRYPfrIU92aJAxbcdaF3wzpXrF73ZgyM0CoF33OXZODoCv977WlCFVSmlOuM2pv7cwX5187HkQWARAus8J8MMX33Wa+61DlESJ2Ze6lqaMfffmA4p+e6MbOAEJ16GF1MhrEc0s8cg/Zv84IcgZsEkac7ejuQLr2wD4YNy+CGSQlO24/6t6zH0x3fzCHjuy0p5m1g25Vvm54ors/+LvJfEojA95UcpTw27ZTAZfX/qZnwfg/yHX4KtzF+Tfm6KJw+8D8L/6oKf4d/CH/+r9XlJsl8Xf++ZZ8e/9r1mI8Pt9fTeA/3tYbv43v9Yp1vi86su9+I9SB/Af/8nfH+D/2z/ZV/wbv3RUfHPFFHS18RYRnPwpCnJfAfzveks+1h9//e/+VyXAT22vzP01wBc02CG0lMewecngC94lJ51E0R0zgH8y3iW9H0AlGIKPAviyBuFFnKyMjSy6Qwpk45l0PWmxELV5RKfTEmgImgUXZp8qhrrqwBrFtVX30gD4CWBTg29GPUGWX7lIpf1h6PZCh5+gzbNImPcSwC/ZfzMb0btGFr+0AA0ZDdfCwkAZwTGYnfRwJ8VqNX9048MsjE3SgqCLc0BEbZyNdwbwYKqezBjOQaHV9/hLmU31XdBQaQbTylTweW1d6YlWIDSApMFVGRik/3Ylm8oFLbIdAsjQ8JdZm6hVSE1juBDphhPFR7Rfh+WYGp+E6aXpGO97wEazh6ZzDf9ru87GsQnSA4yzERKotJQkcc1koWpsjLtsPjbCGqUQbWpiMsaFLgdRMMrnCDgFsaafo8gXNsjMh0V6MkO7XMNHaidjES9BveNNxsCALgJKpTjXX/57kHP3fHv5++LMWPHVL94tfuYnlopxdKqXJ262En4210nHMEF5AHyzOOX1uQ768jrntTWojXRPBn/lx0ZY6xhyjqgFUAJSAvzU8GfwefWeIV3yE9WXphY/U8ZslIyLYO0ZV1FgbiYtWPwMFFKvn5ub4C6kWny3X0ObdPgB/qD7PCy83UWPb8t2bSVltEJ/G5sb+m2OdYqmPAvYns7Y6h5gp5zBORKbZaQdsoA7zp/3d/NWL+ss00IXwo3CSjMtasGHimfIKFaReyxTn7HNxq3UbmZirHgTr+9FHFV2AUPPtvTztzCYAABwKSs3jNvN3Ts3its4uJxyDZafbSNR4G/a8sH6BfOtOxXWKAswuLOzU1Gc+uTpKl0rDzhcXZIAaRzbKFkEHyMjSB/Q4dfoObEl27+8HgBZSVDDglMtBgkIzgkcHGvh3U/WQE/9Q66bPu0dOzVv0eNhHfkgEp8L2NdYV1xnvD5cy36zEBzfSXRLLfN/ZkAcl2Vxdcw3u2C75oWjkp1aAUjR/0NPckATY7FOG1j7Y0T3aAvNBTSAugFYU5sA9jAn24AhpR7n6OIh0TkWBeJ4sn/mbjHy5q2iB938XQqW58lK4BsSjfQMGA6QP+xv7VHUStfh9yiK/k1kR8znLsaYMsNYwiPLlI4lrgeXI0hrAGtR58RYOOK498hE7DKWjpSHmU0TyHHeAtMJ+g/cWZqLmiQDyvcfv0Cug80p56zDep3710BGo/Oe2vr5BeoF6EMwyvFP8zdlUVtrG1igrocF75FyM87TupITgtcBrIbn6Mr7tRvTxWvM5YEB1sXoxWBTNbKOHNvhAIww16CG61KXlpG8dpjiU8ITavUoBoZxPwCQXhBUjhFoOJ7Go2FUP5106XZNpugp1/Uh+GfZTDLssdnW/RfPIXGGiyMGwNDYRNyXk3C8otsqAHxhbp65tBhg9xHnvUGW85hsprKZbsadQdkgevml1+5F9vrCjs9k2zSEOGauTzAXZ8mU7lGHskKtysTUZOxdy2urUfC9BNEyTrDcoDZAFxyzDa45rlzLWJdeRm8HmHGJM8C6jSdltSUNBrTnJIg4plfKIWtBONNEIEDg42A0GDXlbZCpnPIlgwzXPDN/fl5KRzWSIDCxZgwCzdoLpWcSg76V0i7rYS4kffgcu5xLxNQJUl179veRNUkemS0xQ8fY63DOOtN2U7PRS+AtATAEuB/mfHpsiOV8YPzZrVfSKTI6sR/GqA1CLbN8ZBV470OCCAlEMxJeDwkR/1ZhB8em47syUvgj+ODf/sPug6/U5S/8ZH9IZQTZMuRq3P+lv4plF02u/sufq4V9piCa8RD2lb/490++q1Wml/ejAL4s/F9EomOx7F/7Ryfo6tHyf6Gv+HHkNX/ir7SLn7zbU/wnf7L2HQz+LyPRsZD2r/7pweJv/c5p8Z/+H53Q4v+ruP8YbPxvXz8Lx51XAP9jYfjv+qR/8ndw0dl8FqRnSHSikt7vMvgJ8LtlzAXGpr+ZR8odwh7ejSokK9noqgL4qQH/ToBv9WloVNlAUmZQMs7q22WtWTRqbCo2BZS9t4DI9J9pzqrYVIA/EGxZadkZ7KhA3g1R1jQBeIB6dYYfAPjpqFCxEDolhIOOhbOeh+lpAVlyALFwuIB4LYLpdvHisyu7rihuE0SHVpdNH3A7IhNqURvFd10snhfszoL7YzZWrfz62WTGm3MAAhhC0/EUFJ3TOEX5RbAMrlMu2AHkKvahLH6VwfS/SEUmaxv4qzxui7HCDtJjNKtSFT0LPrwWPnh9FDOX1z6BfV5DAb5FZ9FRE2AhMznDJjZll0UWWQHl1vYOTCjgABa2HVaMah8TENtMRMb/yA2RjUV25oJgZ5dU9QYbdo2fJymqs4YibhCvceMxmJBhVKIjuNducx/5wz5vc8hxmdA9COAhO2tpV45Fe5uiXojGQxYAB/MM8yZQ6uNh11tZ9AYs34MHC8WPfO52cXsWtwmZezY5wS1+RdFASKbf7qYRLAV7lYTCy/rz2ENKiY1jLDYYnhOF6TKIHmNkS/Tr4d4FYMpi9AROZf1HcE0GYzZi8Q9p39bAMWUQdlQwry2sAe+FMie720aHW+VLSgqSwY85JMCPSyk7nKD9CGa5DWPaPu6GwcdVyOY/glQCtggezI7w/QiWUVbfuaRLx+LCTVh9GrbBCtZNn6vp1mEo9N95/XVEj/oPCz4tfNPbGoa9c2rRbFexDgD+BvKaLZsXAXIEHrJuU2itHwDeb9J864Dx8xA5j+BdRxGlXRbo2bzqFuzvzZuz0YDmyTvrgBwBuXaG9l/QLUNP7h4aedEnA2cVn/eMDqJbWLZ2d1OEy8bfRMowRv+JISQkA9gPDgIY6uj4tQ9dw1XEQDskh+EKZt1H2vCZSTAYPUZupgXiEcXKp7jcnBKIn0V/i9LaEU95s4+uBQbdF3bFLcFx8ohZyxN0gfe8/JuLbDTQi/UlHctYAQC++Sqzo4ROyDlKtVk8y54ijCdliTAbA9QpNJBpWEB+AnDtbB5kUS5veU4B+dCnbxU17DIPmz3FfZovLQ3jMnPBehQWkQCr9h4+9qvFxpOVYu2dZ8U5XYN1acrwsyTgXAOD6dCsAECk/SNjzHl9wHvg21Psmd3TccX1h6eeaRmqRpvj0vZwgWL82zdmCeobuCXtFY8oun13mR4nPHd0TC93ADl66GEKp+dvTNIsiuMEjE9SqzcNu20tkxIku2Rrz3lstoRM1JmuKozlPnonvMZ1mWX8Digb4Vi6GX/28dkFKLdsIDWCFIkCa9nxboKzYWpFLsl27DHe9nkPjQ9YiJHUDBc3yAjpC3/Kv7fpi7BD0LAKiN6GqDlV1uOexblv4b8/CXGhUUAvwNHspdmWOtmiYSRKE5x3Ey2+SHUdOdga9p9bK88A+Nxb5Dj7yLbc6WbJnNnzYYT30JGoY22WoBopkfNKaYzytY5BuPI5Xk8sU0yMIuejWF2b1iDVnIusA/39Q2QECIbJovh8wa49RZRTCWQP9nejVkP/+wHk164Fyio7XE8FjAMEtTULVFmLO2RkNskuWAcwRGCjI5wDIGvxfF9IAMk2jicy21wLbanbymStGXItlTzTOU3TACVRXHM7WuuO02PWVAvXyAb6XjWCcZt/aephT1tWjXChc69HwhgBiFlgWH7WLR2vlMMpsak6Qoc6pCQUYxswYFCSyHENsB/XkB65djsDw9iD9dvrEvUzXBfxxQ/9xL9S3HrtxxLHfO9fPxhFtrIbP/dDvcW/+1P90Z69+qqKbH/5z6FTfTO5sD2Av5aXFq7K5H+3r48C+B0mnTKfP03WYIFGDoJ2N0W99X/5n5wEaP8ogP/fIt/5bYIBMw167GujqV5fh5y//hun4dn/CuB/7yPwo17xfwvwNx4zeVOznuw9IJ/FJhqAMKm7WehcyWVKhdVpIFcCSSeVLhwhjUgQEACz0vi9xOCHwYR6+1Iukp1n7eDJZ5TM1iAgUDbr2JSmuvVSqpF+8G7YgCGBhpuzACuY+ZSTOFndbkKiI2BVwhCZgWTwE7SVAD+6+CWwvwb4CZaTD762kRTYez2uAL7uI0p0wg8/+wNcoptWa689oAtKF2Cjq5vCHhYvXVGO2Vhd4AbQCU+OzyMltuum7CwSjHMXGgF+zg/BebjZcD4v/6x+t2padVWUGnIeg5MMeGTQKoCvTMd743kL6kyfBhB0sTa1GcC6AvhlUW1InShcRTbUYINYmsL5wkI2q55483UYqRU6WG7u7GZfAt6vF7bG4xcgCfBtgNLN4tvL4n3CvegQqK0SEFgKOAWrV4e1MTCITUPrUxkjC53CBcmgEjDBrTxitJ0AfgUbvZekn1VxKmmJ4NGg0kyOQRDXgPt4GQt+qa20cZhF3AzdicmB4vVPLRSvv3ajGDZYha1FoRvX2o6NoX1nw+mxUM90borQkrEWyJeA7Op3AeLLYDCY28x8CZAqFj+C0ABuCZ0i8qwAVGRiKsmi8wHwhpNIDS2+DFdq0hkbBnRaxpb6+7Owz8zMR/RMKANb56z3NNj2kIaoKyULBtW6D8DfR6azB4DQfzoKbrlHysEiPV1mTSLTQZOcMe7PzCyAa3yUwCjb1Zd4IUD+JWBR0NoHwFDGoe2i4E7Ve4ei0UfPVorfe7zKWHds2PFV55saTO1wsQjj6vd12Mj333lBQTBsuEDZWhwAbA32dm5uBAZ0IiRp7z9cg3Ff41opUC89s1mLaiDgMf39kTI4BgT4mwB8/dV1WmnyPkh5AUCAI8RcFnaOjE1y7bp4XsrKIoTnetk4L/sGkH0i4NkhgG3DGp8AAM+IMLs6zCnbEwDiLwgee3iP6KwZEjFvg8CHcVPe24D3BoJ+QnnLMytkcBgwPuaRtTRmNizFjM4ZBq+cp5InZTkZIpTsZBnAnyGh6sNycgwZxwAaeB1GzshKnBPABTkDKz74+o2in7F+iIvMwlB3MdGLg9A27OqOgR3BBGTC/tZm0QZ47gHu+7FYVRJ5zs09t5CyXMSDJOH6dFyjWbN1UzvieSbh6UcbLP65SEqZpYGqY7oKAgFpI9yYW1ij3r49S/FnP4Bxl667m8UGRaN1gq8B1s6Dbdh87ufiHcbF4jysrUXUbfqD0LyKIKaPi6K7zjZuQfYOcBx43gNNij/Rxs8wtkeQhTVY2+rMv0HO4Yz1oCVBQXBwxI07ngNAoznverpb9K/bdA8zADNd+qu7/kAM1GDtJ2ig1cvzNsi2LqNpaiHtOp1DE8+1HqVLuVvLKff/iGLVHoiZYYLxLubqERKeE7I8vbgJDY2hPWdcKrVxpzxCPrXNuDx4+ohghU6/1HX0kkk6shMv5yYDP04dwiCB2Rm9LOzGa+DWZb2FbjqM2yPW4xYBwBSynnsLdoM1+LIpH2PB7Cz34wD7TRZaAtZa0Ubi2s9re8wiA9hdEiRiWkgqo1cNr6k1lNz43gT/1IgcsTZYEzUxioECC+Yh4H6Hc5SwkYUfI+MgORPVaeIA9yh+FuBLjvQAno8kZXTtkkCwVoj/BPhmr1wXddDZR4rpz0p9NJ8wm2iGYZjgZFxSofSyDwc95ThmPZRexvKpAYF7E+lCzr/XfjQek3u99Ug+J2SErqsUNZttgJRyT40xakYj3j/JEF8nkZWYIcnAz33pTxU3H/whB/iezOJYd/Gzn+st/s0f67uyr/wwwLdI9R88PEPjfhoM+//Xl2y/VphKf373OdGvA5aXyeLfxeFmunTt0e9em0yzBVP87dPo8w0eLPDVl1+f33ex67Sbru/3YMYNPT9dYP94O71ab3AO9/ksrTMf8vwln4sDj047T3n4OR/n65Ouwf+nf/8Xi83lR5G2dsdyvFsg5sLuwt8BXKj/TFlOObldKFzMnVNMlGDComg1Cw6DYS0XE0FwMNyCnQCbTtbc/NzEY5I5+2UsWKDrgB1bWVvYeVyCews3TQWG/pMFQa/oqICXQVOuwHNdrBP3xNYd4DFYVTbkSqcXVnQWCHJMpuIUx8gAACAASURBVBAD2Hv8psANSqKgMBBy7M3R2TWYbz2ClYior0VGRIRRp2iwG7Ykm3qi2bTYCMAUNmEWKcH6HJAuvugRtMEeaG8Hi1Hj/OqwJRdqii0mBWCdAPKz/iDBeqRcLbLjswM0CuBcJMObPpl+1UYhzeCCRlAQ1yLdTXy9QLVqTlS584TOPTSKmSEwDSsY9J4LUv27hVIyfcc8FmZg4GRrWD0Ju8K1ZQMAtIkn9h7aUgtkk/Hm3ElTt9psFtZNePXcfGTCkSRpqXmMq47XS59n9cdZUOBq64UuC0hlox0gMuKCfgMzA5IYd1k3EA8lMOHaVFqbesvCBFlGVcCslSObLOcwQCr/tXszxZufuoE8yCLMlCJ0BzPtZplZqEqOUmVwKnB/1agqK8tjfCc69F9lIMg/oklYZF3ySfr+xwYXkjZrKNSP5zlcZVxiMzJLJBucTiXDyJgc2yeATdP+WoTGd98/tPgy9nlNYlxE9qB0Rgo2L21ETyBTjsiCHAJclcLsINdpsZErS7CpkhKoBPcEDWyaMmMGewJQg4xxPL2npqaiuLpm90june5RpzYNkhFr4PvNxtyG+d7VitNCfIDFNoHfw3dfRNGvhcM13IF0sagRWDVhHpuAvf29neIRlpoMoXCR0TJxgEpXMwbD0JSz07CGfOaj93eLFzT5sXCynzkj+2gHWfXyI/i+z8xMhH/+Bnatm+tomTl2ddyCR5uXXZKl0bNzEMeTsVEaEREA7Np1GeY7C9rtJntY7OFj3pLR5YCOAGTHgJ4LWONL2c1E8XnvvXkCjnIARPDmUlZKmfJpVf6vHCLleAhyIdbGeEEZ8pUdswOYMJady7GOZbCYAaP/ZWXIhWski9Uo+vYahayuVR305bL4Z7Cxl+r4b0wVvW8uFhcLI3iwI1OiJqP9zkqx+R4ZNwAVdD4uL2TK6Jx7sEzxbKxruuYI8AmH+CCI8JD82KDskDGnONfCVM18T3iOQNf/tAxuKtngGh1y7ZRXaFMbmUfG9ggB4tLMeHHrBjIhQDT4r3i+9pwxAxCMLsysecyVaY71xt0pbDMBZLxuiiBwjvMbUuMNeN5Z3StWn27T8GkPEoXOqnaMpeiyh3VpQtcWj4N5McZxN9mr+p0P3M8DMqdbYIwWkqHWGpar7yMBwWkK6EGQQl2g99IMBUCwZfaOWz3oWs+5b8Lid2brxfSdmWKJQGWEcTtKAYn1HZeMbeAtax7njba8zYl5TXrMsKAhjzWE69Br4Kvv+8ZmsU+/gTOLoHGu0vloiwJkzR1uLN0sxrGuPeOaRH0Ga1ENdtp10rtuA0ALlp2TkxMNAlfkW5HBY9HWxY2f9wiUO2Saejn2jnso+42Wsq497ncGpm0Clw7v3+WeJ0kiAWKgg/NJi/HvGBjC3axJ9kSQbkBgXw5GRTTDsiGVxIx7pK5ddoRWvikb3s8eIb72OJVo2ukl9vsY+8i8JCpYjw/tVWCdHL822FRG4x7d180143xGKFq2v4QudErnvD5mKZQamfV3nvma2PNKxUAQLV4p6/jMtkiAmEWy4y/HbIZAoitVBUoxs7O8c8vsX1j1lkTh57/4Lxe3Hvzox4GNH/WcHwwG3yNzP9O28qvYUn4Znb0+9T/337XDP/4/+9lacQeP+d8E1P9DAP7XX+jV+wc95x/8133SAf7X//FfKTZevAvDzMRj4bLK3WJQo3Anqtrqi5CvpO2jE8WFI4qxjOgF3UpB2Jyr5HPlV6+bjMWo6sD94zn/jhbhjic3uZAE6SyRHsbhkMNCYIpRcB0AX1232lhlOjF2YSBkXXX0CZlOSk9sOhJvW7KtLoBZZKv8NMFrtLM2dRgAn6K1EuBb++uccMNMfV5armbDL0G+AF+3Fd/PYi0WatiybvLe8hM6YfiTgYjXQ+3pOYv/+hbygwuL1XCJkJHgPRuA217Be3RjFWBl63obclQA3wXHDSIAfaRGE8T777heXMOoPTAmCw2+Ptzpta5sSNY+AH5p/VgV/Hm9BajBRoVrjtffe5yFtnGuXm82A9nem+iyZcUaXJcGC6Xa/A2KDfcASW02Lt9DuZLFW6b+j+zKWxZgubaHHRkovbL1TAeWLJDOjrEJdqrKB08onhvRS36vMhb51AQ9CbR9D20GK017xGWMARtcwezYcZE0/cxUvfgs4P7OTZr/DAiKQTyyqbFBZEBaPa5XqyzCzmMt2QVHX/lcn5djw9GWkhz/FtaVJQCPOWPxJN+R+abcRrtRw6tS42xgFGBORpdMRTjGYB+qTMfsSNjGyuQbAJnRCTlO2tnGmCiBfgX4M4uVwZ8A+0SXF6QlBuzcMgJOpAmA/BYgyfsnQ5cAn5oJ3Yp0ctIMgfHeB7AYYcOfQJc/hk56EOBdp2FPv17a9VEmEZIAGMoNdPY76Gkt7hvF9tC+BS+eb3KF0L6P0o2UDFa87ykFuDDvk5NkKLiWTynwbLetfyDVjpTGJjceuG42czNmEhrFk5Wj8FNXX62EwALIAS0KmW1DyHRm0U2P4fXegsHe3IDJJuMcevcQBulEBTdu0SGBwcjIWJzTPuzkNhr0I12fCHwO0QbvWewIyDk1aAUwn6GJpsovmMPwwq+iukAsH/ry3pZj0m6hYWfJU4IQifERoyxWpnwe/w9+w3uedT7xnwDEfxl8Bo1ejnXBR7wm62t87rBNkWj21Udm5Iz7aUOjDvdBeQzsQtH3YK5omK0iC1MDgO59471i4+HzyNx0jXBGZu6RqrTWdMWx5ip7R5i5yqsGWONz/dkMbhegsuO+oL1xzIcQpoX14zB/6yFAlSjQP/+M8R5ObHr6830MoHpzplncXKQ5XnMSydhWsUYG4ekzmuQRZMgyj2BpOT2PU8oM2U/kgBMA2XkyOUMGllrg7tOtGQb+6bt0dX2OYxJSlAsDYtbgOTTpXaydPYzfcVjGcXsliH0ZE7rGnDHeDqdwAHI+8JnQ97Dcl8UGzznQupFAwGL3Td+D2zNNU44+QCA+YcUuqoHGTKO4c2u0eOO1ueJzyJ+sGZC43EK+tbNjxgfrU9xwDgG2mvjYfTfWKM7djsky0AaLLY754IRCco5RWU6LGhUlX2Mjk5w3kk0KhZXdyJS7r0nYmJWrE8ikOw3HQpAxjlyqDuB132izNrRZIw51j+O9DPLQtsR+PDVOcG3HaQpkBPjnzK9L9rwjpTEUxffbt8bxbAFF7C+QDNq1krUN5zfAuLLHbtlyzsugw+JdM8V2N1duatrJdSj7aNil3hJq1iiCCkkeSToNLuxuLmmn3LbFntApzQFC+sq4cWwdYv06xPs3IQmGydJYmNxvbZyYgN/3cs6ub8puqiLZyjknyRidqFzzOR/+HUES72X3bmuKchW3Hg1yiTvkmqSjUIvMSkgcGftf+Mq/Xtx9/QvfOcc/3m9+cAB+bJA8TPe8DkP++mx3dLHV3eYrAH7n8LfXqCInH/dRa9rHO98/HM/6pAP8h7/1S8Xmynuk5WCv0HLaAEQnFMGwE9So/yxYTtnIBDxKJCruMpoIOcFZPJLAcpPKTS6kOzaqEojzWgu0ZBjd+FxUKuApY2wk7iJR9zPYJGQUomizBPkuBlUBKaVm4cOsA45p72Tws4FWMviCWH13/Z4NnbJxk+KRBMM2T1HvLwBzIYnaAgG+xxpsQVlAyYZrTHKGviikECxifbBoMpKyVBHkAPDOWfiidTeL7RTspwV/W6TFW6T4LUocgqUcIp3ZtACKAzujYEtrsGBl+S+cUjxgUapLkAAy3AFSzuGXQVdKdzwOUUKyGi5PnlMA1bIANCw2BdGljKNaDAWtJxbGlX7EgvvQZhvIlbrFre1NPuuoWJydhaGrUZQ6hOxhCNCJBhW2MPSr4Q4SRw4bdwCjj2QHpn4QBkvtvZ8TfsUwqdkJVwCslKoUvJRsZxROAgYFZsGs6NoQK24+4jNKFr8C+Jm1yPtUSWU8+bhvFvKpB+a/Puzs3nh9MRj8CYotu5EdCZYT0Ceoysc1cEswl5mp1N+X61jkia+/EmhnuGH6N1wdGA1VJ2C1xhHsGHAF6Myx77PSejKBUrK1Mvh6oStTyeZfalct3BbgR3FZyKkymI3LE2xvKQAq6ykyOMqgz/4P3mf9p7XJPACwtgD4B7L4FCrqAKPrkU3ltD48wfXI4DFqWSLQF93qmU4THcDCBLKdmbmZYgoP/QtAUAsJ0AYAZwsnpTYbZT9gbApnlCEY9UMAzwmv7+uD4bfg9wA9PgGg7je3bs4AaoaKFRpi7eyYJRTkG7ga8MK2M7duzI9QeDlOrccpfvhkAwChPbaZd64qTeD5gr9p3HamAPl6W28D8P1cmcWYowB7A3GlRDW7e9IoqAuQoBvJ+voWRcFkm1zzLLY0YAXgnwP41bNfog8jYWEoFqxfzsmUQX34K0dOOT/VoDNOrkRd3B9XxajtiaWxZOQrgB/5JIF7On9Uz421NRj/jCiTcXRuJLRWNtFHx9ohALxs8DHgvrW2GdrpU9iKPoDy9Jt3i2HkMecE5Jtff1TsP9lOp5khANmoLGkvnv5HxSqkvuvbieuNI5hrbHh0JFCSDVYqQlBnF94jwSCHpGRLaVzUYUXw6vpusM29AZiZMb3k/vdz3Ya4/lNlbcXQ1BxrDX0BkOm8884a8pV2aKPHxymkJPCoDXfTVGuecYZd6QLBCfjE9+gipdDaYKy94FxWt6nnWQ/LU+VjE4xHi1PPYOD7qb3olUXnMPvoO7CBlHCU7EEPRbT2UTjdJtNEoy7DrzPYaI0AunCasvHVPlf2FIBc5+cu1sQ9zmHbe4DU6/ZSs/jiF98ovvLVHyb4GCYwoGGZWSOvO849NjLbwRlG8Kzkx7oFV4YBuva6ngzgMGTAc0AW0/VyBNCus5FM+iUAuIGLzARBzmiTolmtVnltZLX5ePdWnYz8xxBrq71IzBK7tm4fUCzNd+sD7BJr7UjfOQCWeTyhvp96DU2EvTbq2gX4p0rDImXLXTZ7YRDh/sT67vppTcEucwRYH5k398mqGZ6EkdV4sUZIDrEfpP987vUxIPyHZBMDQ/LImgebQRpAWpjccV8XqEe9VXYDtubqAJLAihjXhpDrMMZVCehINwThYeATa6tWsonIr9Yr547jWfMGv7SqHbC/BpmMKMZVvhnB8TXA1za2RRfhQ9y7wtyC8/rJr/354rU3f+I75vjH/MU/f4D/31PI+pf/LqnW71yHPuYxfrKextilq29/8e//cUUfn8yvR//sf6TR1WPS5m50anMtkhEk6FyEVEd5jBNY72M13aXkoGLrAxjzvyx44R/BLgYCyQJcG6KEabzWVwmIo29eSAvUtqeHrZuobDD1kCHvCEcKK/Sd1IIbgWopYRlE3y4YFzzpguPOF77RPCe3StnvLIyVQRAMh45eGQLPDUeAAPjZ4GrA9/E8BGNuVAJj3kMgHSDOj+B97ZjnJ0RAI3iLoCfOJpowqZfcBzCMUajIdsWxaw+bm/UgnzXEZtaEIenjPS9sziF7CosvO6dGPj38Ewj4uaGxdrP8AMBPgBclfGYaAnSkjZkShwimBCSBKLw0ZaAQi4LAmLS+9n865ZQByXH0ENBCDX0uWtntnW3S0b0UngHGsBccw93FbpMGgLs07VHfLViQHXKhjG6MWqnAEqkd1RnBrE1o5wVZACuDDa+n48vPTotHwUG58AoUSkCfx+nheg2yFsGvcI4pwX6eYAKgWNQD7LO5eU0AWdYrzM+NFZ/9zO1ifhZno17YLdn7Eoz5mmzqlPM+pUbJtgYjFH+7BvhZWFrCufI44l55JwymysyP9zB6CyjXibmRfwt/eQPfkAelJCzOz/eUPSNIyJbuBIKAUUdVxxR26dAR4D6CO8fDNcCPsV4y+5kp8W9pERvZOLt26kKj1zYAX5mODbEOAcXJ7pumRrIT7drt52CxuIDbh4CVuWKX2Zs3i3uv0f0XF6QNGvtsovvdg4E9NhMEgLBJzRyg8ybuKUcUEm7Ckh8SSIQkBg3wGa4vIwC9+/cXixtYYW7SnOrpc+QwkEq6u3TIIpjtqUMILALu1G6bTXiMP7vyGeWDputrjHPloMPo7McpjhydbkaB7BZNsWxiJZDy2g6ip64BTJXi6aDRA1jRpnGLAt81OonuA9COAHsd5usxLLfFnNqN6iSibWCy8FnOXUlvKrarGgc5cq6/UmufpFg+J8dXZGz4OSxsy784bvxXmhD6TNfFNDMIeUOMrBLgl2PP93UmhKEB3aSH0Ydrk3gKANxdwboTwCkGt0hp7v7NYuzzi8UJYG3166zvL7g2uPNc1gFNE9ZN0UQJH/znh2RLzYzxGZI01ku4hjgelAs10czS5oBCeSV5AHjeW7ejQYpKZe13d6nrICCyvkqMp1zTBarGdVfXPgV4n5oYKuZovlWjg27rUEetg+Lxo+Xi2ZMtCuthzQHgw6w3HZoc9sPg37g9X8zdmqaTLIQP9414DukUPu4bjBckJXYpN5jRYSeIHzPEEChtorJDJGTytX2A7pXlZbJIyGxwoqlRGCtBsoltp971w9Rv1BjXQ2DnLoLfU/YvXaa6dUiifmSX999mrkiATNOg6wtfeqP40S9+hmCnK2xf17iuO2R8LqlbOYPMOURSp678hM+wd0hHKacON+wT9pV1LB0ZxBKs6+41gtmCtQZmVfsgfubINAwTHAfbrFxKSWpJdERfFM5ZwC2b7Xg65J5v7O3Sw4hrYMEv9TsXDNR+bcW5d5JXk2Qb6si0bHKmtE5mvtv6AIJkpSnuFwpWtIgeIZBvsD9dMn/2kNm1mQM12G8DDve52MuDqHBtyUzhOZk1+0TE7hjLsQFi7kHumbHlEHAoXd1nfzl0/3Xgyeaz7x8ecp3CyQsySMMG1sxxJIpmKbSMFVsoA7L7cY33jD1SmanziL9Fx3Ve70cPWDQf+x5HyPEqGwpbWQKD6KAuqRjruQW1WjBn8z/3PfvtGJR++Wu/ULz+g+yDb5fX/+JXaTCx9xGpxA+vRq/+Xdyg8Fc7ULv7flK/Hv76/4A+kE0UBkuQrwOHQCPYXDd7FqwjwXrpOhH2krntxSRLuY7dXVPn5qYQUoJgWXOyB9jjRQL8KI5UtuCkE+CHFpiJa/DP3wb1fNa6kP8CZKg5F9QZO/iZLmL8JytmalAP+5SvZObBTdB1Jf4tiIzdVhkJmj8ms7+XcZcZqLHA9QMY1OxqAZm+9skKu71GoOPm6mLipsKi6M8W/+ixnk4tMC780oVKL+Ad0v16bmNuzeJod9L+cD6xiLiuz7av9Y1DcmEq1CYbmTExgInjj2xEstd5DM7nBPsB8AT4sVh5Fzw/m49YLJpBmF8htxGIytpFoHAdNJiSF9gdU0glI2Lg08Lycmt7HdlEi8Wxt7h3axKpxDRAClYJ7bIs1y4e1Xv7sr1Zq9E6pKMni3o/YGoQXewARXIu8ILcakG94Dro+mB6WcbN8aT9Zhtw2AZoyi6LDioLzytw70kEkM5gserYW2U08j5XcMknOw60Jo3kMMdUFJ/97D3S61Ocg2CanZyN7srj3f3IDemKxU+Q/wEby5cWhQTPgrcs6HajiwLcCAZLMFfKeXyOG73XP+9TSpLM+GSpgPaSHlMJBEPCBssXmxBuGQD8GpIU09GnsH6Ok0qiUzH4mSnLA3w505PHqNrF9Lxa/EyD205eSYpg7FBtvt8B4Eek2mXy7YhprGzW4ERWMDS+BLC45Ayiy51aXCpu3r3PRtqFLSUOLICtNhKduBJqZqlJmUf/fe/uEvaGa8UTXFq2d5C+AJgcC70EfyO4mty5PUcQMI815nbxrW/jh98yiLeAUqEEgA6AM4/zyZ3bMxEcCfB3AK7KdKLDqF0pQfhDyDOG0UQPNql/AdVuru3wngA0/jNjpobZ8RYMc0hQcBUCwG8DzLYILg5gtk9gkM/QeJ8C7s9hI31uN4FEwpgMIGMduPqpEohVAD4DQr/8rquT9zhD7pyjAeBdP8vnOVZ8F99TQJaha2Z4rj4xbmyuddeflKFpPMssHEFOHZBvwa3yyD1qYw4oID6i5qLNfR/DYWjhyzcBZ1gsvvWsWKGe4YjK2G7kUHUAPiwD851mdS099GHbeY9x7B+n0cwPIsU60ZccwNuhvmKNtapNDYcE7TCge3pmJBxgjlkTniKZ2cRC1PMNCSfPUdLRJJibJaOzsDRTLCxO43WPDr+G+w+B9xYM/DLj48k7y8U2jbC8V82mWnOK9Dn2Uc5p8cENnHWUiAHEGZjHBGaCc7X+TTKkEyNoxWHxX7xYIfvABzPh7ZOxx6PHOiuCxj0A8CDzaYzaliY2v118xvoKzdgo2h0kcPH6jXIhuwHFfazZ50oRNQdgcWtjmGCGYZcH+Lu4j+Rpjv4ZR9hnmiU5ZD/ZZ35eMiYHAMYCYYNJAePG1lZ08/ZCuP/VKHTuwQnG7I6Lt42qxmhCNc95CGCbFLFOsD4qh4n6KfYJ50x0+GZP8XpWWT/XKNefI+bsNjaQ6+jvt+1PYF0MmYBe7r+9SroY9Mp0+smgtLCfbBDgOO5i3QfQOmaGcTiS5CTEY1/COZFrqETWxsAb1FNZWxby28hkpnGGm35V92Pm1T08x39mtwUHIcllTQjy40xLV4v8cagiKBGOW5jvutEmKNJ4QvDuouV7jUImNclgOo58B6+Pe7WZ+qw/S0lRGltA7EWAYfferM3LQSjmsEs2RKBOanH8rtVm48QK1oRBnrAfOG6jdoDr8hM/9eeK136QAf430MvrMqONpHKbqCx+9fUdV8CNTA/en369p/gFut/aFfeT+vX1X/uvSVcvx2Jta3X9e5VRhOxFFtLFRHVmMObpGFMBfOd7RPcyVEE2JUsZEb7gzIkvCOLhhLYzboDy0Bgyp0tbv07ov1O6MODiHEW7KXcIoOG6YppNTGSWmM3excYCWQtlo4W7uk810LLfLAwWvV75x1sgZmvy6CTJssMi5utqiOJTqpNBh4vdywDfDVjMJVATfBvly97LDtgwIxwJBPj8J+N1CDDag/nRC7wD+KkPAI6Q5JgK9VHjNXVBk5IkAaDMKYtcLFwBWBM8pmd/CdT8bWLcOIaSiI+FyutlEZWBgFaE4XMswPe5nj+P0DnGdwOv1Ii7ObjQhzRDuzQKqrY21wBIW2zgg8Wt20sU2JIqVXut/pGF8RAgtL6+Exte226lmuDg3z+EtdwIzxsmvdwv21amQ6NpltKRSxqXQNN1IY/px3q3AXiQVbFg9wCmd5+CxxYa23Q0SJ94l/a4BrF5eJ6p9QwG33FZBkIBZK9At2PAwJDNrasTDPDnAPijI6Z61bBWRcxuUM72XBwrtv5akpMMfn6VbGwJ6vOeZI4oNuLI9uSGF1kWWf9yM8wN2r4A2fzLzSWCSoInHacM+EL14z2M9LYdNvP+1mkI1gBYy44J8M9gBl9m8CN4CrTn9wwuUp5zneGo6k9k70PnynVz/Nv0Kiw0Afhq8VsB+NHxClZCKy9rqWMMx0E9wBiF1nX6IPRhM+m/hxqXgPflYhVAbSZA3WuDMTMGUzqOfGEGTfzzJ6vFe+89IRiUsWS+ABxk04cojF1AVrO4NIt2eaP45u895TkMpGg455wEYHCNJpErLN0A2BGwviBY2EAW1o3Ou0b2S51uwzoAg0okP7VhN/puxi8AFwZfuZTdOGWjLWw+sbuy/RSYmwec/x6AVSB8DCN8jgPKpcWpBpmBU0KUcwXZg1Sw1qUcCy9LuaqsWjVWAgCFs1YCohgL/M4mWdYQ9XPP+pn/4Xtv3ZBzNIKH6v29nzm2aCPwgZ4OcX9jxEY6ILKFjpVe5tP4LBa22GFqhrCL7eg2mvBt3H/6uAa3vzhTzCJ12ni2WbzzFk5DW7i3AOwa6vDpeLqPuQXKOmQaJATwup9fQIYF015H2uH6dArh84L7+L5BPYGg5EwdCcw4fvWjFMJKGrxYRjKzwbV0fpZBZ40goknB7DiBwCRZnam5qWKMpkyT1G4MwQprC7lFP4LVp2vFKvdXkse+BMpO1gH8R4D8Ce7/FAHjEs26FpCHmX9Ze/6seP7eYyQ0SL1u30HKMxe9C3a47/uM4XWYZ61Xz84B5f04wAAUG2R7OwRzDT6/b3Y8rl+H7I1FnQPUZpysHRRrFCCzJBY9ZB8nsPGdJqiYmBjhqX2wzMwL2G8tMA/pnbFKYNpD1qSXx4n3V/ctbvcwnyUZIr2i9WxY0HI+p9wXuHe83gna7XKurpxrNcZYnkVuY1Dg+tnkukYXb4Gt9UPSFNHh29JmO7OiRXdNqIgqrrU1YXuc95NN6hrIRHUh/WnShUu7ZuWfkxPKnJCKIrl0DbW2xzVL21HleM1x1/ghNO+QMxJXLD7DzJ9h3scGZrn/leuuaw5fUZtUZme7XCRi347tKELXyFi55xOVBMA/5fP4LNn7fQD+gXVZFuYyj10Tz9mHelhvNBZwDWuEHAerYPcOxmW0H7RWyUZ0QVQhCeJQsmkZH29dkzjAmrPMh0YG0+lsQW0EKUraCJpcG5xC5wB868UyIMFaVaci9u0v/fSfhcH/o39QKPjPX6Ljkb29dlH8jd84Kf7B20wIzaNffX3HFZgcKoov3+0t/gwuQp9f/OSCey/Mb/6fvxgAX0tTG4nYUtpFJGnAZDiPbd7CJNOnWaa+0uBXAN+FX3ARkX4JxALcxYqQhVk+TtHbRhq3LN5xAw4nF6UANvxhYtZ0itDOKnT42VVV3/o+vXg5Fp+vw6LLR3TW5W9+vuhfABsFtXyswYR2WVl4qM4vvZS1ylPPmx1sKerTV5+0swxWOOnopx4MvvutQFM9YbICNYqjGqT91BsqMZLtFJHJNshG7MOouNF0DcBu8Vl2EdQ/3syhi5Nt0JsEB9R6hmOChZS6AkTxrBt+AMhcUFOvm9rBALYRMGXAIeC/XmxTQ27qvPInrthHQb3sbJx7aUHpzurQIwAAIABJREFU++j6oF+64L4Fy7UNuD9kp9eTWonFAo1nRmGU3Bz0Qm7gUezXvlkedM5tdcqAqkGeP8BzlAeFqCAkVB6Paf/sIizgDS6mZOFdrHuU8rCjDCKzcLNYX2mHs8kBG39kXeK6B4HPyZaZCgM3pVpq0OOaVI+8NmVShI86AUjSlfALnyUDQZdEijLDOaeCSCXtXQG0qpg2ZDQlKEuZRXkvYip8EOgnm5a1EpV8IwCerFXJ4pslUnu6Dwuqc41jewhA0QQ8gU2ZJ7r5lMxS+Tq3JwsUB/rrAKFmBLPnFKdauCqDr971wxKdPA+vbzlGYuyUAaEOKerpTWVzgfQRt4D+GLZaBv9ARxFA/iHAV5DfgdUyMO6Ojq5jsJ7TRT/A5JCxoo+1utabt4dDF7+6vse5o93FKaduW3rnEGTZOLKMPaQvD995HA4+vZyLDiDa1vVrb4n94AJe+Dtb68VDbDAPABuOH/9uF03ZvDEsHmcIMNV/byH12SZzpNWdG7+ASFbaB1MJoInWFuvBA8bmLpaK3hDnt7Uczi1tQW1YdeDc5F601ZIjyZG17zJA4ZpkeUVmg65kWBG2J6ce37ioecc/+HUdDBbFENmJkVtzAaRcK/V73UUbv0EH1DPGtzUY8o2CjwgeGDMxTwzs+J3g0GFlsaePPCo/nOCP/+s/ot7aLp9xLPxphM6xk0jR+pmLkgvPV3aKFxT3e0rzDwaLNz97J6RO735rBdZ8N+YNt4SgzXWd4sbtUPQUs0hWxnCu6ceysQfAp7afG188+vrbxeN1HaBKeTUfPNRQ/oG8xaZFyr+wsNRJKSx3eX87m/byGRO40EwSYDTp+Do6SodW1kXXmGkkjC10+PrxuxZZ/DwIQG5xjX7n138HGRWZA47/DCR3CxebN9+8jQ5+JhocbjL2nv3uo5Bczd++Wdy4fzcYYZviPX2+Ujzm7zs764ypYz6bGiKaKHUz3g9Yn8/JJA5ASPS4v7Eu6v/fQtr19NvLZLBZn1WPcDFsjLZ0G8aewMSsqCSKpMTGzlaxjk1ml65oHK/HmPKrXKfNztUiy2QxKvcrnLDsJ8OYBDTX6ZEyoH0lv2syzufHuDa67li74JqTCjGAexlvSmS42SHtabB2DBIAOywik22tEevHHvv1I6xkH1O4fMEEbJCtcOE8pMB4gHqW2Rma13F9dmhmJhE3SuF8QbffPaSYNh1zDR5FqjQGw2+377rZcxdTGXPXDUm4+G79lwE9+6YBAefhuUaWNRzCMgS1FkwLSx9hgsBr2rrnBNmB/AcpjuOjxhwxU2kX+36zFABx13GlwDb+U/4lO+8+1QGQn/Va7EtAwL99roFAFtSn8UbU4/FKwXrU2nk/2G8l48zoVRLKkMox25SUBnnIlxIdG+n9xNd+vnj9s1/5iFn+sX71/QH4AgB9pLO188c6sE/ck1IDm0DT75/kr1/7lf8cVvZ5bDQWxEW7aRY+08PhrM4YOu4iBWuTC1lI3WCCxc+UcrLxsmhG0unLa/QdGniBhuy6gFk5CRuvAN8UqqDLhSGdXAS3Ct0tqpKN1gWFZ8B+qD+MRaXUJqrd9jUuoJWsRiZf7k1AGD7qDHyLxvySzxfo2kxH0G2HSrXaBgb9LBqDLOA1FsIE+GWQYsCS5AQLRS6k5+hXG8P4T4cGkk2SDJCFiR1Sj9oMas8lW2t6/BDtfQ/gZ4xNoMa5B5jmb7ZYH4OFiUUU1srX6REfLkBmIMrgKEA9B1CBh5DXCAKkdwLMJej0K+oGbPQUAJ+NuXT98K9mLQRmOqZYS6GMKBggWEWZxRaFTbuwOx2cBIYpULtJY5qFeRrOsIA3WfDDSjJ09bY7NxCWpvE6WxBNExbYmChmZvevQHf0UyitBb0fp1iAqsHvj6YrdpaV2deAj4WaDIqdEZvDtm0/hGFMBu5QnS3A1DGRnYqzr0EGawYAPnKcpRyoBPgGUdCfdwEFn0N730eBr8y9YzW3Aq6K1ZOeSQQiKQu7Yu8zA30N7mPzqq71NVMfevoyaAn8F4GhbH455gT7uk1wfIJ7N2GzVKbxx/C+tlFTuO2XVqGXWtnFaznaYMRk0bCh1GYP542zcNLJItvU25cyoTIg/DDAz/uUAZJF5jL4yniz7sKOk266gB7me4tMk1aXOnHEeANE9AHa+4ZGKcobJAjocF+2o1bE4vH7rw1TPI5zDrUYPTjp9PUBdGAs2wSIg5zXTfzMZca+9fajkHL1kc2SbZNTu6BwW3Z3gaZCFmk+frwdki9BgRkou9DaP2AEa8PJSYoOYV0Psf9bRw4kSI1eD56UvvNarhIpTaLDHyfDoGXrFrUBZqZcH/zeRmYSTX6QdbRgOFvI59TanwDyLznvHlnbMlhO4BQ5mzK3k7tCQHyzZTzBn1/+ehnc+/sBJByjd28Uk2i+m2iJze7plrIM67yHLeI+WQY7e/o+lYynCj39XNc0x5YuNrn25GdLLnSY/22bW/FPEjCMWWSlNnGDLZgG5E/QSMzgcpXsxItV5FOc28hUUXzmhym2xep0Y7VVrHC9WwRfjIBifJ75y2e2sJ62e27TzNow6yJZmBrstR1OjzYOi7d+/S32BC9CzkUzkWag7KfT5F6avzwlWJSxnZ1H88+YX9lcxzGF7B4NrUbR3w8xlgbreKnDcKuvnoElt/mfmSlBVhS7RpMlbK6//h7F1RbyH+K2g/MS81lHnXv35oqlm6xNWCEerR0DtjcYs0fFFN16pxfmyTo0yVyQcUCCI2lh47Fz1izBZBN9ukWctC/g+sEWEynoCnbJmGpRKL76Pl25XxyQYeD4kLWMwACO0vla5ncfSZeN+gJ8sleMkU2oI0+6gNjQSth1KnZKpYl8pvuAi5MyGcfy7OQU6yfBi9la5pBr9Ii9GsxUAazNeNka5pjxKblmsK3VKItjjMZexrkuQZNkafrYU9Sza2/retZnF2n2zlXkS4/WaRzHvGgOcP8sIGZv2qWWyoLsmzdusOYA/NmbNmhCB4xHLjfKc3AC2tuIvWyBRmMT2K9aSGtPkgvWrSiElWSwU23sH7DvEmtkiutkYsaoGQipYpBOWgRnl2bBvcRQ7NkEo4LuQ66Ha1s44vGm7vESAzbXqpNBd42POjv2D/9uxsjiW+WcZgCsHa7r8EMWoM69s99MuN6V9S3u1zo+RUac65MSH6Q7XO+GmRXXZ/6dWVclvMp1U/4bjn3sw1/86Z9HovMDzuB/aA169c9XV+C7XoFf/Zt/CQb3GdjaxdAIOEG39l7RZIIJ0LkEZBhlK0mRgTYNXSauLVKN6vrQMwvSM/I36g+9tEWPoccT4Fuk6yRzIXDDLwG+DithuQWrqz7fdJqe28ob1K+zULrY+t33lg03SKsadxh4hO0ivzc4cZMxfereGAWXvEZ3gCPYSt1F1GpHqpRGOPrlKgXoB8gGe+Yum/goNlbBbAu9uICmiyZVbrycPilcwY07sWxalsv1wmq02aQerwp2hot5mCuqwWKBsyNwLy8epaHIEOfHgQbA1wHC85RnjqRJgLb8/MpKMqU5KbGp2NnKKkzJkG8XjYfCecBgS72ibK2FlNkZ1o3BIMdg40y5Ah07t3CZsDnXCAv1DdiqmSm8s2mDPoLcZhC2NDqZAsK7CIRsrpIsNVrxyPAYBAUaLrMMFaD0ksje5/3weka32x6K3+yJENosn+trvafaSbaReYxwTwbY5NCWwtjagMVMgW4sZmWicJRrEItyeS1SylSC/MDHgEM02V/8wpvF5KjsEkVwVvEFWsqC2Us2+Ep377G4ISXAz9dHo5SQu5Q1C0rCQrKT8C7iqnjkDwnuy8gg5kAGCRFwcszHHPsB171FQOXvmzCYI7Bm1n2Ex7qMkiloaWQOIoI8rp165QEKm89OE+B/WKJTaVE9Do/v5cxPsL7+Lmob8r7YXFhwn6wYAa8NfwT6fG8DUpQ62DlzdHIOdnIUy+STYhlpwy6gSSmZlnojsI0//KMLnDNsJuBvD2nVMSz4MQjwFEChP/ntWzewPBwtvvnWu1GMfXHRF4XVx8d2PW5HgeYd2NFhmNQnj+mKjE4/GtdItpjBI44cHkSiAcCfXVqMbMMKMpAWLHE0tOFYbCzVB6oYpoBwZgpJxfRMzPs1uiUbKAoKnO9tivgs8LXwXZecY/2+yRhoE2ic18fnRWMp7gKzIlszlLf36rtkpnPxagRUI+HDcJ8nECTX6WQ6BsBvABQbaKsFYm0yU8f67dMkbh9G/5iA44Rziaydn1eOmWp82fQqA9sck86zI25iy7CY69S2rqYL5hdANUB/CGpAi/lJQD7A3GBthYBoh0zbANfxLk2vJpDeHGGBvf6EjtK4F+l6NHuzPzOzB7C+ASZZK3S6nxoumgDmXij4Nvf47d/6Zt7HKMfMCyQ5Y63UCCB/CHB4hj7f1mFvfOo1mPwDwPcm64b9B5BSATYHCALt1nxOPwL3iwaBmZKuGfT+9lg5sNbEgBlKfPl33+N+r6NLnwjw3DpEQ4TkbppC+Un6IwySTRwfX4rxss/ntJEXKseaoGdDHSvUS/aCDut1BxedI8bIHiD2CIcb/fp11dprbxcXfO8FpApcz5H1HZHxePrP3i8aBKS3bcZGQ6kLfPDV4K8vE2xw/5zno6OMSQLYLgKbXjT8DYB+j/aNglMC1vMyUHcbPCAoto5hBpZ+lGDPwlJ7RZixnCKDsTBBxoRC5Tpj5pRGiB0K4Le39otNNPW2TeuFSLLmKzJVvO/c9GRYxSoFdQ10z5POUeq4S2DwAqeqfQKBQTpix3hlPTklgLImxEZVdSRbTLOQZS4/24j1wuxrg/MY0v6WfVDHO4MwM4VdzJOOklbXKKVldqoFXHdYixwG1l2NQfwIni2CDfImNPK81r1VnGD2g4yqMpkMFjTDSMJNdyrr1wI/SJYRfJiV8G9tsomu+2FtavbALAbB2hBBSptMkVK9YYKmtON2P3Et6yD/UWZot132HqWozDmlTaOc/xBBVZqEiBUMWqzvUxKVOTtlVV9Ag//gFcDPRfDV1/8/rsD//j//ZYDes9hITP9b8Co4jEVC4MPvjy0GZWN1YkfTGoGkyz3Pk5VWihJ+ICHDEKynq43dD3XhSAY/NeOhJOXNxUTBeAjIdVVxgvNfzfdjcdOVR7ZXtiIKLQVjFu8EapfZsKMkbD/vaMGrwFPQKKiN7ot2NzXe4OFCoWuIdnoCJT9b8CrDInOoo44KoAAZSnRK4OoJ24RIYHyAFrM7/P45Lj638uG3W+kgiH8U7/sG2pANNvFIseqCYHW+7bWVH9lVlQPSfxhYK7Ud7hBqCEN6IVAN4Js6agFfylvMxsnaKk8RNHv6WYDrcUYnXdnPcCuyiQmyCFkY3uwQUHkoE0OA4TmcsgAGswmDublGsRmgq2nDIJxIZqbRy8ISDQ2jFw3Zkq3CldCIPsoCqpJhjOCnZBiTGE8r0tD9274+SPIEvZeilWgqxXhRaq6Gs5TCpNsPcCH0CNwPU8zYtXkvdVjY5lpu0yAmGP0TdPuck4GSAWjUiZTXK12YsJ9Db3/3zjzpfJr9dIMWqBG4AAymvaGZGw8p60kisDDz47EILuJKO34Fpdcsfs7yCtyXWvvydwH7vSbepwrYR5BQZV+y0MxeDjYAM83t9czGTwCOsHXzM7POIt9HGRr3kMq+IcaTWmELsdUpR01K6Ydfscc2o+klYHWT0y0jhFwGu8GqGaDbZZjA3ddqIWljs7Kw1o6fh2Smjgo2/4GR4rJGqh6XHB2AHj3F5eTFRmj1oz4GkGH32C/8+Kdig31Gx9oXLwRYjl+vGeACTfztOzeKN968V7z73tNieQWGHr/wY+0ntScFGA4Bym8D8G/gi/78yUaxiu2hgWsU6ivFAzgO4lQyzZhcXJpm/tOpFkCyA5trMa29IwywhwgmmjxG0I6PjE0EIFjGSWZ7ew+NMZ/J+GnBvlqIeUon3xOY+1OCx64wfK9kMemQFex9le4ucftHwPd4YvV7x84p902iwfnuOBpE2mHh5hCAYmpulpqEyZAI7e5yHACTcOxgHTGTsAdLrRd/NbrMbEaCLmdOvGc0mHKddAzxRxwtw9EmAgACJweNBZJI8YtxwPMChawG6+02jDNj/5IAuqFDDazzOQDb6/344bMYG7fujdCYivobrs3IwDggmOJXtOy9o3SdvzsNKB0t2qsHxfK3kcRwPc+4bmZ1LXgdYn2oSyg4rxlzsq0qeiYAofuM8wGY6V7kMBYxegO1hDwDhFo8qo2p651zYAb2fQJLzBrF19Tic42OiuWvLxfvvP00uhKPBcustzuSFiRBAxRyq8UeQVs+TSfZGuNb4LaHTe8RTk4DEBMWFw8jKxPkP0ffbx1IW/tIXJ4GkX4BA+l0u4cdKu/rOZGpHCaY2Xn4Atb6opibmC16+NMh92eNYHGL9bOX+zzCZzebePXjAPUcHb79BqaWlvh85DjhgMbeqT0k49v9ZZAb2I6sgUEkQJb13xqpccbHPPdjiqyKjLRrtezxFiYHGzQQ3OYeHClTNDMSY93iZ2pcdPyxaRPrfXRzN23rOsVDVzQDgxbX2EDKLFcQG1y3PowPmhRPy7jvE3QMAqrfeULNFVmObo5NgG9jsXGug/uhRJ2BwUmL8R0ON6UrjmPPTLhsvA5wzJcawfoYlsijSLVsUNXDwn9px2eZfCWwHGfNbrTWZSkIkqCJLKTrqNjCehU33uz54hwUZ9hp2rUyMmeRGTXIYH5BoHlN5Ib6IMrC+97SKogLj2lHE4wy+B/heplF6cDoGwwoTXLdcq0NHX/sQ9nvRnDv537xZ/588eCzX85J+L1/fX8kOt/7cb16xSf5CvzK3wDgrwvwE1zKJgvw/Xc2JII9ssNpaedopB8+zKaUmSg1VvY6zF/0XA3ddFncKciXSY7JKTWe+vz0MPfN0+lGq8bwoVUSxGSWwVczKIAWbGnVaaTtpA6ArTwo8L5uOmxwvF8AfDuX8h76s+vdf8pGYNpYP94OOU81xyd8z1qBbN7hImm0L4MgaNCGz2LbOL6S9TWzEcepNtldGCCidaegUC1gv69xU9aKjzdxQ7fwtAN4Vjokw6+VoKnOSBvKqHKMFtzZrlyw5TFlJ9QE7lGsJvAMtjsdWVyU1CFn0FGu7AZKAnyuiwDf7xajxWtYRI909gHYqy9UlmPG4AA2S4tCF74RmJs5nC6m6fQ4ClByAws3HBkZb1no0lNfmsKF0hmpDDyqLMK1POojXH4MbpLyFkYlIC4DqQS0AnyZniTFZcNtm653uUGNbdp3dnDQwLNbLacacsF9gP3QpGcPBS3mbt3EOQT5Rx2AqHZdSlDpWEgdyrHsvc9MRJ5bxX67BlQB6ncC/FwhKl1+BeArkP2yX/7V33h+yisy8+CYdCxHLwfulUVlsleCOTvSiu6qwCMCFu6lDdK840pgKoAfEqVy8/OY/L2IT8AZXukRUlSMvqOl7E4Nu3eu7AnG/hRpjrUZKi/O8Ko/6W2CdRq0pz/BWaMZ9+LJsxcAJDI8gJ0egg27wVpE+6kHS3GP3n/0GIC/wbhy0kdRQQD8pVuzaKYfoIVeLt57/wVBGtaN3DOJAovYG7B+FtnevTtbrC5v0shqHbmYQbdFyIICwBFSnyn04HO4qMiyPn68Fv0XkgQgoIZ5HGbsNmA/B2FTawK6APg4umxsAaxg7AHRhwD8YwD+Bc2Nzg1UsEMUaCmpcL3SOjBY1xiaJbouN4OXAb7XQ8DtDMgZmIDe9c0p6u/t4juNBn8YaYf3dgSWtklR8g6Fn2t0491GqnPCfawjF9F15UD7SgKSDvMzsprl5zoU/NkY+ZjPNQSwu6xsv4CfthoAc1F/ZptCKinYkhlG/rU4y+fC3NdqrnN1XsOZcmxdSKU2Yfbfe/sJ4+C8uHN/ggWPwkcCjuGeUTzxj6NYtUG356XXqSWwlmJ5t1h9uFoAUxk3BJpIHBsE/jOAU1nbU6wGtdYVdM0QzMiiysWPcX97cWg55G9HyEeimRSPIzt7m8l07WYO2IV4iqLr2cWposka5PzaIsvwO//PW1yfDqB2JPqKeK3HlA0R0+y3d2HqB4rFiRk61hIIwtx3s2YZIBDLAuQp5kavLnBeXdnCkpNMDoFdB5LqFDa5c8m6QMRxDui30NqgY3Z+JrrxbtOgrbUN87uLoSpzwczjBYFMr+J86rWULn72058u3l9+UbQMeG8ucizUZDknmU8GzOew8roCjZPl6sCq6z/fS6GvUpQG4H/CLr10YJ6gh0E/v1NrroHBGkHDGu47W0islOlcBgmRtWEGsROAdN2jlMe6P9YA+9q/Ohp1wgpbWt5H+V021APcE9QMQNg0ALte7511uucyuvaPB4sVNPtbB+jyyVx7PxeQ3ykfNBNttn57g2NgzzFbr6uaxheCeoG0krdg4clEjiGNaiq10aZZ6W1J5sjiKx+1bsD13od7W2T3QzJoplI9fHZGdq1Mi+Es9A8NvXtzuee7vgnw3Uc0DDCTZSL5wh4ZZIw9nj2yC6c8PI4Zako00jjjeGvIugapTXDdkmiIPSMMKtxfk1Bxf/3xr/3Z4t5nfoB98D/JQPXVuf/BrsCv/PW/VDL4lXd8aUUVQCwtKI+CFU8m3UYmFsQJal3YamzMWtsJLALGGSSErj61leeymVFVz7Zl5H61kckUpJtLuqcoNYFxsuAuuvnJUAniWJSjGRSbaujNAbIKIIziDTJi07XQNjdu2V1twDqkrrtBFG7k2gEGExnyHMkAAIU6ehbIAPYAfOsCrgC+EMlgJFjoTOFHTsNN3cAlWor7WtkSTksJgsU9pid52iAbwRG69hvoGsdZPNswKzuweMpjZFBPSMcKYi1Qs1V4ArIMjvIr4UWA3mCUS9mIJ+01LmUxFeCWac/GXxwTB6RXcOgYOdZgXLS7gyU6pl5gHea+RXOiIaQi82w0czhdjI3VAch2/ePakgq1A6AgJh1t8isyBkEwc7SxML7EZoecIEF3ylvyHNKS8rpQWI1mdrPNBT8Ln3it44P7r87cFK5FuhZhDdoQJhqcXOC6QmMZQJJt2SuNpqyL596k/fsU0ohZQIK+zzQZ4F63CajSPzoX8wwi0oqulOXECcWecXVNMzvxQcnLh2fWhwF+peevAP9VBkgGygCJN1AfWsmLPBB/bzAZfviCyyhiTAmTG9Al18ZW6waJamLTZUiGLN2FwjqVR2yGZrTCHjULzaP5WTD4kYqIjVN2/wQB9wkIUT/0cwGIzXEICQ+wClxHgiaLOMQm30R6sMG1ll3XmagxRIofeU4/gGESmYLdIV88x0kHAHWMxaB6bTNhDbrdTpEJund/CXeV9eLtd55S42GglRkma54aMIqzgLo7d2e4pwfFE4KAY6RYfRzLIADGMVgHOGibOIkWuhvZ1pMnOOlQ1Cvd7hi3Zkb9fdhgIrMzADlGU7+5sc1atoN0g8ZaeK2boj/V15wgxEZrZpYs1FMeELI3a0dydGf8WX45JELmlH+J/1fFsXmVr4ZNrEO+R5N5fgvXpgkaeWUPC6UCrAOAoV2Oa2d9k34j27CvNCuaIMPE/doF/G7BqrZ5TqynzhYLuDlHi0gvtF3ks6OmiLnVYi7vmgniQ7NGx8g1j90kmFrmeXznb9MobHzEfgojuKHgVKVmG0cv7/+zx8vxubM8p6v3FK07+ZsLOifvOm5gi28AuGkM18catgHgffb285CPWGslOBfIDcNaG5xarBjBK1HgG3dfKx4vI/WkJmCEzEs3oLSlqxgOL21sKWXHd7HvtpFig7EybNChPSNjZnZhIrzvp1iP/IwnWKO+++2nrJNmndLuWGJJG17odAple5EkzURNQw0Gf0pTAACdHcploC3gB9PxWUq6IDoA+Orb17c20OlvR5FojceZzjMw/AOA5/7J8WKH8f4Yt6H9vVN86pGgML761fEz7vcJXvq5L1/6kc+zDm0i/yF7TTBXU0PPHD0mOFIO1sW1GaKYtm7GZXMzgrrR0QkyUjgJjQ5FhsVmTmPMMceAwcchGZINdP5b7BG7avE1g1DT7v7GvqT0bX4Gu1+O2fvg/ijANyhWs97m/jhfD3ytAF/ijWtRJyjv59EDQHeNafP+3TYg66e2hYD/2doL9sVW1ATM07F6kmOKmjUL8lux+cTnmeEWrDuuMyusA0024TJrbW1RAnvlq6XbntJFlldBtmu098avdAECT0R/DuU37KfuvZGxB7wrV+V3QcKUFtvON7siC/DNspuEsyblUHKQ9+kjODPraxG6RgHabCgnHEHOZVOwAfbq7jBu0JUvjQr8soYr96mc0T/2U3+muPvmlz683H/cf79i8D/ulXr1vO/fFfjbAPzt9aeBJl1UslNqxbTKzFHUxQIbnvjht54pwmB4WcTsLlmXba92SCa+k9h21NGgShLTiar1ZUTsyZgJ2sID34IeVgvZcDMDDRgTvW/V9ftlcaqT3g05ZDouODKvvI/NqULd4etZ7HptYsGxC/B1ZjYFqZ2cDX7s42PHxcz2KQnQiSNdfarC3/AEljlRziEwlC0XDFSBCouWxZJRaASocIE9CemPzcHUgoe9T7zf3t5mcfvmfPHg7h3YilPAEp7f6plt6S5By+s7OpigC1ZbHCihlJJUjXGikFbphvlvMSDgNN1qqocCYXXuMsLJ4Hs9ZITDolFpjh6/LMjHuvy4iWysBxM1gxXcLBrYCbSww6TTZUQFcB5/OiWVmYy4vAkkAhhfyU+qgMSNIMHQFfOduDJHRPm3LAou30egXcp08nvyzn64zKWuSuruZdfsQGpnV5l3C8BbMLIHyC/UWfuWbtTDdj7U2YGqSVVclzgkWNyVOWyP20DCRxZ4vwzQKwb/OmjyoJN1r9yM4jexCeTXtQTn+uck66vNIq9ZBBSl7Cb80M3UlEXB6fLgxuRY401Lrf/iIqCQAAAgAElEQVRVxoS/GdzYwKXqF1EFgCHXkr7iK+VJ2Zsh5HFsmt7/zIhk4dsFgY7PO8GyrnOGBzWM/WX/EKDlslil6HILQPNidQ8QSWEkjN/84mww/NsA8OLSxmX1AHM2KWoiVZidnYaZ3inWkOCYQND1x+JBa0Fqg93FLcDaHhaLbz+kuHQPRg20ZUZONlL2fRx7vtt3J9jkz4vH7z0DBBNmMB8agL46IE7vbsm68QkK0nFBWUaDb7BRAXyxgvdR+8IODbRM92vzu8fx7qBjToBPIAg7brZMtYKW0V7muE+RBcvxWIH5qp7k6h5fAfx01oEbSOs9H2Uw4PpTTlG84aeK13/8zWDxWzj2bFLg6Jo04LkD3Q9h8h+/8z4yiYME+chp1JNvAPCXny0jrRO7Urxq0SFsaoOCx17Aok4yYXEKybJBEfpTPOTtaUBOJEmVqN3IgAPsS5Fld/EAi8klmHw97c8YXOtkC/SK74JJ3qHmYZUg33oYi8LbgNI69HffRY3AbrQYR942BPhXWtIiOHtBQ6oX33oRcrJRSADBvfaNR+jLXXfMtLlfzM/eKB49e1IMjMFe354uerFftLPrJk3FtsnS2IbiDMnQIc0USboUszDySizPmasWvc6jbX/903eKkVkshgH2z99f5rogAUNOaH8W3XZqfPb4NAW7yAon0La//5hsBDdgen62GIMRt55Klx517UUfdQKM2yhUD0eWCxqcrZOVWolMqcx2L+vpOfdjH9LgkpqJLgo3t1fI+tAfYFA5JYWYNhHTYU72uo6EbZFg4uTypKgjIetFWtRNpumSzfCE66o07FICDLnLIAPtGInhMdnHYTIRS9STLFDnJMA3kB3i3ktqmZE0y7rJfNplzMrGh42xtSYux1HdfR72nQ2zExboCqpt4BTrvOviGcWydLXViSx84alPIQjXvtYaBzNVp2QFujmPAYJts8j9WHZutzBZ2NuJnjTjyMoavLf7rMXAvRdeOzMIOtWVtWn8LSxA7VDO32pmwDWd4PwlMFzT3INqznX3Y16nQ53gXRmpky+aW5YSwagHkxBSERDyG6U21hgkgRG5yNiPGdultl7CI643+0Zb0wDPi3GvHXUf11Uiy/4B3fyyyTWeQJpT57095zCzMGtnHZ9zOrBOEkCSTV/EJvPeD3In26sd6NUPr67Ax7wCf/t/+o9Ixz0rU2Sy07qilBG0frf8d6SPtiyiDGyZenPy9zAJ7R6nW4RUduUukkW2ZQdap6mA0Sg6KuVLK8vQ3ltEK0DJCN6iH1ubDyh9icKvzCpYeW+woK2czK9MoF9O9lAxs2CnL74FpjwfEG4c7+YnoGrDGp10slJfQJluOenKEQBfUB4Mvr7+NuEqvbA9XhaZ6KAnLODJ6WnuooULA4v+EcVISn+k8pKwzjTl9vYa7Ph48fr9eyE92NncYDEVMKHFRBOov7IdOrUmDdci3vfCVKFannAwCg+jDDY8S5nYyEeUtQ5KeUqbL1lfGdRo1x2vYwHU0Udgr/UhGu4DwP2Bukuu9TwMqinMcRilIQsD2WAHAVbBslQMexlUXAGeYL0/CHSv/NgrMJSkchmA5HdBf9wt711Jfb6ElSNQ6ybb4jGH0xLHHwWI6vnVkFtMxgYwZPdMC6s4w2rcVJkAgfwFm3EX6XdBVzT+Ctu5RHU2Tsub4/19GZRfg/broKk6/utA6mVw//K0Co1oKfP5MMC/DmYC+cfDzwgHIMeyLFWk4cuAMmKRlOlEurp8bzdyg00DYdl6vyJLVv6c9qnKAGTpeJ2dWB0zvD7djey+bDMp9eawuJd0Pu0ehrkfQBbQKt6l4dDOAW46PLp60cgT7N17cCusagWDVTOyFsWMewc7NBgaxNHkTkgz7IugNru/j9Q+p3hGgIAvHgz+vFty8Y4MvgAfhj+yFcyLfsaYhbZ3AfgGBk9hlNvMgb7wr2fexw3yHE4ptG3wwDMfp5Pl5Y0AaRb+O8f1DHcjP0QKJ4A7RmO/x/P2cfjRMeeYoN5guqpidUuXbMivGCTxXoIbgYQA/gNZqatBWhaRM3gjpDJbUr6DTfIEi2Yob91aLN74kTeKJgB0nbm+srYaGZgppCsz41MAxU7x1jd+r3jyzfdDhz8KYzy9MBfx7/rqWnHG388EsWYyaDDXJGCoAQZVP5m/dE1bXd8u3ofd3kdydw5Ylmq4ELmEZohvLKWDHOcifQRuY095GzepIVxrNmHsN3jYyfecNW0b0LlPhsOgaACwapOjQSQ8I3xuY36s6BqFvLATMDnS9uZh8dv/6CGyvi1kOMPFwhTFr9z7HdjzM+6H2dw6Eql9QKo+9I1JGlzdmy9G5tH9c2U3uW+bT9aRSfFZ2GueA8jU8N/Bjldpp1KlDd5Lg4IHn7lTLL05HVKgXoKOXeoutjcpPKXnwiaZAOOqUYB8AyOAUQwMni6vRJBjo6hYR2Cum4DUUY5zkEZbFnJb6+KcMoA0E6Esagu2+1DrWWQ3F5IsBJAnrA8D1I/0UsiK8B5gjlc/n7lPwKjb0ghB2RT38YBz7yKDMHMX5x7qAs7pwEuSq+hmj7ETc9ueFewTuvH02BXe4IExMoUj1A0cypTa1M1GQMgYdGqLKWmkxesu18IasuhZwhhX9tVHJuewjf0r99cuz6PI9saQ0dnR1gvi3iEj3tbJinuwzdjwWgxzHXS8O2MNaBOQdWDeR2q8FvOHzh7SHB1uuP6SZ1o+u+fKMTnWLJS+ODZLRrBZSgllzt0zle/opmP2aNBggfl6xlw5ETiHzJCgVrJO5zTmxwDFypJ3kWFkbMYaGFnwMqMpEWI0D9aQVJC8aaudd70TfGvswVpUj70+5WgGvWe8l055LvE9jGmddVw/DD5OyE4or/L4x7S2lijRCMQMfMiEUrap1DFst3kTg9Uv/8zPMwZ/8uUl/nv5+RWD/71crVfP/f5cgQrgR8FJFMEI8J1Y1/rkYyJ/WXGjdO38AthweAL8sLZTqiI0E6wITkKm40Kl+0rF4GcjdhcBN2plFjG5LMiRkTO1Rzp0xI2l6hDLe/keLoAW/kVXWt7PwtbQnrOYRKGkm67A3f3X5jYWNfKz6bgTH2x8pzRHsUhVkNkLzS175R6uLEcHSBlBMwNmJEIbrUuMC6gLSgQXdhgEXMqcCvABJBHIAO613nRB9lytm5SVOqbwa/EGjWZmsUnT0SD87rWcHGJDGivee/SElPFuasq5LpEF0ZcZFscio4uyWDWBfmkTKagvgWuwuMGaZGAV7L3pWzSPPj+KlcJnn+7EeoDj4WxB3gJ60ymkLBZMmsZUMiGbZzo1C6osCJY0+iBjHUz7tWInQXz0LijpzJeG64dB/svSlernq9dZKFjq4sMqzYJdR1PIKHRNSgehboqmLchyo1bjbPYkAKx+8gaX1lX02I2V4+aeuWlV9R4WRsvQeq0MAD6KwQ/g7IYR5/VyMe0Hg5qXmf7qfVI7/3JxrYArx2q8r/9MSr0E+VkLkkGhDL6SsA8CfPMPflb4PfMcZRCyZ3ndc55WX0rG4hgEv2HLkrIog+LoQaEzEHrsy+4h2N8+WD4Kx0GOGzB+D2HQ9ymUpcKW4wQE4FP/xqfuRZv6NQDl6vIW4AO5C8Gim/oI4PzNN1+LObsJMDuCbXX8e3wCfNn3+/dnkSlMAEaXQ/cdLFlcEu4Rml9tQu/cmyCLNAuruhVZGUFQxMfePn21yTpMTdfpjnuTz75A778e3bYFlTrp+PAzD5AYWMTbghneg3Fu4R4Tsr/orXHN0QfbLevvbSiVcF4vg3z/ySviRl2LCF+67y+NcYNu1wyDrpQtIDOhuPO1118rlu4sBuB+9uwZ1p7rUXg/PT1NLcFc3Odvf+tbxdPfxV2ITIO+9eOA+LkbuLIwsXZh8teRPbXx6D+06B/dtEy1LgLnDFq7rB7gJLSJVKmj3BCAH0k/14NIAbkew6pyBkjU6ZI6VLzxaRyNKOg087WM/noPcNpLoSFwhmBhp3j2/laxQNNtXZ36GGcDOLv0zcJkI8OSLZ8CDNaQc/3eN7aL3/6nv1PUOY5ZzqmPczcgOY/C/Q4a8TF82HcBv9AqpCImb04V84DlOhK7DudzhETnFPDaOubzeP8bBBJ3bi1hj0uPBYKdR4+fY2+5Hg277n1+IRyPBnoIL7CFvKRRmg287Fi7x9qYnV7JImH9eOT49sTVhhNcdMhGSP40CWqavFeDAGmY61jnXIZhrOsw+jorbeC2tC7hYWdrRl1PCxBM070O2v0eXisbv/HwSbFDDcIZkjbJrGFee2N2oXj69CkON0iMkKLVCSTqcwQRXC+btNn4aY8apxaZC+00DQT7WNN7Gf/KYKZh4QX4yiO9ZXY+lzzTYUu5yhHHpuFEJPR03JG0AeAfqy3nWIdrrtcCWe6PGTP2QMvl3B8NCtxf7OYrTdKIwIZxDdgNwMz9msCqdGaU48LZrcVYqJH5HOIeKFUVdOvQs8d+sYlU7xJ5U93P47PSvjUtmV0DtK92le4jqHGbEOB7J8yWe/ARrLNGR9YO9zTJPfcmI9GUS+YeE5p8TQTc13hHAX7L3iz2rrDuiPMx062d5pAyH9dns/OCf+ey2QX+bpZsUFKQ42i55xFkOY+jzsMHe6PfzRJYy5cNPDPQSOvllOp89V/4BXzwXxXZfn+Q56tP+b5cgb/1y/9hsbv5PABCyExcMZyKpsKYDAnWSYGz6XbIdTuJ3SwFK8pBEhAzgfm5AvhOXItWYiIJHMN9Jj3yQ74jwOeRemGDCQv5ZAIpKCIKVzenhZaTToAfev4o2rUA1e1JJlBHAe05BfpuumpYZexY7CzO5HnhTW93zijCASTrgc85yeCHZ7kpSD7bR6QTOWc1gxbthgiIRSCZZDnSrCUwm+DioQ986OOVHWm3FgFI6tQPSX1qPfapN+4Hk3yE7lM3FC3IBmG7GrTjfue9R7B8m/H+ugFMksa1iuDAZjzo8o/Y+GzQo2Y1AFsAwLxeaQ2ZDH504wt2PB0HBmWgZG/5+wnsfZtjsR6gl+dNs+ktkQpv4iZhE6tBTlyLUB2FYmU2SHLT8DxYXCuAnEz1NcCvwHmZQPjQOK2Y7/x1JTnx58RJHwwK/OQA+MI7NaXB8ORDUO7xuDHYMVL71PiKmo3MWoQOO0akvvoWa3qfbSKVnx11JAIxrxv3KO7slTzoOmK5ZvDz+lZfH5bdfBjgV4z7hwG+oOtlsBjXonzTq89yk3NAmuWoQGfJ6ocDFcdRLwvOZfArgO+9FuBX+n5TzvH5nPNF6ZUfzeOQJ4DcYuye9U5gnXgaFootwEQ/bkUWbr7z6BmFfQC/XgrxkHeMAwzv3LsRbJ0NrZ48Xo1xGCl5WMM6+uYf+qFPhSZ/ZWUVbTydR2FnBSa+RnnErVvjAPPbgKE1tPrr4WLitbd7r25Vauzv3B2jKPoOrDuOMjjfHIVTC1QpcyrIAhaU8SnkQgtLrCP4oz9fRbMPw4lmWbmBwFKZ1h51JTrl7GGrug+YNOMQDeOYiLGZy9TFezoeHH6B4lNOFqM+HZSqe3Ud1sZQzRjN765v/OD6oBzOuRcBJv/N4gbz2qdeR+IyQoCxXyw/fY7scYM1oEEwP1TMLQJ20Tc/R/O8gs/7IYx0N2BjguB/fukG7jB15mqH6/0E2RNafQtLVZkA1C8AzCirKES3oFq/dM6Hugf7c3jcIXmMn8g8GnwwkGogslnccN74zBI1QPQz4M/bSDE2ycAoIWmMTACaj4tv/PbjYq7/DJaTV+uYRRO2frJ7dbrPNqhr0dJ3jCZi21hp/sNf/b+KHY4NvRBynq5iCuvHCQDi4cFuvP8LQLlWiIfM2z6CwBt3F7l3FB0DvrpZy3bwp3/3yePihz8/X7x2b4ksok49eLtTG7DJGHjr2+8hE1spxgHMi/OLEagekPFUetaPNEaGegV5kkBf96Glu3doHkUnWkDhCZ99agdx13MzQNxnAx9rRZq41jTQoQ+yHo8B3i1QdexsAsS3kRldCFJ1C4WpV27ZRT+BqB14l94wz3Db4VpbUAvapYB5vtggGLFR4ZF7IWN57v5UcePBAiCf66wenqBZkK9zkYyT+2OD/WSU7OMU5ztOjYsEkrVlkkUt5sUG7H2PZEk5p81YOrKOAKvKnI7tG2KQgeSkwTmZ1bPR1IC9AxjUmg1opLBH5spGaB7ukD70dnOWXIIEEeDXOY6JBplbNFIy2RbyKn+sMdDcv2TPLb4VPDeQvLgHC56jq6xrauzlgnMBMmspEj/XqFjbwymnDDRZc83AG4BE4a37qSYY5X4gUVbtOe7Vh5g/WJ8koNeQYo+6EPuHmMxWphnyP95/QCKEzIsAX3c8Ow9Hh1pGfh0MostQm7mzfbBH0HQU195ajyEzJpF1B6eUHXPFIZ6zr6/MRf7Yv/hvFW9+/itXa//3+MMrBv97vGCvnv59uAL/yy/9RYq/ngWQSglBTtgKmOngcgbbJ7juOAn1j3VxMK3F85zEpr+i8FU20t2wBPgBBE3NM8EC4LMoyjScwA6ov5XBd1EIp6wS4DeZgDIUsgpKQCpmIopx1NCx2ATrzgKklt/PiKIjWS+ZfQUL/G5fYI+/sOnJY1j201NddpKBiGR7aUPpwhEgnwVjgMXL7nzhyiNslKkS4PM4USvIqcmWCIAtoFMrnyBfwJ2aQTMR2sNNsJjbEdamK8c0AYpmWpyXcnsLPl1c12HtZCW94i5CXkPPSb24BO0+rKTdY/UjjgJdidYS6FddXRP05z0ThCnVkN2WyT7X3hSGsxf2e2Ga4jnkA03AhNndlDkByiKjkQDeTURJjPKP+HPJXMZ9DVCcC3g1PmRJY3Evn/eyzv7l51VM/4d17sHmONbKjEywzuqLzV07kkqZhJ/iGLry/q8ccaKwC1Dvnh5xgHUVPI/Fu5LPiMzcLCNocbzqovIhgB+2oyVrXwU11fG/LM+pgqvqWl/Lc/L6vfylPCz00eV9cdN9OdsRMhzBp9dOMp/BVbno+LcK4KvBdzP3flcAP4KYSCvL4GXxePShABXpEhE2tY71fhry8GgheXi+V8MZB+aSYk/D1TGsBk3/PwU47x/QIKc5C2g3AO3GUxx7Tq7rc6wwn1Hg6vvLlAlsR5Xw3L8FkB8IpnoZZr0DCMqsAZs+wHRxsVk8uP9GsbK6UzyCxbf2RMZbDb5Fi8rClhZH8MO/i1QEKcT6Fs/BJccggbvk3K/B8jfHdNOZjY3+Bd06lWocEfwKVo51QeH7gcAGIHgQdpyAIoNDMz8GNTHCFSilg3tY6sbISuVOWaUR65ihY+D/KuuScUDev/K7a4UF6NYgdczSibhZu27euVkswkjLNh5QyLjJNd0F0Mp0W+djEejk0jygkDoBrscO18zMyjiWjjWYZdfYyTm8/AE7G9tbyF92IzjvQkKiB+Y5j47FhcihOnsUzW8mGIqkUMy/LNBVWthgntyYHyd4oigTHbx9MexYvUf9xM4xLDfBdA1dcm93s1h9QaCx86wYVGbEXFYA1ovLywg1FKPYQRrEKfXo62kWv/GPf7N4963HNO4i2OOJc4yfxdkxxpuOKoBvPPMlYQ5Ya82eji9M0fV4sZhEj35B19SN5efFAUz0aw9uF0sU1U5SDDwK4J6gEVQ/QcQKgeJb335YbK2tUJQ6Wty7fTuyksuryyFTapI5sIj14cP3WFM7SJyQPbk/ILu55GH9gp77puh0XYuAV+JC5sa1HUJjAtnMNBKjEYKuE56zBevfwklnB/Ze+eQlfv99sPin7EWngN2zpzjToMk/wH2nF82+8pg9uuUOwdZrxdxiYM7fmixufu52MUBNhTVPHXp4rNC5eJhuzYMQKnXubz8B6giLrgz+mJ10mYE2YWuzyBOPFjuc14ABaWSlvHqpZT9n/YjnAIAdIzarEuRbq2btThSuK6EJm2r6CWDFav+QE+bECOcxgsNPr22zXXzMgpItGObYrYHoJ1A4Zm+85DwcN847zSz2+fwaWQblTt1ceL33w58+rJzNZNv/Nn8e1LYo5LFq9a1ns0auJFXMmJqbVmYZvVnY0yITm8cdNSD2DrB5G/tl7PMMZOv9dtjz9ig8PzJbF0tLdmm3X4MZqjAZsHeIi75ZS4u/DaIaw/yuG0kaDRORFDoGmpznhNdMeamqBD67qgNwPbbrtHuOa+sf/9m/UPzQj/6xD6zj38M/XgH87+FivXrq9+kK/M2/9h8EwHdB+SiAH7ZVTGRBvQC/Ew0i9KxNaYgV6qbijM+jMNPlSXZZ9l49t9G6CxLf1dWGPIdNQE96wbKfqVVXWHox6YdM7+mDb0OlaHZhgJEe0cp0zAr4mer6AmzzBxd2GYtBve2142Iy7xDpn5Hmb6s/R0age4i+u7kpsjErbQmbzLTvs+OsAN9gRS2/aVlxc3j3GlzIArJAxL9lI007cEbKJzzfo/AGTjcgQYCSl/D15ocRGKRJtKM6w+xhnWZh3ST2bqumzWH8dA8ysLANtyyYC6JNn2z+ZXfh0OvDUJ3gVa1GPz3x83ENOpPdj5IkrlX6/AqqCtrKD6N5nY3juLQAifMfYOEXFEqViU0TcEb0EYGVm1AFSIPFfgngh8MB4NL784Ei1ZJTrIZu9Tf/He8VBbfXQDgAfjyyACo+N47F25NSlAgKZGKFHwIZAzI1nRF0ZIMx5VWetvy8rFNaoaZsJjTogl83nvigPNeXLTKra3jl3hBZgw8C8pcZ/g9q7ytpTp71VXbDpHVIh/JzIyPkuZixiiAuQbwPi+VCLsLnVvadp5HJsJaAoLNknQLgl8BeBj/eQ0mdnZNl19C/K23J/hNszANjMKp41lOg+vWn58Wqbiakry1k1e1mCAC3hR77+ESnnMlIkR/SCKgxTEElY+YAZvw5LPwJAF6mbxiwZoMpXzuMLMWumMtYXcrgCzFl5cwCTEz0Fm9+6nOM8/3i0aMXvA9sGkDLAttorgODPzHeg4TtJoAYv3GKHw9hHw10DNBiM8c5pD5sb4OxAPjPAcUb2LseAsYsylXWozuULjD76PxtxuT4SGBvN9jU1ftwlGgDEI8IiBPc2zFWUEu8WzR5nkAlem0YeAlmdIUqB7Pf7TlhMbeBjjIAixF7AN9LAPxR5C1d6LQPOddtMh+HaM9rHLefP2BmZHEuml8dIY3ZpfDUed7PmjUAEDvkvaaXFoo5dPwvVleLA5jyE8Aa/n/FAG44/YDhS9aUc0DSIQB74ymNpFgvhrgfzgMDI4sN9ZcfBby+/sYtHGnQpTMXekkFtJHHHLQBqzjpH1DtesgFrdewk+0FND99u8C6pejX1cQ1Wd00jbHG75NZgNqPNZxmeEC9YvPFLjIiSAlqN+wAPo6cqzGEs5LNvYZmi/cpFn7KPXqP8dbRfhE9/yydhvsIAE5Yv7qbC4BrmqkxvibR+Y9RpDpC5nIcR5wa8pGtjd3iCe45BzCwk9YIYQRwyZjuAMaPuEaHHY6fotujfTPD3eH7ziWCSfZmAuqVMnG8NmMyq6dFWshTAKFaF4+NNVmHyTzwvWEBM6/ZUx6Gu9Ap93YDkK+zjhLRy/+XvTeBkjU/y/u+3qq6lq7e19t911mk0cImKUIREAIiAhSDwTacBGKDwfbxcpywnMNm8MIS44VgcIjtgLEiAtg5BuEI4oQ4GAKEXSChGc1y93t7X6q6qrp6z+/3/uvrrntnRmgmjKxRVDqt6du1fct/ed7nfd7nRXaT0cArW+N5G0axTta31rM7t++FrGVydp6MzURW5XVHXINVyCQNDWaHRrPbf/gMMh3sR5FoztAdfLSCnIfPrGmfyXGU+a92xfcMbN1fOdqqJJU1HUpQun0v9lmrbd50YNachVHJk5I9rSsF02auJWSG7B+C05WN6hoEurtb2+yH+N8zR3UTMlutjl2pUEVrzW6zwGjS5/td+7kWynCHOD6+AGDOmCJwsmOy+6ZWtwZFytwicJI4YczYCbrYNdoIog1Abcdfy8CViRIbxZof+74bOd8VmVcYNYk9jSkOuFYhJ+TYbKi1zfxucG/3yK5o9SzuKIAJJigunrAjL/9u6wpn976oozG9xfupRSiwTinQic7IkjpcwzHmzhjHFRl43tvpZv/ClpvrmZrjdbI/+ZV/JXvzZ37By0Ve/2EB/u+uHWd/sH6cPbdznN3axVJM1uWTjxe9AouV/uxSrT97w9RA9umzA9kik/gT8fGz7/5OWJOb8u/BWMtEO2kEmQGqreYnHSy7tM8iFz9dkC9BaZMrAblCADWAOZOdGFhZxtQxzwIYdswoiLPodY/FQf25vHdqVe9PfzbG5i547wOl26DK18dnBjjqms1EAaj2gQAamQ28h0cABKGNDQUibIQaRkCFTbrqsDECcB/J+lGQJfgFGMkkyH/wZwuKyroECdy9DHyvQYXBjTIHi3zVDHpdZO/Fi3L9gsY92BDPxpSptmAGOGqE52dnAdgUh7IBqLUusunusACXWYgsZFzZgOlzo4f9a8Fa6DHs8Qu6/Q41mttsvLs6OXDNjtUXayWmdt/zB5Ql+UDq3hegWBae/xahLS5ig3kFP/FxmFktQQ1OBMRJUpJLEETUSX8eDwG8ae5cx9ANAHJOM9k5yso8yHyntybAG/eL/4XncIyFs4TAmfQnZ+nPA4GguVNmpkcH7+ekbrgC4NQ5NkIFr1HIigRmbnbhu3B2DGZp4hzidd2C1u59yw8oui37hRGcJD/5FLw53rrp5/y6nHG65+eSj6mHA4aUIUrfGyKiCFYSuDzLChhM+U0REHeFFm7cOk75XIB/C9UIzHhvm1oKLTMdwtEvIa4w9xJmNxycOGxB3dFAhS6lFD7SHAxonT353A0cSSiqtNGbAQJzbWZ+PLtwaS6A5to6umFAemcHDTDe5qM0bJqjn4BNhpZhzu2sWx4ejeCxc7gDuKfzMQWDDZw7lM500IRbMC27US8AACAASURBVGsBfvhq29H22jWA1n727PXbYeNXQaIwijxB3/qTY6wZwU92oBWcrqLzbwLclN2VmMssAeF5roSoTPFnH/Uza2j173Ms2/RF0EWmAejcRJKzvcscZWNXWXhiAG5+wgCc66mrTCRWZO900ZBpBObTmDlrChyRG0koXILVnLM5XLfjcwsg01DW4PgNxiKI+vAxL1K8KeBoE3Rb+1ODJZ1dnIf55fxZGNr2bACgt7mWunukMUAQQeZjFLmINQsdnIv6mLeDfN4wc1OQ3iE7cRnWugS41s/87q07dAveyoYJAKaXZrBfZF3i9YMwrifIDwZg4JUOb65v8LrN6BYsWTFCAepjjz8SVqdRpMiPmRPtYdsHyKHQ+OwxrloWfqIp914ckNXpx00mwz2mhYxrH+RVXcIX/bE5Thpd8+0VZC18Prr4QXTxNk+TsCmwppRHkesA5KcWLgK86X5MxufZp6hBQE5TQms+RZ8Nu1jvtglY0H/bwGrQWgEuaAVL1DHGkqz6zORMWKXWuc/rdNg271bDTrJEEFMAjHvNV8lu7MDOlrhnAvwdxsIACLYP6eUOWQ/XR8GexgJNtORjMObee7O4As+SGQkKciVXpmkANoDFap2C2xPuic2QSvQnkEDxuik5iSaHjMsWYNzu3/fpDbELuzxD9mBiYoagBImSkhGu7RFuMQYWQ85zghkbCXrMZmZGlT3p9GUXc4LAsp3U+Y46TksW7bZwgjqKvcj9B9kJ68UerP4uxa4C0rYBDudQtqEU40wgn+Z6crmRPVeeMob0s5/9VvZd84si66XgPRn1uq52M4r2b9YsQ/miIDjWarex7tobklf3X86LSRhvExN0mx4e21ODY1ISNayUx5o5xoOBuTIY1zhJwCPen4L/JDFVjpoayrk3S/65eiqlNYudXNME+AZdFgzby0WziKamGSE9QrZH1sfmWsr5LKbfF9Rz7u79p+y3BjuJrASb2EWZjKHSwGTfaVEx1x2SrY2rnIXdo4yHJlk3TTD+9Ff9N9nbPuddLxfmfewBvtfyA5vH2b957jB7P+B+jRbdu+immpyk0t5PPl78ClhQhEUvOsT+bAlw/9aFgezzL9Ipc/QTC+j/3Hu+KwC+4MZJmIoMRXSpINYue/pGyE53BPdMRdOFTmBnkZ3xKhTjlEj9RnvprnY6MbO8kwVnGAZL1sIiMCPyNpKBNhPTtJzT3UybbLcOGzUCgQFmvnKasEu0OU8UwcQhBviTkVE2oJRDMmGEG+VmEXcGcZ5Np8Iah0nv4l5v7SY2Qd12FAQnAG0ba7GcHuEGCrLoFdl0jr0QWNOshQy+nWX9aNO/SnQEaYmZDTEPh9eRiQH8y6i4+VkoaBp2Gsu7UdK77BBxfFb7+92zgBsbH926dzeKfwSVFpHp1xwNxkxvcv06fHeDc216vkqaLPI1pe7mbcdDNt5TgEk48HBtUwvudLx2TXz00ky2OEGa/QT3B5dRi4UDvyYwn4PN3BIyZ6cFJS9mE5mDZW9G3nnXz+stXs3Z6rym42GpS0i58sAhZFO9fvnJ+/8MV3fBtt9rMJi+p1vsHZkK77lAP8kWUhDXBcFuYN2/nfnud5n0XI7TK50JH3JTyvHlOX+brxPpO5OF5nljqt5MRfpeB4jPm3FI2YAXvJZ+D8/lHWojAxOFY13Xie5tcmNSk9yCadINo8AGPwigMENlFkMG0mzPKeDpqL+U7bT6s+UtJAh08ywBclZwdFq504jN1ixNERZ6ftECT1xBAEnPWmiLHOwE6ZxjfpziwSvXFoOpXiPL1ALkHAOy93Cq2T/GNxtQ9ugjl5mbBgA837QdPahcFpx7MMrkuXbtcvTMuAWru4vXeIHnbUBUZp5azNuP69HMLAV/zMdNMgstCkht3GOQL+13yLnV8bZnUjG20Qcj4Vmjmc8mDPkObHUdeU6dwMKi4Sh45b4pxTlAzmAhXp/6WgG+mZ3ICHHfBALIQeysCqwlw9GXzSNBuARgHVETzWdG3wi+u8EFt7GUWl8DaLN8VYpeC+jU1QDvIYOQ/q8IYgFxFXzwT5m7ddj5HY7TYuAoeu6OAwMXi3FbGhZwDlVA9CiyuaGZaixq2xR1GshNv/Yqso4qBbB3kEfdS3U1FMQfsL4uXbmALGYKtxzdtuz2vMf9WYseEcq49FoveY0Bga7XGxS+6iRiY6VhGNONrTWckwDPNia0Gyps7agNqwA7xxZ4rmEZebee7W6zViHBql0dzcauTGVH9Ei4h9tSp0lAo+88a9rYxGRWw+VofJYmTAYpyH7s2NqBQV67i4sQ910QWKZ5HiQwRAssLddeT/p9xqFF/4cEHFWzOVy7SdjwidpEVhsEzHMPDQ6VYVQICqvUA0iuNJBd6ObkjNJ6chWXmy3qMkC6octvAQwP+G8q+Oa9XAfHutITWeUhAR9AP4qf8bAfoxp5wHnM2qmSe7RCTQAAXKY5nGkYd2YAZHcPmHfrBC0WcNvXoUBtSxVALeFz4Dyk8NY+hNEcSi0+gd422nolWKPYjha5DtrFlji/EX58TZNOt57jrkWvfI79D2q6vrCfOha3CGgaZHI6NusL5pt57/4IYdZvBpZAXSZfMG+GYNT6rgpkGvuPRadFrkvYJken3VQjFjsuAUZ0YrdZFATYAXt87LFOFvc0Ow7zOgG68lD/q0ObRJ4Su2PmrnaUp1xXM3sVvtf6nATunYM2q7LQPWXr7dlgvZaGCaF9D2evJJN1eZSIMmCT8BITWAuw5/dG9tz+D4fZhkX+zMlRxsII3ykx0IQMM+sogCgRGJmFdz3V9EOiJjrU86OrXdh6M+eUttXJ/GlJ6p5tt2Qz9i2Krr8MBv+tb//ClwuLP7YAvwUw+sXbR9l7nzsIcL8NYy8w+eTjpV8B9dkLgPzPXBjM3nVlKPusC8mj/RPh8b6f+JsUhMHgB6hhEgaDYapfkKTuU30cm6dgV3DPxAxWuwvwtcOycKnESiLADzu+YFEFki5AsFe2CbcLnxOJhaulLz0MtJM3QI1yFi6ptloVi71YmPx+sazdK4Pd9OBiAsuq2wkvcu8RmY/Y0VIP99DD68jDQsj3OdxbOm1QiCeYtkmWAD9AHJ9loamgxM3k4GAvWICqLIrMh+AqGHzlOcmNxAMNNx8BdlfmEZaaLGCyE1rZ+YHRrEjtJKyVfsd6Ryv/kQBxoXGRevSRa+gl69n1W7Rll6HlXGyG5cKWMhgugCzMfA98HcVYBDx2vVXzyHfoM6yDUb6Am7ZU6nHMubTZjAxmpvGaXoJBq4FoTvd3AxQb/HgqecFuDkhzkBsgOkBpYr9z2UpvsekZkOcC9wJXP+sBBl82Xgb9oUcv2I/3hLF4N8DsynIS0xPPnoHtuOYyV3Htz78ryZF8zuLMJM051/ubVUmsf9RMeGYRmMhwpOLk/HhiLPrZ0q7xePDY07nl53yeFcglPr2BQgB8MyGyZHlGI9H3kX2Iio1wAkrWc0rR/F23CXW1slDhbMVmqFuUQuR9mjbpGGOGqAigODgCZAL8jmlUhLIa/XmB7pTIWVb3stsr+METYC5engEsN2kWtcv4kWEngBWU4t89OUVRKEzhkx96NgA+FihxfcfRbl979FLYDMrEriK7CEkdPxaujwKMXvfaa1Fwuo7Tzg6MtA13nPneg3J/h0LdyxTsTkQhuU46Al5ZvirsfoHg5AS5hT7tNtbaZbNtIrM5Nkjh/jsXldbtcL6CNf9tc511LAfX0F/jhok2mfPXKhKwMgAAGlRGp/WhBYkehzmtiMp1+uDI1CoAnvpJyRs421MCpUh2GWg3BWg7QaMuiLN/hw1zWryGuCnGiwA/1jGIhCGunWSBHVYF+MokJtFfj89gCwnA36S7r77tsveOopAAsYGMca0F+BuA8jYSl2n0whdw3RmgD4V9KlafvI5cqpVN46N/heBoHxZ/Gb2312afc1I28do3vgYXrJkAbJEhtKso7LKvMQO4uLQUXXJ30JYvI/VZwdpyXscatPB2et6ub9Lc6C4E3z7SH3TWgPzocODBElidEjAdaRG5DqtMtuiUjrgzj14gYBjLbqB9X7/dILtJ5oX7urCApIgM0PwVwP7sCAB/AmaetVDbRjXUW/ZIwCJVMAoQPeA+7MCw29l4B937Peo3Go3N8EmvUhckC1vFxnGuyufwHn90JNIjv6ajEARRrFsSLN3iSN2BlpF3bQKkxTYCSTOgdf6tZMl5NKIrjsGC67333vmlfSLFtAtYec5RBzHCZ0ucWHtlrsZGU/ZOqTMeLHJ1zrueN5BT2nnYvicGFUMEh3r529H3mHMsU3el5KOEvPKUGrMtJEeOH61Dhyk8lk2SPFDDP8z7df1hEWfO4uhjhpnJF4DZvh+sQd7bba+jRdeuG2YulX0isSvSk6DAf5M9dLKJLNOttUIfCp12qgQgBdkr93PdjgT5Lj+89pTz9HpGEW4AfAMi9+NU56brmGM/7CwlkNS4Uz82Fl751L7pzMP46JBFM7Cs2s0WVt0A1fVexy3JrQiGzKwZ6Grha52H3xM+9O5vyYnKxpBReCvA5zvdv6wPUGroYrnH2rhFoOP9N8jwhtgXIjq1syeKOZRVjXANolOykiHr+LjXEoxR6BuEGesO57/L2FjHGWyNwLhCFmZ6jGZlrB1f8uV/IXvTWz/vefvVR/mHjx3A34GJ+fd3j7If/eB+MPg5AfpRHugnX/YiV2AUxudt84PZn32iEGDfjfrV/viFn8QHf/VWF4Qkl5uwjzLyZ90P/22syoy59Y/RJ7eXwTeyt5ofgioAvi3jfW8CiqmrneBb31+La/R+b8KyyM4nDJeYagF+tOFWGxISCZgC8HKySVRrHngsfmLiYz6sjMfo3NoqU3G+yEY/VuwX2YhzQN6Codq3alWWgON1kTX4EHC44AvwO7AorLWhhRTgh0SHz4vOtYJnVxd151F0q249ST6iQImFw2BFcJ78OrTlxGWBRcMFURmTbjrRYIsFpwYL+Ogjj4Rbzh2s8QZZ8NU4ageni8AAC52NmoKRjqYeMFScq4XJBjuKPgxGogDT1K7pTb7W4GWAm6a0Qu12jYXTni/9NgNiE0oaY8dtLnlK/+195BrwcAmJ637OzOfMeP76Xl157+tCOJJLbLyOsc2lx8PgPv4WAD+Nt8Tc9wYG+SxLr/G1KYPQlb90swDB0ruYh7wlPu3s2BPDn5IW0VTMZ3vOuzfzEMHD2dGeA/z8uENqlD7+7NH7WeeBRV4HkcbJmf4+HVw6BoG/W11PPYWbuOcQtqeMt5Ow8hNIWjyMBATg57wRpESQzcEe9I0Cdksw9XvZczh/3Fvr4GVtg7g2Ba/UfgwfZcsbggQ2fa1ZGIsCq1GkY46TDz/5LGMPsAH7PwSwsovslcsX0NyX0cevIsNZhW1NHWs91lKpL3vtYwYApWxLVh0Gfl83kgjWzep1souAyoULC3jCb4eTzi4A3vEi423XZAPYKfTZ4zS9sgnbNqAvufEAELXJA/zojy/72gRIbMG6rQKc1/Xsh7U/wvaTKD7Y+37mrxmyY2Rw4dqFFKK/gDUMlOpx6HTRZ+PEYiOjI4sOGScFxMMzXMhLMIxVgo02BaiHrEvOb0FAh/MQ5LjgmKHTwreIzGaQdcw10W7Rp9wP+1eMoHsfozGVTiDbXA8dsAzAHUcdjn8Yac04LHqZ67mJzjsAPqBo6QqFuTC7dWQnK0/dIBjaysbmJ7MlGuSNcqyy0Xqx66xVQ49+7fFHwzrRIGuQ9SESVYAnJT2uk1N0yO0j5XCXIs+nnnwGlrKNZemV7BIFvkqJLGrcgMG/eY/CWo65wk97F3kP12eQRVQQV6J2o5973TGwIMgaRws/gCRl7e49/OzpRYAsSgA7NzuXXSPIu/LaJQA+GnPkNyd2VUamYp3HPvfsBAZfS0u9zC2W3GG929ioh/XqXda9rR0Kvhnf7hNqtPepOC0xjmvo8yfJ7hRZvDRfsHnVBMHRGIGABc7eY5uYyYGYSbl7H5kY96NfgCeAY5w0GE8SOmZD2hzLPuOgABGVXIe4Z0h/FpFWeW1mCb4MT2XqG9R4bJGFqJOtUuPdT3BmRsT3bXOftHA8JRBVGmRQO0DAfcz4OeI4qwQ+IzgpVchUFAk868iGDDZQmXEdCYL4fqVUNpyq2pjJAJ59b23HbEban9xnrK8Q7LrW7+mMowtV2FfbnZ291PoU5qiSLTOXSud0whFgl3Bd0nlLKVDB8W/TLAIhbam9BwJ8syE6DJUhwcL7RmafeaQ2XfZceScxdApuHfvcPzMLU2QDR7gHZmZayFyauLP5Xvs9jAOSdY2SvthjPptxs4ma1qGhU/NYOJ/cHjukue6znKtZAeUyjoOwzQyHodRYM6SgziMLgmP97w/9vU2u9vnsPdYLf3dtMXAS7Do3azpYcd/CQEOJWuQkElFH65po8HeXAFhiUwe7Emvin/7Kv5S95TM/zgF+m7v426vH2Q/8Tif7HXT3f1wP96UpCoqU+NjX5yFc8Mf1NR/3n1NlIsvgf8d/hIUbrH6359LH/XG/2AH+23/1PWhGb3QBWSCfdG/5kb3fI5qGRwnXifC8VTOnlt5C22A8BfGmBWFpmGwC/Ago4+8pRWZxnf91sZdhkcFXM5vLeIyuE4OfNIMB8PVE76b1EsBP0bw/qcBX0ExhKht7Hx1eQmvHe8U8Hru6/z4Ar9M6FeScH6+FRYldTQ4/Uegjg8/NjGInntdz1wsh4DSgSQA/VeCHL7scYdetxkNWFiPA7weICe4P2eTMWkxbKMbi2oKBUE5RZMPQC3xujsIyFuQdLOLUELfY/Jr8HFpsKYPPylqGpXVBd77t62TQddERCaudlD3UPUiYaDGvTV1Ck2lBlkCRhfiYJiluQPYOkMlOkKUX4CZWOgBngPkUmGlzeg5cuwz5mfSlm3npot2HwXIOZvO/94Le3kxA/rx9qNLl7kpzemou0tHG0aVjzwG+khyOJ2fVfT70pwH+A/mcZVmC0Xdj7xbyPpxl8HPzzEU8d7a4dTWrZ6C8ewzx71xXf/63XL6Tzisdy8Pf1RskpZrjc9vQ1L0xHXcO8AVwyr1kutyMm6bsAUOlMg4mJ4B8pFs7h7D3J0Ow9pvZk9eXs426bB3jGrA1N1OhsBB3FyQ2J0hRjpVnRqv5A9xKKFpDq33jOTy/8WYfoGusm+0wRMZi2BjS7ZJ6keXldeaBBWnVbl1GG5eWGdLblShQE+CHH37IlmSsj7NZunZeoHBUmchNnGO2cBeJmh2Yw5pafAKUMQoUJ5B56ByyQfFpfRvGlM9RbqEG+YDM2x6b9wYgZwXQtQmjT9wCaw9DCkNppmzghMCBdaoPoChTf6zcbXQCickYQEZGDwAJJz9EM64B5ttheOIC8Mh8zAPUFwA/BTIhezRJO9KRxYyTDCbjzCSh199Cwn7XMKR26p1lVI8AQw5JAb4EhxKFfeZYU/cbwHYJgGbcqsSxH4BaobBziGB/D0B4ROBS4/XTXKMBgnB19Fvo3JsA+ZEpdOrglEmKdscBHjLG8XdsKceR4Og1LxArM9ZlM832aUOqlGIYUGcB7D0A/rMfpqEW6/Hjr3kkpFBmbaow4Z7Mnfu4psmcIrdZb9yPok7HYRGAr87bLIA6ec+7onc8+vHG5iZ+9rgY0XhKt5mJsUkCjmt0/rySTdFUqzaClAcS4XC/yRij+diBkkB9zFnLIChkcZvcSwH0Mo2l1tG+b2Pd2cLlK3TWyMC0XD2kPnAel51p+4cQCEYNFxdyAunRLO4uZpX0P9eHvw3DXab2w2uktMosQT/fd0yQY2G3e5AZSxszqctP8kpBI0QOjPM013OOwGuabJYAXzmMHZjNpGyyLmuDOkqx+TjA3dTrOtegwViMfUmzAzdE5GknfPcpgWOBIGSUjEAN2Ye1Vi2C5rs3bnMcB8jhaF5GECg73aJ2Ra39OG5BSsC2AcvWYbjuR30HYzYkOWYUDCLJfFhrZQA7LLiXvUfaNNDtPG5QKgGgDG6YmyahFFp+QLW1WgYVNtDSltPXWosi8aTlZjjfiL8F+DDiAnxtN9cZtw5ws+5VshJ20p3ieCt2LraJIgz+Lr1ezLDJ4nsuo1xTsYD7XwTo/Mj+C/rl0MMi26aTBseSVDbD0rrSecw9jWym81g3MPZkAzHXeDOWkoBRI8i+Z6O3ttbZYAQLxpuMfZOtZbN0rEFtZIdmNMbIlNscrMI+bFL6hDVPJUKb+7aObHCZdatjxpx5KsD/2j//DdnbP+fjXKLz9PZx9qN/eJD95FNRvvxRP2owOm5Le9GW+fxtAthxgP3rJweyx3E+uNc8yW41iHZ53QYTfZtsQf6QHHnTLAthkp0+8JB1WmufZk9ufeSgQwnDNAzR1dGB7MOci4/HsEt7ivfZmPDSCIAHMPXMzvNT/x/1yf5/fKEg/y9/SjH7c68jPSXt+yp+/PxPAfBXb8QkDGmCLKeAmo3OSNg024ELhX8XXHdBfnjDh745SRy0oToQPJgSDPvExETqsz7MwFBKY4tpdXNucqmrrClL9bMA/Ii0AbRd6yvfb6Bg1C8zFoWQSTUUaVoZAZ1mTlkQnLhRpKv8xqp/zwZ5izBccK5mVmY8ApJ0pumOKQ0CaETHWxkeDkKbuWGZBTf1CHYSwLfRlexq2Ih6KKHVTnr2sM/sFg77/dEUiFDIbrFXcMYw1XqfrovmK+0uqPOLHSCnaLc+SJCyhavODhvLHkj+lHMaBIiYYaixmIsSdpUpBDVpSjbMNDlv9P5cf+en9oRid1PSgtMx9LMTOiEA7A/0qZZJkw023In3nHPUvQA0l9M8rCk/1+WfM9Fh09j9nIezAA8D+4cDgAeni7KUHOCnjSZ+HiIR8s/IAX5sCqasY/z5iaKtBDBzYJ2yEYHSApjm9QDPCxpk7buBQTeG7B7iOcDPQfv5sZ/P+zOJj/A8z1w4vGTjugA+P/7zYtw0/jz4HPRbBBdFv5x/zm6hJA15QD+VoQaIsrkdqOVydZ7/AsABxff4OWFD36Io7zqyjg3A8IlyG9bJuZnx7KJae3SzSml2YWCVhFh0OQ1zuUDjs1UsHbcBbgNokKNuhjydrOY0VojWB2zDOltwODSIpZzFcwd1gFEVJxzkD+rhaTClhMcie++FcpYoPsVqUfvBWzfplgujKrts3YsuUwLiapWOn1N4wAPAbHi1hdViEy2+AF9Wv7VXJxOBDANN+Cb1Y3sEKCf6cAoaWUsGuR6lU5xUYl4TZDMeDnDZOAV8nuL3fTxQijlSwtdxgOtBDhEdvpIR6gyw7J3jO8aZIwYJB4An2U4LZ08ZkIL1aDkkS+s6JPGPXESnECUPHSQIPrxPSuVcV1qyjwATLQ9truP6YaDMwpINAlCHANRhB4gcw0ZEYzi66DZi46V9ZC3WHtXo0NrhvCuAuAv459cA9vr9uw57luYIBYkjGhvoA68HOqAs1QkUsi1qAOoU51rIL3EwvzBPQfVcrNuK10eRrEgeRNZkZwugtBXPJYmLsCuRNgVAvs4s5eoY15QAEXB7grzoGCCedVybxrJFArilq/PZAkXAkwB86Z+D/QbHi0TmAJmS6yvjUsmlwd8uOvw9WHq7G1trtAuzvgfwtsHSNoHJOkHeIRr9BaVGXCuP55Ag9YggoAqosIuuVpdReAXKXqXodQz3nVoVDThrpoGKfvmpQ6xEkVLJXAoHycL3OYeU/NRgnMucn9e5xH094HuastdciJaZE33xAbmjgPYJvteGU7shO6FgGJC/bHG5zDqypmC+2H8GYNQvXL2YTSKjMsu7z/P3CbY61A1M0LnYvgc2X9zewAWJ77FY1y7b7k/uj0XlJ8yPfd8rCOY8BthT+8jcDoT05DQbJ+tVIZNkpfgpA1NCQLmKY2OIjFaJvxXNYPMzaFEA32N2R/It6gmU43BjZPCrXGMtkv2iBK7NwBuoZ9kq5yhQN6E+RoCnLGuC7MQw888mcx3GYB2Ab9bDzxglI6WEp8znuu7pUORrnNvho99df5XTeDyBDxivBqixRLuH8lq/08EcUCQkpamQWAIrSBpe2mFN2mc8yeDbQblBsOcmXGHMSiLYHVlSzWBc/DGm+5cdd8NZz+J5iEbu2w6ZL7PoLV5PZJr95b/y7dnnveNLXy6ae+UlOgLfn79xlP3NX997AHh/NEf8dlhpwapAWhAvmPYxCbj/InTn3/YWonueNwD4zZXjbJnXvO/GYfYr91PbXx9TAPMf/BzSNfwX8jFbwInGIuotiqVMi/zKvaPsH5BZ+EiPCt/xdgpav/qJYvaP37/PxO7Lvvttw9k3/jKaTIKJvwqwNlD4Ts7xP9TDATmF1u1ffnElnHZezSz+T/6zb4VBuhOtr4dJ07pRCewFFdHZlt8N5lwAHBLRgc71lcmWPHAStzrAxFEFY5W6i4mMjVX6Alk94GUgbTHtwi7bZN9Znw9dOrPSOgcL7EJ/H9t1smsU4LtJhgOA6UhpseggywRGAynIg8JLxTpE7cM0TpEZ0B3ChVPtbpsNUqu9rsdKrCbBGPPWcLzhf3bnMwtQBfAHwPcII9ixrkAtvAAyAeME7GXOE6Ps+5XPSOp5Xi56w7AGF2FtHn3kEmnpDQoZr0dq37RxuL5wNFOwetMUfDUo8NkgnburKTJMY5GiJeVMVTSWusc0OAeL4t10ZTwCNIaWkUIk2R4pJdkOjkmAOIMEaAp2x46FJ2xqLpjeI5mRPpjLFCQkgNqrP+8ttM2fO5emPKhVFyyHNtz73wXl+XzsBfQPa/Cfp7/nMGTe02ckoH/+mbH3nElt4pi6DH5cw4cY/NgYAjB3Nfdd0J43XvOzDSB7awtyjXwOxKPUIg8Y4qr1PhLDnlx3kr4+P4Z8A3sh6c+Dsp1zyY56WlPO+SM+w83W4Kmbvga5R+bBunFBrWxVc98GNuPIX46zKLhL/QAAIABJREFUG7dxFmGjqjKW7DJ9n6LLNcBJH+x1FcBuBkmt8fLGMkz8WtjoKfWx4+ws9RlXkYk0YbzWSFc3CTAHzBwRV84A3qcofgyHFwCE88d9uUlwfnK0i4YfRlVpQzBmaOVZ4wWvcb/52xBZgBmceNSrL+Mq4/f2GZSHTM6SAgENBbmjpRjD67jIbOLmo5SnzRqhJeIWdSPr1AZsYMACjACcl5zkwabrBFRkLNcA77Lo4brFvD9Ah3wEcDtGF4HvS2jwh6MfgQEP1zJ0v6fZPPN9huL7wh6gEgZfRtZide+Vs6nFNbfexvHXb80Gt8lsn8y8Be2CateFAPiOMzN4fJfcRkkJBIPIuoAYjxZGAsYLykVYGwQyAm2dbnYotNwkyxFOJczLGiCpSLBRYu7PI5OaA0SbqWigq69TuDkIiNP7f5C1QBDcJKhrwqbqGKILWHNjK87DY1LGoixkbnEpZBebuLZUkFrMT0/hOrNO7cUH+TzWKkGzgNoVnrXyhOsvyLNwdngKdxuOvwnbfmqmhDEyyJgcJYCas0svrj+L2EFOj5J5YEwdsOa0Wjus841gwCVd7M3h0tk5JUtJCqZDPaAuKcGmh+QI0AvA3+EnpDbRAwUHGwBiSJQIRCqszZdonGVvEXswKBtZuXc/siXuBx5LleDOtdf6DcrG+AwJJbJVbh3MHSUudredJaMhwO+3+2zECsi+yBYJfvOGjP5+yGeFhBSQ6L1XOmmhq83WnqUxl1KoPbI+Nlx0PRpGsnaZjMkE1pjWOdigcZc6q0ODN76/wPMGWW3u2RHXeGaMLAUFtbF5uQdaBIy0xH93dJEx24Pe30ZegwQRNSbm3NwEAJ/9rZ/ngsTSO16Si7nFfoixUbjw2DiL6dEluyRmxG5ce86rCbhz3FajUZQMVTK78EcWf5/P26e7mpk1g0EBsutIDaCv8OxQv39+dpDoeL0NorXvnIDFNyMojnBP8jWSXe57FvN2N8xYO1NPGo0xXP+cZ5yHhBRzwznj9UquPWk9NrsephYh0VJmxDXiO+oEnVpqOsDsvKvkZp9rpsyvTZASXvjMO++PtQaRfecznKchv2XeN6h9awLyv/4vfMvHN8CXHf/nsPc/9eGXxt67wXzN64qA6kL2f94+zH722cPsJiy93t+fOj2Y/f3PZuACZHsfvwXI/x/R+P+7O/qUPrQP8k9f7/t+lQDg3R8iykLaM0zkbRWzr/fejQDeDRjAg1F8qLTATVgtpy42YKbsCy4phyllf+PX8HflM/7864vZOg1N/vb/wyYAmPTmj7OZ5A//pqTBo/X7zCYE+ctLfL9BTP5vj8EbLYB9Oa5C3/Mfl7J3XR164PuffyU+vv/yY//4m7Gpux7g2OjbJhoCN69ouHuYju6yO+rjwkqRJ9XxBfMj0JfJl9njD8Hi26WW+2x6zc9TLmOUvx/MkUVzLOwsFdHpzg1Xv3YXptDfA/BjXqeiXz9H1iOaZkQxpeuBRT6yHsmWS4mO7iqmmEvoH4c5lwEWv6ZaQBhP2187mfPC4e5KY1l910VHAGOKG6cLAERJXaAbs4teAPxU0R9eLxxA3qUvNOPACFkBm9AcU/jnpmJQNGkRF4vxBbpCbuEYcf3GzWha5SbutZaVKDP+F2BYa2w6KzCY92hDfwLrOAw7pvzHayNAsdBXNx0vSMiL1Gryby0Tk41prj1PC+A0fvdjpIUHYAKxyIgF1a1ADa6Fu6ZzH348DEJ9vhf8J/nOQwWp3SDhhSQ5+XvzIt0XmgVnwQM7Ua8cKG0AuRY/sflnOnmtMLsg/rx7bPr0sMkM6VWqsXiQPU9gXQnSw+d6fl7pGqdcpq9Nn3f+SH/Pg5Cc9U+BSQK3Hwng58eWH5cZoZhLPYXIwcl1vyCYfZ+TIQbYnTI29tCfr7M231ltZTfuo2emgLUAmzeLI4tyiA0Kx7aRJ5SR21SQeNgsqYbt5Rae27LkbZkWNtcCWTULba8RgDrPb2BnqSPJCGPnAmNylkLbEpNS8CNrqbWtwcVO3Y7BsN+zFcYu45QTaKv3B+DbnTp8+bVGBYDMEeAWYT530CFbxBvaZYNTM2baiDIWbWilFe4OEp4dOuru6nMPKGjBnq6wIW+xgWsRewiwOlKyYFM9LRrZMAxGhiyqFbDA0Pf1U8uihIbxzYoQa4dFd4KBU6Qmp3jCu1UVua+XAMEzDcD9Li40MMR7kEdRGOu6JhHB79p0hjLPtdB7zO8SV8pX3DOEfz4Xsn5erxW/CkEgm+6S0fE0jUuWLLOTgO29cP2AOJseC4mMRaI7SHYCcPAZ1tQssV5OE2BNXJ7PpihkLcP+H7OGreBMY6Zwk7qGI6Q0A/zdhlsGyOPIrWx31NqmeZXZSMaOoEuGeGwGBp9rZ6dTi3FtCLS9tprdvv4caxZdrqkDGCDgGGDtGLKbnkEI6+sptpi1qQsAU4sfOUaKZu0i3Mc6N1KSnJjMFpC4XMBFaBKGt4pjjEFCC+C3vU1QR/CiVNFrWmZdLZRZhwCOdhs2iHM9KiEVEThbuLpNdne91aAQl+AASdkGkp37wZS3YZuHAbczrKdYXOLyNDk1GQHADuTI9eeeDXAvyzwJyLQ/gEPFz9yUOGFMyQTb+2MUR6JpxvcIwQujJ8gfi6KVQTkvlahZL6YBg3UuEksNzBLstuq/S9RyjFAMvE1Aevs60jbYecfjCN9ftP8JPycA+QPGZ0c3HptwSVDZeFGzZf3fGRMdew+w11kTo7VjvxJTfkp8jgSVHXp1vuWOUHDdijV7AuA8ybkXIVBP+mCjCW73uV+OqRNbH5sBkhV3mTclIwnDODSzO6C1psw652Otji44Zqyjk7lEhVp3MRKBq1k36AFHPfOX8cPYGkceZf2DXbPdww3cW3yv9SDuQwaU4xQZTyNDGmFc+giJb2SfyPyQabdPgdfKNThl551UEnxpovh6g4skUWRl4XhTfxRJKTP04AmIyCB3LMiVrWd9aPEdUf8TtUuaXKcAqU7AqCzI83ed7Ri48m+z6Eq/DJxdY5UvbXE/vuIr/1r29re/s2e9f0m/vvIM/i/dPQzW+zcA3y/18RlIa/7eZ5WQxvRn92Hn/y8+61co1F1EEvM33spC8dAHfsv/vZf962dso/zC3/QwwP/0mcHsyx4dyn7h5lH2vusHYTf57ndWsu/7rQ5BxVH2OiRAf+IaE52VTmnOf/3pw9n3/mYn+36OSVZ/A9Yeh7X4Xaux9xKEfOuv7mXzZAl+9StGzg7C7MXPXT9kMvRlX/3aYvYnHxmK81Ev/1W/0Mz+yedXQmJ0kQDEDINFyD/+h/vZz/B5L/XxriuD2be8pZRd5Bq9Wh/v/envp3nH02heST+ysar3tcmU6TsXbBljJ0Bu5WcEHCDEyWeAJMBX+yh71QPwdb+R6XaxdGFV68cWEWljN/RI0anTF9xbZCubboDnyhzRffoxtSvADyZFWYYMPpu63tumtF0ELP1N2mHS4LAYHv8wxUZ2mlSv15JxgJnwmKzmj7Ik2V8WuJDX6OtLyt7FTm1wAHyeN/XuuD/sAnyPRdmRmtvomGp2AXkQZx7g3kY0+0SXZkCmaf6ix3NFAIM8YhUWf2OrzvciwUHGU2KxPDlskuoeyF5PsdoxGoD7aALbbGyDRXx+1U6ysZ1y7tYSGBiHVMOFLlh8FqZgSBLjYdAhFizBskyzIVePKDJrbeNqkYqTji0sBJ3YdVJGzccLge8oHLbpliCtKy/JG2rlQDgvGu2uywFIc8/8hwtqXygw8IByrXngZ1uf56g5QaIum58+N5j3KLw+B/G+77x7rNIcC4hTAJY3jMoLhX3fuTTmXJt/dtx+bi6Vkc1S/hTBzINBTeK48s9K3WR7ZU0+1xvsnAUl3SChF+CHS5D4vRsYpHNTM5w+N7/mg4Pec3XFFQBnDUlFJbuNy8n7n8TbHqZeZhgBRUhxRpBT2M21BTo9ZZypkd3YXc4uPjJPmp9usHSyreNCY5asBBs4ReHf5SuLsbF+4IMfCp/zaQLTy0hrxlhsj/ASV0erN7WuV7sUj65v0SynSmA6V+WHAky11ehZ95iPZrFcJyyw9AsvXJ7FSYdmWwBY2VkzB3pnn9qgDO35EbKIfpCx72vwGXYotUBVm0Q37Vv4sm8DrnZhtDsEgXqCh7TPsILFR9bd6G+YepxqQZZuKJrjmLVTbjNgQboWo2VkJgBEJgcIHacRrvtFXDSm1tdgSbcz2jJRVKjlreuCAiWuIYBEmsyCfAG9a54dkZ05Wiq6gsETxzomuBFUtV1LeF2JAVtV5uJYUnZlVtSMpB2sZZEBKePI8yRI7i8D2g3iHfN8Vz/nd4FXX0DLPcW9qS3ioQ5gHOTFy1hn7sD236B52CrX0I4ZphkXL05nV+g+22/nboB1Pyyo2YOwbISxH+S8T2V3yejUqth5cm32YC37uO+tw3Xcl7hWZD4GyBqoTTzWppKMS3+TLMzIfDa4yHNkBA3MwthAH/VjxpCgE6/6GaRcs7DrerSboXRNbsGIb26u46C0CkO6FRrqmUlA+NQiY0RQpXOUjCqBBNfBIm4Bfp1s7B4B497ucfbB3/1wdNt1X7BfyRDr8xTOYIsztWyUcTV/cRF3mnL2W7/5mwQDq5HJmQBkXqFwVqY7TAlMvXDXBHWDfganOEKGc5gA6YD6FYvEb968l22yNisz0W2oiM2rzm/D2mxqycjd3iRYke4XkNfIEhcIKE+ZEy093LkXo4wr94VVAux7uO00+dpdtPP9XHe8ZRim7EH8OICKANUW97FD0KvF5MTEdFbfx8WJMTfCPRrmPTqmKbmySZZMvrKpBbI742S8BpCYHfcD8Bk1drltmg0B2J5wb2rck5CMOUDdLxyzEmnsa33WLrDWWk/fRDbqqHZfFjyHaxd7iM26rLs53rWxFgEF/QKmCEbNfKReHDoswcqb5bfhZGSKUvAnQaYOP4pbLarjeul0o7uVJNyQUt0A+BJhZueTN792m3kmNUB/d431v+GiZbEzY0BCsGAQ6u+Cds4uMg7dZli6X0WHe/ZSbU7Nrvi8cqnYX8xqcI3MIA4o2+MiSYoMMvYbXOMvftfXZG/6jM+N738Zj1ce4AtS/yESGBtZvdSHhaPfigznNejd3Y+CobBLHANV95iHH3/9l9rB9HdJiuc9/zDAN3D48kcpKCI990O/1wHsF7Kvh43/+ZuH2U+TcXgTzaR0plEi1GSyf+NnDMPad0L//038/rd/g+YVzA8dbDbYxL4b8D+NTOb7YNGfrR9nP0Y24W0LQ9mXECS8+0P7YQ3655D5fM7iYPZjZDXMNFCXkv0LggoB/o9+EJaDG/2nOA4/75uQAL3UxxPUJPyjzy1FjcCr9fGz7/lb2RoMvqybzLOAscmPFpUFFy0agEzCegyGpRabN5NZnVxyI0itpuN3F34mkEU1FgE6do6VssBYDENlFdiI4MiDnfPDY1Hhork56j8v2DelG9w+LLUpxfRIyjt15uYLooueiwqblFo+rQZDd+0mEMU66AuZwWNG6Uz2XSb5qs4WtpV3R5WhTVqN0PLKauh0IcNgalE5kd1wZdJKLJpFwLiLkdpEU8l6BCdZRZJXqIo9gd2y7kC8EYVMLCpqjadIV86i3zSVeZ/mLWppdWc0RtE+U5mOtpZ2WFycHg12od4GvBemWLiRtuGu0McGIh9pqcd+FPWmLFTRQJcNepXF9gRgNsxmMMT5LY2zQZEKh/aB3USfrFGfmReu7yBMkenNgCcPMc45G50DYRfaXI5ypn/vYfDjzsQ96X0kDXb3tsX7c7r7nAl3xegWcndfmr/He55r3YMVD3lOelEeVKTfvfZJipN/rrckafnTGx60y0xe+DI7/epSBZhsdCeAiQhACMzCVjHkYX6GNR5+hqniVPxlqVhQsV6DyOUkvXwESR6TNQ5dOVmMDYdpbJ7pPamuoCvZUN7F32TTIiHmcAzg1K0n4C1sn5EZsmnVSf8IqeiB7C4a9S2yQPp519HTr9zZIoUPIB3YQw4ziU3iYkjj7t3bCA3xjg16AH1LF2dj/q1iWcnQBMDgBR+FoUPIFexoO5TdvP40NoVFZDfTpOSRiejeROG5NpotGNfdFhpqSJYNGEut+GbornrtIoEAGmUt8SzStUDWplanvO8YQD4D8Jxbwl2FMViHWdb6UaCqROwI2y2leHWyDXXAZIfMggGAoKnDd27CqF3fwHUFsLENEApL3RQWerXjJwWJyEDQ5s9VJ8G6/REQNAGsXr9Q1CkjoxDzFDlE3wisOSBvdHcjq60vZyWOe1ACAdDRUr9PwGxxJLwfhcsE1rCXHu+gTl7eK1D8OHUx85MUzPLZ2vfp696gBqJPrXT3CGMMRcCYrKnlM7orRmQ8U7M2ZibPWSTIahhrqAx8TTcxBsUYTPQi9Ttj1PEcAJBkY21mtIVe/zkKaFf4U1MJDO+bQd9do5nSNk2s2ivr7NcAzQFkQAwsQZezVPA2RlAxRRGv321hq4x0mSfr1OkILgc931yy4QbAOm7Qc+Wxq7jDIB1h3mh5qaVhh0CqQTOvYzKXYzWapiHzmZ6cwmUF8CwBwbns0cRpC3C/gZ+7UqIqwHiMYMD6DMcXNEIUqO5S3GrTqgagzL14i+BjJ5r+IQOhvmPNugJqODD7yUb47nmkYa95zVWKX/Hhn8aFCXB58/bd7B61JHUbUdH9+DNe8xpkUDX+vRWkxsJFmpERVOofH4Eac30Y1yg7hd+kwPmZZ29mVYqzS5BaOiVZJ2J39LJd2L1XXC/BrDKaA9ZVs7qDSk9tQMbnlrouMG3O5z73YIUi3X2CCwnQsnuZblBcD8dR2Q7EjDe14ure3O/ciw5CoieJlKRAzpMCgN1eM3bongaH2QnXfhLun22Y8d0O2Sfu3ZH+9Iy3MdYL5TkG3vqrxVKfiPJYb8zCH3LvZN6jSi2y2I5VSTj7t1Dno5sbGTkNHGYB9/NYwCrPUYK3wb3ZIjjWDacINqtxPMdKcMAEBmI2u7KWwEBPPCGDboir5elQd3w5T8LqORzdGGach3NCAN8v4DSryUHnXeTjczhm99QC+3qq1YP846Tcl5OsKNX+GST3ke1UFaJHfigGtOt0fplFsssu566znitIkeuu+0+J7P/nveOrside/7aH9rSP+p+vPMAX5H4vjLgn91Ifb54bDLD86HhiLT/SY4XF/ttgz38ROc+LPR4G+DUG55c9UsgeBwx/w79vkxUAfHHdtfGzIPizAeIC9n/TZfcF+N8BwPfxd15Ag/8DBAlfeHko+2ufWsz+zPtaUTcwxncom1lnI/r15aPsM7G0/JTpgThWA4fIGnxhJfvnXKefofmXQO7r31CIRlZmJFZ530t5KAH6V+jw/Y5X6+PnfuJvZat3nwuAH0Eu/+dESUwYYJ+01ijdEcfRildYvEVdeVQdAKSrGzZZLYtlrlkdvgDfYh6ZF20sC0gFDrFA67DImZ9zsRTcF9Tpm3ZngVEO4Kbp4hAgScgjJjfxazMqgZesp4uC3uHdYh2BdmqqJcuDtpCFedKUJAC9QZHeJv7ZZiHURIZ8IAdkLm58r84FNt9wUbcFu571BZ6r4NRRKeAXzYKiFMZF4czG0SP0+9z02Hk8Fjfy1Mwj2d2UtRzEQqwJo7alr3QUpiovoLIfBkng3YHpsvX47HTqpNjBEWX/mIY4SAbceI8B6iEBUEfPYlS0GRjSniEudkMZgxpTpBskZsMm7NI4GQKCAgvTBgH6g8ggwnXHBVx2w4CIaxm6yy4Y7mWa89+jlrgrk+kd272ynXQnzh8BoruLR/7e3rUkB+8PqF68jjkA7gL8s+9NNjPxBf4tL0ZNx6B0JQH/xNoL+tM5pb+lAOD8HHI23nS0QFq5mccvzDQyMIDtsvMWdPGcAE18Hl1i/cquJjS+OmKXczmNx/Sgtj8VAOfH3pvJyM83XSwHeHJFShuxY5JsjGwv92r3qJCt03387koTfT0sH2N1EtBn9mYZgH96SGBHc5sp5DJT+LFbgHnjxl1YONxJoicFryebNE9jH/sudEAcpzrshN0q3UwZdxcAh83mVgCJccCRGTD9sY8ARtrT1Sl83cAfvb2HzI6i1hE00NNIeC4hwZkC7NpVUhlOU493GHgtKwcNAhancH6x4ypOMAC4A2UfrA164u9z7toMrpG10me/qesJrHzRDVqQAaO2TDZMwkHnrV3Gub9rxev74soKBJz3APtx5qn9KBpkBXTA6bfvBnO5D+B1jGzvEBb/hCLhMuC/trOaVTdWsjLnNqSWl2OhjDhAh3OwAeBoMDdDTqB+O8g/voeshvKla5fmkUCRbWZNEICu3FqDEWdtYN67DgWecy2M47NHhlFcmifKeNyew5uB36WV7HPhmKjyTK0bwghOLywtICWpkP3YAkzXs4sLC+Fm8tzTz2I1iXe6xITjnePch73aZY0dgP0e5jpuwsSPGVgoy+hK18wajsLE1gCYFciHEkC7zLjvEJApIAk9R+ArxCv6tSMXmWA8LOho0zUjkGCxs/c2NoiryF/cJ8rIVpYAxzPIZmyEVQnXtKAvAFntaFDV4P6f0JzLyGiCQtFJJEFlwJzSI52h6gRbSlpaAMsb9Aa5B0geAKgVsDttUBi+QkO1Oiz7Qbdb7eVL09kbXv9INk2AalCySQDZoGDSgLGNJKfMWJ4kmJB93m3i/qNNMOBQkB9SJNZSmyMVWTtbFnJTJzIMoSXLrezFe6iExdqxVHMDULcwHDCoqYOuPNZHFTjXChmWCqDb/cPAbp17dRPnqR3GsHLhKVh5s0lbDVh7xozNyCxyPdTvnQyz2vABAKZ60SCwlY6oTzdjwFowDFMu2F+g0ZoGCrqlhcxH9p7j6NimmYyDtR4l2Gv3Uwvaj5lnyRaY4JWxaU+Y8MN3/1XGCPlm5juy4HGOFiUTdCIJOsa/s2wdCNr7GX7MOtnAyp4Da2YfAM8Vjqdmlj96vCiXTgRFkG5cR9czm135RwNIr6kknplVM3mOx1RAmxzelMM5f2JJ5GgMhpTWhnU3816JjvdEdz4xgtfa8+qYyWZ/b+mNj4TswJ4xkR0wG2p2iO/mFyVGZTJ5fpfBpxlx9do24RxhP37nF31N9ro3vr13S3spv7/yAP+ffmA/++7f+MhFrC92xOrY/8vXFIJZF5wbSL3YQ0nNDwKwZclf7PEwwIfcyd55eTD7Olj7bwTg/8B/Ug4A/3WvL2S/QLHupwKStUB7z1P72ecC9v8ogP/Dv78f8ptv+PQi7Lyp0vR441Ry3/kl5EWP4MTzuql+vm8vu0NWIwf4f/+3O9m/vQWgAzh9/RuKEXR8x6+1s9u0PX+pj/f+iWr2aTOvXoD/3nd/JzaZ1xO46AIWN1DlNmrs3LTNcibtudpEQDCLk6B6HxDgIhPsFhNqKM3g2IQ7TLJj/eZDOmNaksDhFG2hhUuyFCwCWmIK8kOLHwDfNLw2ZgKuBH6imj7YZguJ0gbq6iZTnnfCDbaMlzvxh5ms6uhrSh34/l1ABetcbN8W+GrflaQu6po9MZgGnpXZCI2f+ks2obCaBODXhrE845wPkfHYOtzgppuz6F4TQb5EDMCl61gQbi0cs3yw6cSmtmIWj8mi833an3ms2o2ZuhXgD9ughM1jaAiZxb7NVry2aCX5ye+LjFGNRXcC5wcZ/DrFZGtsZsdkGSzCGmeDUrLWR6GbgcEAgYcBSDhjuOjCCtnJVo/9c515Qh69WvMAq0FDnjPi+bx4MYAff1fS0n1hfswu+j56gbYffK57T29Izysb6p2DrvTp/V7TPLsQr4/gIoH5SC93QbvP5e45ERz2gHBdGSysDnbfKxDxiccswLKvQkJdShFSoJBemwcT/j3uLceYgs9zi0s/KZfr5BKhdF7n2vwkO0vf4XkKKI0Z/FzHdmrsokOGBbPorikKvU2F6c17O9nqGt7eABEZ1Om5MV53QmHsDmOqzKYFYIBZHgGwtQEMN5AcbNHxSgjvsY+TZr92dRHw00IbTTEhm6CFcqao5wDgj11bYG7rA+7LAfHaaNqFFNBowLyNJ/rdu7ionCJPGKUTJwBFTfQUrO0oEg0hq/MqChUJgh1fwzA3AjmPS0/rvWjSRev6JrUxgnkkRGKPNawX799bhTVMntmCLoN+2cztCLD0nbcIEiBjwaEMP5KENseoNWLUc/E56pmPuX+H6rrRDGuBqE3eIZ+1xtxowDT7/RXm/jw2jpMEwAXmsh7hulRpBhyuXgBDmdHoOkpwLiDb05cbYFJk7i2hAX+ELr81GG01xXZPvfP0nWyT7q1KuyxIdYnyGK1dUMYoU9/NP2Yd3iOJUuDkHYPETAQXKTk0ybmOcHxmJmR5p9GU69pTR2e+A3M6S5bvGv0zDKjuP3OTIM6Az+7isPDWOClB4X8HXKdd1tsxG4cZ4rnMCVj5XXnSGPdunPOoImOxdsphMoANmux2FDYyZmWAx6jhuLR4MZvAYlOZRAOipE5WqKlxAcegr89J6B1wuKkQzOGrX45CZJoPIgGzUHiAcaUG2yZ+q+v4zFN8O0mweREP+jHkZSeALy2EGxAg6uEFpaGfht1WUqnk0v3IAGEbZnmDzNQa+vcKzPlnfNrrsGudjzlaRxZjdqqPtVDr4RvX75BdaWdPPPFI1KcIrhs2BSPDYyazao0JUp0Ra7bIgO6rlVeepWUyY986DLawkIUpAXHalijitIGS+0OfNo52R+daKUOtwmSPMO6U9dgc6zm8+dfQsg+wJk8inbOWbX1zg3FswS31V+yhSmnMiNu11nVZOVmSOClhYSqyx7lSlcI8opTNI/mUvJIcM3sa88rGhtahqKdXeiSxBJFjhHmAs5XrpxI/ZarbnL/ncsK/q1q3co/cRySabLQn3tWKeU+XKAatc3wBqdgM81wwbmZ6m/ui1FTdf7hhMT4rBE1FAgxu08ghAAAgAElEQVSXyuSpnzIRziczEWFVCsPue2zOZjM6a2ii2ZbuQcEMprU4iJBIerqfJKAf5hgM4GicGf9NeMTl28ZZnpM1am2JAYiAJuNfK+5ofROBkvsu7L8W0tYcaOUJCWFWxrkajTo5jy9619dmb/jUz+4ey0v+zysP8N/z5EH2dwGv9R7rypdymG9HIiOw/lQAq/P8hR4NWPe/x3e878ZB2GS+2ONhgK805y1kCf4qjLvddf/iG4azr/7fWtm3Iwt6DonNJAvMMzBV74VZNxBQlvORGHwB/pdQ4GrR7T/9wINBzX0yDPYD+PyloVcU4GvnqeRHC9FX6+O97/4u0r43YlEPa8xIhau3NOpPVfVt/maq65gFRU2+QLQIapcftClF2FjKCoTcQTcNUmcWm9oq24WH4NFsR58NnaLVd9LnCz8EOS5YUdzGMdidXvAUnuACKUFUVNkLw92EE/AyRWjxqQuJuCzp/YnQWXTKHGNB+QTDU9ePYVw1hvHw1u5vHVcGQZDfF9adSoOsJ/DYme1h42dQYrDAZlEe4lxZjF1Q9Wy2uMikemqzrZSH7wqLE4tsk8evi6UsmByWciAB/h7H6jGaGrbQ0MVbj24DCv2ID2FGh1hoRiqTXBVcK8KlQ50lRV4wU94L9k7AfQE/6Gos0DtstMuwRQYvBTbzCf2K0Wf2ERScwFgNWYQYi6XnxqYkqxKwwmAjyVvyn+ex9by+1/LR8d0LypP85pzBfzGAr0Tlwc9+8D05853Y/aS9P3v0MPjnFpfdZ2WMgqVPDH5SwiQmKMlzutmfnkxFGnCOczFNWvTPi267wYwBkVkZmeTQeHRBfB7wRLF1yh70Avz891xnn0uKQucfc+v5a2XR43d0mzr3UymUOxnANvKE7q57OoAcZfcpALy/1gDk6T6iwwgNjebQUtMBdQdm85Ag4Mhuk3yC9n/el/v313BlQmPLRm7gMwGDfxGNtiBxdXkzGiM5/obZ3Bfnx7MnHr8YgGlzGykNWvkGbi2KhPQHn0AOoZf7XZpVFXB4midTYJG452eQqqY2pCgEqkf8aDd4BDOuS49uJ9bfyBh22JParMubFPhtUkSpVlbQsolmefkehZQEL96PqG8R4HDpWwUDcS0MmT8E52G/yxNm4iyw1ImlbUZAL2zmS0fJCmzqDE4rVy4t4ewCe8tzHyZ42AD07RFYTPLZV5jfcxb8AQ4aBCZr6/ib4xKjpFCywJqbGvehzHxqQGDUOad9Pztkd9QeUDhfAyBOkEmxg+bG7dVs/eb9CHDLAL2TKBquw7o3A9yb5z60nkhAZ5DJ/Q6nE0kSnmuIRBhP06wjZc0KuIcCvSqsaYExcsj11MtccDKDd/7VR+mCjeZ89fpd2GrGAJ9zxHg90ikF9LPJWnnIuBvzWvFZnQjyaejFsK1xPGUWhRJa9vErc+F6Y9fYETIxo/zNBoEGENZkyR4vLSwGoVBn7Ny+cS+7fWsZCQ3BGO8Zm8UakSBhkIWpSoOsIH84RhvsTeEfP0U9hz1QOqyba1h3PnMbtzCaW40xhi6jn59CU66SWtvWbQC46/MhGaYy42KYcSUR4nyyxmuPa+DPFnKt23e3GQcUcZNNeQRbSh1bGrxXD/tBSJkirP8KMrWnnnwyegW88fWPMTdGCQoh8bDW3KJh1dBYKRu/OEVGhE68MOxGmzYnc766z/mdbe5FXQ99IwfdkkL/zX3hHD1uaxiUmwqVtIIeZWx4DYdhtdcIOO6urXNf+mH96WfAvrdFlsEssDVagnyD2cich2FCGutqywXGYQ/tZ3NPnW9mllz7ldFZgOoY0vmtA8Bvst4fMa5KzH/UdryGHhGCdfuymFnXQpS5swk43yHzcsi+NkowYDbAmkYFYmae7WHTQR5td9gGx6sr0xxZkGmyScp1wj2KvdNg2znoHizgHuV7Zfsj8a4gT7cerpt7ooHPEO5XB3yuvV7MwrmX6lhnIbMwPayuXVfNGsc+k7IBZuQ9V6+Vemr3awmznNwJGY/3Swkt729ZAMyxdziPXbKO9oeIwn6uq/M0sf/WOdkF3F48qQbBIEW50Du/+GuyN3zKZ71cKPfKA3xtK3/wdzvZU9svXYPvWVksqk7+c5cGo9hWKUDvQ+nPzwLA/8kf7GfXAeXdeogXvCAvBPDVqpsl0IlgDP3WtyGL+ToYdL93nWBBB5/fJyvw0QD87yfIsG7gr3/acPbNv9IOf/0ZWNC3ztM+nc9CGhl6/FeSwX/L3ED23769lD0y9uoF+P/rT/ydbHNFDb6+uwJXJ5hTHkaICazGrWWDnFT2zr3uSiAM17suIAGybfVtQaiLFS8V4B+S/jVVp65dMOFC4+ZxpkVm8RIAu4iHPSe/y9ylJlem8rrjOBjVbqFtfG3y/pXtjxySWn8WRVkGU4luDgNhIWmqfw+/abShpJDdQO6jYdUpQJBd5Pj9TgG+G7vnppOPzTFc0IoArqJFsVEwlBbUcBIy4LDgjGNxE1K3a8rT1cmF3BqFYCL8RM4hAH4UPHWZBBaT064VqYyXgQnQKPTCNdgeW443cZNosjEecWzbWsvBQA6hax4n7bTAojsOc7oL8LpDwGJx4RibxZQFlwdIgUiLy6JG4XLCqOm+eYyyIeFgcm4zGc/2MN1xSXUe8dr0OMP0BgTpPYlFT69/PoN/9vcuas8lOjmDny8c5y4yKW2YS4fyLE7vceRSF2Wr5zaZXc17MO466Chzif2lmxHoFuomsjE1XzHA4z4YJATADuDOPVOP2s0gqWdPp5d09/1Bq6X8TTQ+y4/VpJLfGZMnP67z83jB68j7C0onYpPS9hKmku6s7QPWQjTd60g+mixiB8ybHbSMjW0YYRhog4+ZhdFsDgZ2AzZ+a5vXASQFJeM4bMiqbeKGswGDP4gkxeOya+fs0iSFrE2AzzpdKNGfCvQAJUsLE9lrHl0EPKLRX4flQ1+7C1N7QvZncrJKJ9wZmHw+k8ZEbpTjSDwilc/ibzCrHM3xZDnLAIXtbt4WiGuZmDZkaxh01yJgAeCvYoW5giRHLe0U87IBEFqF7RT06GWuraLvGYLdOyknm1zZ+iYOMG7Ygvkk0BEaGKqmJkq2st/lGvRxrOPUvVyYnkavbW+AvezDyIA2cJ45he6/hJf3JTIeE9rVcnyyftot3r95K4pNY9bytwpzX6Zvl7+pdXekC8plb8swn2W8yJeuLoRsxsZVuytbFlJEQ6lD637ISqyjHTcwVwF8KFDVqSTqNhwwjCjXH75Rqz5n5ojZKJ4K88PISjBGYxFJxsEGCgWkR699w+uQ13BPCCo2CLwOBf8QB6YLtrkX29wLs5vkWRk/kBxmiDinGscy5TkYWOrvTibigA6+aqNnsXacx5KzandbWOY13H32kEZNc49sRraFo83NZ+9gDYnrD2PTr5ucB6g/thRBh/fPsSxLOgbA1YrTH9e3FpnPFSQ3z9ngqr6VDfPd8zjizNoZ1e6yrNU7OBptEFhuNwk8uU52rR2F+DCT6pjXyEBQ1mBObFP86w7VZo28wOeYCVYKsoyMZ5exPTlOdgIXqaefepIuzU8TlE5G53AtSLeQmNy7t0wmhetBjcgYxbp2qpUYKCoV9d7I2LOf2SG1IcDXQEKiKbKF9Eox+OBlA64HurNpY8sxVgC5NeSsU7PTYU+6jGXpFuMbhgj5EUEoY1TWWMmI26lNoVxfBPSy45GcdmGL1casdCr69uH52RdFeZWBlGubxJokkA4/R4JmpT8cWM3rpikBG7FSnQHtZSHX6gTJt5dXGPMEARzrOOO4xniqhGQJmRfjQ0enhoYb7MGaTUwwHkbdV1zvZOYNPKzX4zrZ/dru7AJ8O1TrTJMDfN1wPJUSmKyodS29O6zPUebjmhtMOoP72H3avVxb0AiWujbHZpwYB2ZHrIk4AYua6Q6A7niOVTiV1Tk3xSoqDsz24J4RNSJ63J/otMhnutabjYwaEy6eEt/ANO75EhUc7H+GROf1H88A/zdWjgJ8/yISmpf60LJS5xndbL4Y3/u3webrge8jmFAu1K/dP85+6P2dzGZaf5St5AsB/Flssv7zq4XsKx4vECgchH3mOy4OZv8VxbDaaf5PZCBkZHKA/+2/2kEXf5L9yOeV0eYfZr+Mj/6XIcuZI8/4w7gF3UV28xffCOvJsf8679cZ51OQ6CjP+UPccdTov5IA/2tpdOX3K4t4tT5+/qe+L1tfxi5NUKobjvOjp4DFFHALxwT1geH3zKmGP74AXDCjX62vZ3INWXTpczL+OBTsU7zoG4IVDxcE2EZT0DmbGSTwObPpbzInCUAk1tOFN3St8lqmjgVx/Ntipr0A+B6EOj676Wpzqa6S49SWjOfV747A3oxQYNZAH7wMk9SC/YuKfD7L18h2ncl8+HtJcB8MPuw8Dh3aL4b8JNZeAaG+/IJ8AVoC7TL5ZiJs450kOomN9jq1TKWyoLgSDVk0ZfMXXQTMiLCBuSkesTh65iUKAkfIkBzCwMt2tSwi4vrvHaidty9Els1FQRtSHj77Lu48Wt8t0hBnUgnO7jppbjIUXDHZFdnVHFjLhERBVzD654x8Dqjz/waQ72ZRep1iegF1Gu8P6vgfluj4iucnArtUeM+EeRjg+1Qu2XGQefdzV5+zLMJD55C8789ddPJjiUxD98dj8ZpEkVfOwIvnDC4DLHq/uBdohb1vjg0/s2SXSjZOi52tX0gltimoz489bN1kgLvBTOoa/FCAFBfE708p5+RBJWtcAZtV2aAG0TU3szsAwwZyl+hmOWqDHQs5dWpirMB6aW85NTtBMd92dufOBoDSuXEIwK/C7I8AiGELN23qA3iK+YWL2EWKNRlLweDTrMhskh0eF/DCv3Z5hnl/mN1d3oUJha1mcVcSN1JDrnl5Do0+2n7ddGDf+pUwhN8981u2LDpeakWnQ4kFgjCWgCtlbd4zmUnZu0P0DntkcTeoDVhZ2wBvIOuYp1kXjOb6ygqXSi03LlgWFMKoVdFoDzHY9Zs3aDa1v0O2agcQ6O+Rg4lAANkERcH4dMC0Ewgz3rVdLKlb5vi2CVZuE/DY+MnmUE8sLlKICNDmM/ssmGeu1Wk0d/fpZwCONvSCiBC8OX/5H2IlNP1id87PwsWQocH8cb4X0IE/cu1KVuGYLTryb8Ow1/sACxscrWDxeGAdgcW43IcT1ges/2P87PI5tCeLNajCvwdtEhZjMDn2ODyEdjbLChDI7wJ8A1cB5JXHLkdmaPXW/ayBfryP6+yc7Sgjs65IycIQ1x+Adci1tutqlQ+gdy77JeuP8hT860879bAYnl3CY56i3mFA4jYM993b9yKTM2HtFe43dTIgawD0lgXR2iQiLSlCNlx9ZCl7/LWP4OLCeXKvBAtV9MwzE5P8ULSq5AlpiJnTNYK0jd16yEnGtFRkzRol2OrnPPYoFlWHv8yermzI4MT9pGBjKoLKCmyzXU53CfJQscf6vbm2Qk1BlYCChlVkaO0ncI9Gb0pC5hcucIzt7IPv/30CVs4D3/tJCsiHMY2QGe9ITgBKB/lc5OZhXxklnwDNfu4lZaJx3V1jDdA67Gs2WHIPs3B5gPdrDuEsjk7T6OA9VrmgKawibS4mCbXJNdwC1DaUgTFu3dOck8o5XQtcZ+Jmux/YP8ZMr3IS7pHyFm1OzRrbQbdMIGZthjpyv1iAb93aoQw4B1tgzmGhRIaGrLD1WmaLu4B3EKmQpNstAP6OfRTsd2HBOYH0OHNtFDmbRgwbBEDr9Fw4RaKmtek41zfmUtSPpY6zFutG92EL6tnvlNrYtd0iW/X16vzlRrTILQx1WD/Jahnocj3Mcks6GDxLkgnq9603g3wI61TPXQMAvsdCbH8cn0KQYOCDhU+OaU4KIXrgDWWwHI9ZvgE72mqTC5a08F4yLx17cs4Tk4gzJOysrfOauwe/4wu/JnvijR/HEh115j+JI40gP29U1bOPfsRfFyk0fTOM9Juxy/S/glYDHKUuymue2jrJ/gc+91YjdZT9ox5zgPm/RFOqD9KM5X9H764PvjaXFqQqz/kRPuv960fRsfa/gNUXoP8CjjrULmVv4RgMAv7ZBw5g9I/CKlO7Ti1AL3CcXwrIt9mWTbMmkcn89/9p+exw/h3BjZ/jMb4TgH+51pf9CHKeNVj9BcyJvw1by59++iD7LYIhwZU+9p77j2GVaQOtj+bhpNaB54f5XmVNprlerY+f+5+/N9tYuREsirZqSebgeuPik+LkBjtcFOWxEMk6JF1yip5TmyfdYFjcgn23mJUFGzCCFC5YtvB8V2fOIhCBQZcVdqHLf3JWVzZQ3VxO3qdupQngW9TktusG3OJ493SsCaSqZ7yymsRGCPD7ADwuprJ/bvgjYxO8HraOTWCXhcSI3QVZiY42dS5KSbZDoKAVJp9hN0DTtoHU3eSj+UbKLmjd6Qbrpup3y/wPCTK7+kE5Jtdwr2ETm0y1kiL4YPxjwRT/wVZxbXQi0NNADarZC71+ZUC3GjhQYM/Gq2BXOA4XU05+Emu46QmKBln8l+kw6WZ3hc20ZgDUIX2NxjE4zi7LnJbBVKOQFtYE8D/yw8U6BQcPAP+urCe998UBvs/mWYwHv+fFAb5Zg/x98b0S5j3HkMtx4jVxTnlBbepqm2Q6CeSfazl7vj2kYbG+x33yIXe6D4NuUXNTZxDqcCDa4v4ayA1BHlRZC0fYU7ELh/ky0AWKRWvQBPD9Lq/rw5Kd+PwoXj8/zt7XhKwCzf3hSZFsDcz9FoQGbLPuN46tSHmXDGbVnVtnAJMG81biGCzq2+C19ym0PQY8K4+pjQ1nM/iS64e9AVPeBvgLKqyTuXx5PDbONZhYu8UOArwqsP3TuOEsUmQ7OHCU3botO2vxoHOcIssR1sbFyWyJZkYHADAtGo+Y5xa2KUALmzs9qrkUZtXMGmkzOzc3D0DBeg72XL1ug4Ai5DUWtAKgtpEq9LEezAFU+3lPC3mG4jELOW0aJFApE5Qra1nHfcprVgaYKa3bIDjYBqzLMksWFNhUagTvfVrdybpyyQRFut/0KeGhhmhT8ECh5wyNux67sIgFJBkO+gLwRVl1ejaKHZeffY7rjysRw0qHEte/kAA40mKdi0oNLEkF3Uq0kCZQ0D4Dg1wD0Jb5LOVMY0hTjggsVgGa6xRaKpOoKx+x6yljGY8TgjmKYLmCLV1PkKbOAYT6eU+La9vgAAz+i5IpZ+MrZaO8hK5Rju+raM+naIRlt9A19OY71DIIdIKJNijmNXftdjrC+LX7KYFQBcJlEr35OJ1fBwXWAOcBrFANhkeRG40g5TrlZmqTuMzx73LcUzjjFMYBh9ZjIXEK/wB72RiAwh7PoW+/evVyVsS+cYvrJ1iyw676ff32zXq00M/XLfCGZd3GQvWQY9SxrMY6F2x4FAEj7eAct5SWAIbNcB4pZyGAVOYzDgBVMuVeo976WO3+bgM5Chp31vYyVqCORyVfylAKHgOWjXtkQbfWN+LYXIsle0YB+wPKYyIFC7NMMfkB+4VBywkglKmA9SrkTtRk6MqCZts9h+dl2M0+aftptrhEQKeCxHMo8jOkTIu/TU7C4jPfmpBKtzmmDcag9VsB6CP7xJz1XKzvkFjjrwbQJ1yjCmO9yj2SOLNYdF8pjv0TGI/2RBi2mJf/6QYj6RWSFl4b4BttjpnGMuNkjHqBCuepOxliGgIZ6hOYD3UavFkL5zg22z0GKTBlvQef2+A5natsHjVC8fQEzlPug4JB965wUGLvDRca9lvryDwbQb6Bj+uhVpsGMNbDWaKj5Xb0vzD7aU8AF0Yla54/QU0DfLlFIGSNkNemQnH3qHU+7uWRgWa/7UpzBfey/0UDCmVDPO3e3bKjLfVoHS1F2V8LZCwk3sQE1g5qmmFgEWkFTRQipnLfT/VIfs1nv+PPZo+//uO4yNbr9suw19+FF/xz9Y8ChT+484brjMWuS4Dp1LU2o+HVMWD6KPu9tZdhzfPQ53+i/FPpw2sn+7Mf/4JqdO99NT9+5j0A/NVbUeypH22wm0a5/LbPxDGlCBzuonlZ9TQOlK2ovXTBNZofgOke9DkWShm+tpo72CuLdQWgZRYf7fis6lc3l5jh3As3cazi0QLINxKwgfC77igxGQXUyf1FfaFpU9PrHnG8Uq0iC1Alon+lAakoU09tF/ZRvIZ1JrlPqn6djcsJXWX1sF25zG2dTUHAIAtfMhiRAeGArCsI9xZBYxyHmr9u622BnYBEm08+w0Xe94crgYtqBEm6ZMjgs2lxXQocQ+qSy0IlcNGaEBuyY87NRa5JitTNWe9rrj5SDRxGZGgtvuSo3URG1L+SOi2Sxt6yCQrX5BKAv2zzkoN6AK1ubWqSzng32QTC89iUtwtcl2nOx+4D+voA9ecONLksJn3O+XiPgueeR3qqWzfRDQx6Z8eLSXTOj+Vcr59kLQnk54+Hi2z9vl57z3Sb0jeeS3m61pPpKiRphE1XDMYYKx2kI2vIDe9vApR2cHshf620y3sQMhzOcYgBV6G2YQbdrs2dpvCBr2BDGIVe3bGQH1vO6Pdq8P3mh334vY77g5M4iQ3Cmu3iTAEI5N6ra9Xj3UJwfwarAAx0xQdHxXCmOjxhfJwiO2PnPOnQH2S5Hm3XDwgiR8eK2QJSiyEkAXfxvF9H656K546yS0tlwOd4uOvUYentIaE0rAJAnpsB9BC93ENWovwCqBJaYAOJKZpk+fwJ3V7rgiSeCw9s5p/XeFgQocxC6QFF3yOMyTEKUPuQB63AnN9f0+aSom+AjY4dzhFZeyU7VQCmBZ821Cppf6drjcDWyIbiyrtIla7TjMnFQa207J9aa4FYpNdxiBoqyAjSsIi1Zpk53CZALsLmlpEllKLeRXm18pEj9MSjOJpUs/s0KLp7e5nrStOiqdlopLR6/WZ0hI2CWN6ju41zyCHuXHWNsJs1qiHCbYN61gXO51S7R47bbpmLS7Po85GMsNbtEkS0ASx9EmSra3Tq3QzpkusOeCbb8fPQqs7N4EBDRq4PoGemZkunISRZJwB+ZWPdODLNu0gkpjlXo2bi8tVL2SgWmQ0A5CpynQYAvMVxyTiPccz37RAN0Ta/OI0Tzlw2CeCe4P5MAHxtiKeV6IDWva6psMOCKI0TLEZdRVJTp45gEuKgSrbIxkIWarZlPM0KWfTOT1WnMK5pmSBnhb4CHucYgdQkxyW7LvPbQvvdVPvNiWtheqK7kWsgY0iRQFUNv/7zyJ6OqNfaZh10jS1wD/cBbNus2ScEuRPILHXFGeCeW8ulnar32YaHZpTcOSSXdil8rvNjAecs8hwBZoPsjHaczmvX8j7GTNHmVBxLi8JbG2atQ5ZoRKA9dNgtsk64B5w1nyJY82Ew736kJ/skAd0YhIuOaSPKXSw4tfMtwNpj0V//PtfRehHlZTq+uKSZZXEP2wvnuATUI0PGOYxaM6asRw94GX2uj8GdmQfdf3SHcjBE7Zv30LXM7CGffOjezT7ezxwbA9xOjYyG7M2+EspuNL4Idyw+OyfRtI/UqtngVHcxg6IVxmsBrX6N+gRrMSK9zPu9fpJV2l0Pcc5F/eg5du0mBebuG+r0bUDlF8yT/ZmgaZuSIOf+MeuUBMEh9+uYz2szJ9YJJgTn2qPaLM9gdIpMxQRN94Z5j8SeRe4WNCuFip43FvgiRVKDqsSyzb3ZYp3Ro9/7UyJIUrIrsVgU4DtPvadmZgzgg+BJAbHrioHHm97+ldnV13zmA3vaS/jHK6/B92BWkLT8a/zpdYoJF8FPPv5Yr4DwwazB3yWrYA3A8ItVI/+xfusr92H/8se/m86Bd6KI1QYnamjzSnP16UbHJ/3DsSCon3dehBzP6WGhWmjpYKDQ6btgm7JzAtv2vknFrABXfbq6ykJBht8Jm5h994kAcXyWG7uLVEHLL5etaEqVdO4poyCgSAy+fvsW1VhL7qKllZaDvWhBUxQkqSl04eN5FzYW0Am6OQ7B8tyDubvLj0B3HsZqmhbnFr/doeGMbcU9OFkNC4yGlf6wYbkZyiyqv4+mX8HKJulaWHOGhs+OlmYA9FrX5UeLLwso0fsBENsWzCpj4jO5UmwcfnZilE3pusBaKLjMwqqWsKAP83gldPj30JbqXa6vvz1oTV3LlJZhtez4aZOxK4CEAPiHCeB7fR/0ipeDNADhekax7fnjhYptIxnzAkFALItd8O41zB+5O0yAfJ/vvk7GMX/9wwD/xYKKnBWPoqvugcooP5BNkIU/K6ZNxcLnx5OyDsF2WtzdDUqUvJyEDtrGKjJoNMHDW/7Z27vZMg2c9k+qOImYxmUe6IEEi2ehapQms2mWubGj3Jdrc1l2ZSZZzUUGK1i57iO/sPGd3XsQg1hMlLzzlZZYRLl1MJndgbJcQWqgi0hYmQI8ZICPmTuml2vIcQpIXhro15fRwW8hweof6GSXFmYJqAvZnefuZwcEf4OAxXHA+DSMqofzzLO3YalprGajJy7k/Ex/dvHiRcYYVnd0jT2027RZOwL7WVxNrlxewM2GpktWuVMLYGbrVEkY2YvFBXTKbKodZAL7fXTTZU61YGJtPy+wHQXgHdoaHpZSprVKUHJAFuAe3vjr1Ak01M4z/g2UbEB3wnxEPm0OIIr4LsxNIqHAgYRgN+pEBBFkJT5wtx6Fkko/XBs2kdJY7Gnh5Axyi/n5qezCIsEHn6RX/gefvZHdAJjuAaQKdmGl46jOLqM4/9QAj5eRpMzCjG7dp6hWX3VIiSPu8d07d7NbH346AirJB7MALdc4xo69JYjtohZGcVYx9PkE4MgABAnbgB0lfhbmT01V45hqAOiQWjAWtGvcRs++emeZxmF2HKWTK69vuLahgV68PJEtXpjsescTcO5DrCGFWaPwWMcVXZ9scudPiWsju9/HfD8GVy0CgC5euZgNYnnZwMVn+/pKdoPeDg7tRuMAACAASURBVLe5Ihehw3cEVJzHLMd0laZZS8hGZiACxtBM64ip9PAUhln99h5ZP2VhbcEbAdQ6mRLrCMycTGGTWYLlVf6j1ERGWanbsBlOx7vX+4QAcfke34xhBsWv8xe41jiwqME/Yry0YfHb1JEcCLABZmqxDwHWZT5nmrVvhveMjhOUjQZkTfp3Ap4dgtEtisy9X9oBVUmlTU9Tc4Sevg1gL3AfTrkRAnaLYWW66wTLN/7wJvary1zb2eyNn/KGCDgiuOfHQE6L0T6CS21ZlU05k+8sL2c7dutlDzkWuDI3BgCkdpG1Hkt2X4ll9BaI5osE+qwX04zdGbT8SomUqoR5A/uFVq937i8zbil45/0CbcmmaDLrGFfqwjohiy8bb9dlDRssNLcuw6Jg7TOHCFB2I2NlDU4KKMMCWA7c4CzyyF2HL+bisGsbWbFBzmUG+Zp9LdoEDztIx+zVoiNn1BcB4GNsKRVFxjVGpmakqusMf2MdMLiCJ48u0ToaHQLGnR+Hjj+/j+vjPJT0iw6xHLfuU+57OvEccN9rfO4cAaKZwjIXWoAf7ld2fidzalZ9HUmpBgIbFvgTFGvROoVsaIrAqSQhJfPvfFQeyY/jNlh8xpF7sxu9RJ+NxczuScIZbJgZr3GPrakzw26diucTuv2ou5IcEPQnrPHGt/4pmgK+5eWCrY8NwHdD1JXmH/3efhTEfvLxx3sFrEv4M48Vsm96E4Mr7duv6sdP/IvvoTjpRlSim66KTrbhN8tEVxJjYU20UxGxicxVKycLrGj6xKIlOznC5u0CJLtnFbvpWDWIgu9YgiwYCgCcpAyyimF9GLIY9XupeUUw4KYfCSaUDckU2kzLjc4eReElz2IjKD9gkdpXT8l3CgotklI3KDPp+iygkHk8YGMdLo9TULWQrcMk3VldCWB+YW4qHIFstb2KK4WbkJ0r7VaoDtK0YoB9Fgs3FB+yS1uwPYLFPjXAavXNZrDgyqEkdxEXRHWKHDvH5WJtgNRmcTrmGgwrReC8LIRygZZxGC9X0d6jw+ZYVugAuc+11y/ZVLcMYDBmNIoJS1KtNbWjg+kYEMgC7C/D6BYPLZ50zicwH4R1BEipcCmxyF0rsh6pzQs56aQCpHOXnW5IF3/LG0zln3UG+tMvDwQGSZeZsjWpKDdlAeJHtjYH393A7ywYSHncc9zc87n5+3P2PgC8TA+Mbmoylhc9J8elaOsY18GmZfrLUxwGQ/zcvYHsgzdxSWEj6+O9JbJHajzVxijz6B9go+cYZN2O1Wx7f/kZhcG/NANgnNY/mc3puEF2hvt6DPMN6Pawdao4BAwf62cvaAccdQBRbcZVk+foQZs92yxmG+ju3WwtX+lnnAyx2Q8BfCrMw5ryLawv9XZeW0G6QwB6BIM/OKzUIHVt3sQtJxtgbPK5/RRhjwEyqozt9Tv3CRwoqFVCxCa3RKr9icceRdqyC1N/N6QDpsjtKjtKYPAEnuKHuJjtwIIJTARK6vonsOa7RqOsKYo6d7bXyJol954WTLNztEzh3xigy7Wiw/zx2g+jnZeZ20aa0+TY1epbSKfswmyTUX8DwKE8bdEGXXTOrQJWZScHkfYMwsoKRJbx/n/u9of5DBjF9Wb2oScBS9upIaHZhcULteyJR+cJKEa5ZwWCnx0yBqucHy5C6/qLE5wrpUH3eQFm/drVK3Q5XUoWtcobmFNtQO3a3Xv8LEeAvamcRit/vsOwLXlhsSZwT6Mxk/OVuVRWxsfz0QCPsVkYoW4AEDNBlqDq/AdE6swxQkChfPHW07e5PoBHFrId3q+236ZNCzRqql7Cy30a+dUQDcjoYq27zh61NQ108G2kN2EtKu3PmsJd5zi41rx/GInQ5dcvAUouoOEfyLZubWe3nlvOnkH7LxOg1EQSYgzwvHjtYhTRjnN8NdYVpQ8y1Pv7u8GkagizSwZJh5k2zjr9ECR7B6yV9+5k8yXWTjIAJ4yjtqSJjCf39BQJVocs0Tae/GMEAkOsa4eMmQFA3SxF4JevLCHXQvVPNLGL1NDmVSd6TwJ2+wXlNhdEuz+JtOzCnKw/fvFkGASJrp/bjDMzW/5ssm5bQ6VETGZ2nGJWLYMrkG06t7nmCvKPmIeb1LE88+E76PHvRj3AGGCxyji+fOUC0pkR1mW8+SFC2/sEVLqVIXOqEJRVYJrtB3BoXwCyUUo395iYBjSu90eszRx51qJIfESrSTIH1nAMwzZPMh91ualoN0qw1wRsrgBYNwGsUXTO8SlZkYTQctn+CgYLJ9ankJ0IRzhvFuNMrbhyEouwDRTshyGoblNTYF8FjSsE2hJpavDdr5XIuNbZWT3v11H0GFlrCgjYj2kgtodmtsl59Q21Qx8fMiCPJ6xBkz2r3etlxgusk14XlpQIOnTjMXuzYyM5626steHvyrHSmi6bb+UEx2oRsSwDx9o+3mX9mM+mWSNs0Kj23/1wD4LBNcI+CtoBt7nOmwQESpnaSEesIZhlTk3y8faB0T74lDU6pFTWKgAGzFR6Tbm0nIfrPyQNQVEb8sFMl3UFdieukJGxniGK98UiJv8SuxhrjrHOPljjiTd/abb0yJtfLp772AB8j079+U1A/g+hWddZ56PRzL/cs/r/0/vm0fB/Oc26dP6xIPkT4fHD/903ZbdvP3PGpsvOh5c8TOWg9mrBxrJ4CtAFjjIG4qlgIQEzWosxkUs0VYoK+yDTXXy03UouPIdR6JeaVOTShTPtspMu3EwiZxbstxA/PO/lR2U52Ixd4AT5oXsnj+6kZG2MQMLF0bthoas2bYK0QcEaMh194FNXVtKNE3NRU7JCKtYGLHa8dTOVERTAW+An42/6V5tEN3IzEgIZ43w14sqR9FwWnCpjMEVpjUEkiL1WUVeQAK1uLGqd7exnweYWBWY6HkQnPv49GIV8vJbvGVXqQCDR4Vy2AUo6eqgPmMERROFrsvFLDKf1BZLCWpZasDsE6zYHczTi36MUL/jzLhBPGZDerq9JRnMOtHvHcc7ay+D3MuznAP/8725WOSDvddvp/TzZoAcZ/PTswwW7pnbPmPsA857CC8+x3ozD2ee4CXivLYSz0QsfkLP61hx4LUN/D32zx31chqJ9CnC/ijWk2tVqWb9pgBu7yTDBk2MmpGTsU4JNx7bZG9nNNhenCmh8gt3n6hQsII2mdgEtdbT0m8C+dcbGLo2X9pGAqLMXKMp2W0ho0fQu47fOz1ZxIesU8TXRtcctlMMs8oVFAECZe1mRdTq12RmMOe4iukIcHulwg80kCG24RBv7AxhMamRkxanuZENnkzaYgDU+RB5QIJOm3ev4VF92DdeUfTTXoa8GfJzKTjOGxkmjP/741fge3WbqpMv1m/d62cX60gW721LsW6dDLg0FGw0t6JKThnU1JbsVCkDCfpagpGL9CUypreIBgson3FQtGDUjJoqxL4RN2+bwdp+BxbdIN9YUtdFMdDtp2vT64JhsAwXAN6gP+O3feTa7fotAnHtQowB4aRG5FLIpg40TAMYEDXlkeMN2EVC4C1I3uNfhxc3cYHvxwjwWmhdDtiHA97V7ABYJByUVTSRvdfzWc9ceNb2HzucYtWlMWYBfNLNnJo9xobXkJEzx+AKEAazjKddxF89zCZEhNdDQ6MtkWsyAtBhXPJO1uQxsJzR3pOh1GkBV01IUcG/BKLKIQWuCkKD0BxMKk23TQbtxe5/RSQ8SfFZhyBcev5QtAlwncFexOHT11kr2e3/wFAWtu0iUZLap14C1r+EqNEw3UmUVFZ27lCxwP6yz0J9ceY8a6B3WtjZOXIN0Hy8yJyz216y/gkb7BDDXtjhYYMl1OUYGs7eOv/xqHYmOUozxaEpwSKdXtemy55cIKpQTqquPmg1XdceD+wnnb5Mj61rGAMgGi9ZUuWba57yNZeZOt1Hhus5QZG8EqUWAdZXsxwjf4TzsAxxKkkg4FSE9jphb6xSgW+thdk2Z5hBjbenSQjZNnYTB/DZjY2WlxevWmDZ72RzF19MEmnaDNQOqZtt1IfoYKH3hnOsU6zb5Wb91D3ac+y5rQDBaxpnJjq+TBAh6y/fzXR32GWu9zMa6B7qeyrwHoHS36u4Th9xfA5RoCs6cca2WCAlTAdaRItdcKaFZY0Zp1zXGPjV2eu0y+GaPWbesYVGvfqhHvtl27m+ZLNWw2XX70kRdHMHhUSMFql25j5bXynId5e5pFhLbBEBnPOvFSgB3HX3sBr9J3cMWP+7J2qEOc/6pu3vKPuq5H5l/QL7HcIKc8BLB3iw1GjXGnplus/P7Zg600tZ3nzWiSYZvk/uw0UA+FFapQxEUjBPAWbuppPCUaMOGWS0ygnusa3aaUSZVVCrEGFK644U0M2lGRmKuyrg08PDY3BeCQPR6h011kjy5zYgvBPiL1970cmHdxw7gn4F89PP/BwWu/8szBxTHpk6bn3y89CtAv5doZvUl1wohy7HQ9xPl8cM/+M3ZrZtPB7hy0ZBlVxdega0ZcFcOnYR+tamRRVSkK6cJxt1FIXX9HCSdH5aTAjUWMIG+TE9qIZ0kLWoTe11ZZO0LgHI/y43T58RigjSZeoG6LLEuAmpDw6BQ4OZGwev3LEBSD8zfZNzV2rn5WogjwB+AwZfpE3S0ACSV0RmIAFhP2aTtLQKFpF+slkdY+KeCERfcH+ik4OfFamQjFpr4wPTE5g5YV6Pqgqvbhx7FoW33ukQaMU0yrcHKMPIFPtOF2gYrazLz2K6pgS1wnQ4BFsGecF6V6KBLmtmNge+3aMhue3orT5Ieb5Jy3SOiUW8c3eRZyAS3FViMIovjGAv7qOccFphBnjzAtCc3ojRqHwT3D4LoXkedPxrgp3ufF5L2avXz+eGnP9+lJ44iOSS54Xd1OM+T5pzJXVJQkY79XHITICHOy5NNAN+BppwjMk3ek+h1IBOr741dh2mu1B7OPnQXP23Yb8dgBXBUgLU64T62lGiEbMygIFlmDpA58QdhAhs27LNODXzoAiDowjg6UaRUdbpurp2W0T2j8QZ87ZDW7pzI3NtwjU+zGQ0Nf9x87PSsTfRRgaLGIuy7shRPj+81HBiCpR9S0hJdH5G3sLmpff9/2zuz3cayLD1vUtREkdRAjTFnDJmVU6HK1V1dHtBo9wv40u6XsNE3Bmw0/AaGDRh2tctt+FF85zujAbcrM6sy5lQoNM8SRYqDv29tUlKmqw13NLoQVXUiQUSkRPKcs88+e//rX//6F1RgqrSRa7U2aGYG8LdBT/Q/nWMuc9/RGU+SAp+wszIF2hOmyAEidcDDVL2TbiMFKeHpfgyzf4Eryjib6xzzeQkG/wPAT6cE6NnYIs2dmwwZQC6ip5ZlnwV8tU6P0iYb8OmJLeAFcgbaPovZcchg21u51NDODnYUgG8DIa3q/IWX6NoRXS4FEtaTkHGwM66bs+uA/ovKGLTEvMAetkpdwQAQ+M3Gbvrii1fp+ctNnotWuouH+WefP4oeEl999RwZxBHXdys9QGo0C1urE4sSgQFMpA26NnEPeU4hrfNlicJRx7plF1FZWda7+twca141rtlMpIF+PPcwxzbxisZzZiIE9VyJPh1V5xp/T7FWrhA4zFP4OmUDLAsJuVdKjryxp8iUXn/xIh3j4HUI6BHgW04o90kpV9Qg6D4UMjSIFe+36+40190QlAiu1MezllWRYlFSjOyFY1hICDFRB8DbYfcB8qxpxvcFzjovkfXtUeRrdnMSJnMG8D3GvQ5YxLyesUERa5N1UWqmDwlq1E0rC7mgSd5gDBclmPU6Y9m+ABTx/kuA1JmFidx33VnGCMIGZCX6upfodsNxdHmyYsE1aoGs4hpBSJ3xsUZDty8ND8SyBls+tkrlonmRL7N9Pqs8xjmgNsDDwS/01ayf1ICorS9zT+dhza33sFaqZ02Nyi4+b2PF2FNYEAzafOnJrqRjHhmjWn+5JCUhh7vovrdwKoM1rjA2uvvI5LrPVQGtUeiJ29CEBckASUHgCeO0+Zr+A9Q9dMhInPI8jAMgV+i90EQKVeX9FcbKYuVR4zxJHQ0UfKZMQ4f8LcbAeh+LQsn+8XN3WX9uFr2rjl7iTPDNvHBfurQ7sCYP7pG+MRbyvBdUbPCmfSYkhTNUkwDB7IySIvZvla/uzW3GVZLigmdI4spNa9pGeXapDzOLnEXoENm4F9cIMGTALdB33ts5d48sz7HyquiEC8gnSyL5pbtSzvx5TpwH1zFtETlZo9UFHL4sjOW0vSctbuwlRd9RqGuPGUgqMzQGdC3liTZ9I0NTp9aEpQdJHOfDh/vsbzavPIBkOIPpN7DQmnYGkFa3WSTn6zOsuiKyie7PoRAQ3AdNF0Gfnv65H8FQUcBz8cmPAfgPf/Su0O7XC/A9S+fA1lkfX/xedJ39OY42LwH6m7jFvGszrHe9+t+0z9nESiehR3Pl6I7r6xF+978tzP3ofvzFf/6z9A0Mvmkz5TRu2Oq7ZTHD85uFwv6IgibdQ6LrrExbbMa5FbSLNUtQLDrhisNDFF0l+b5IPQ4bJliY5sItkAspC4yGC0ekI52vkTbLTbVkJGUktB/U69eGHiFPiSxCtjW0m2KACj5rdB7FNJ6jHWmj/L7NwqWUCMDFQjxJu/opio7Umu7DsJUBPxN62KuzHkprDBRGThXae6qrz3abpFoZD9l+C3LVkPpvFw/P2U3KBfVKFy7jENS56VQ8kGFOLUwSkDykeUwFELG3q16Yhd8FHm2yQYILq0D+HDBxbjqVlVl2SAtCr8HUdbRQD3kLDI/XDXisAwRnSXeHDaRZcMHpENSHTCc2g8xAfhsk/2qAfwXQR1HBMCswAtn+7bWOOrVeW13mY10573hfhwB+BNK/+91X2voIEIcxZXzmGtSPimd/NdAfbnQ2qMohQ2SaDKwMIgy5IuxSGoH28+VGPz1bPwXQXqYaDDAtLdFEw74zH7YAowewV9qLBsVo8ImWe6wOrELm1aXgtaXOlGNMIpWatomb1l8C0/4U8otq2tYaUN0qT0WXjcoMjZ0vocgBf8x/3aU4DzW02YI1Z3L8PXlxJFfo8WH7S8z7Unkm9afmU4/AdIwsWb29mRZPXqbS8UY6RJN8NI6sYOIBn4XJhDEc4zNl0vQ9WNgx62m45xMMqkZf87BoU/xuAANXIkitMQeX2USXWOduU0hb4t960h8Dln3GBLxNN2dY9hobdYeAc+MIYLSPVvtMa07HFmLAgIL7daH2FiA8j4RJB442mYAzCogv+VkEb94mg2Gea+thKgTiMo82yXG98R5HA52w09Mti+fYwnzu677AavMwPPS18Pzg4Vr6/PsfRur9y58/Q2a4j5ypgRSnSU1Bg6Bd1ylAsMzlYBoAexhsrbadusDYKfUknE0sSZV8APCqX1YiYrMh3ab4uQGAAPHCJj2ACmslZPk1uK8pe+O7LHpcoFC+TpHtJCyuEhL9yhfppuu93Xy9mX75l1+lQ3oQ7ACgd+0VwHdXGRD7AGu9aW2N4KdnkMm8wcsoCnnn+P8pHugTLueIsWpggPEQ0KdF45kyQOZdjeLpBwDMRxTTLoekq522qFfYeE1AwTX2zBgK7pnLl4yJMsSGTiXIF8qQICesZ9oJ+8jpFDZgjlz2uEb0/CaXmFahFS8jowqQyRMW2myKoHqsSZj1pEP89F0PFgg2VpE+Cu7rAi8Af6z7gKkJjula73qYXbDYPyRruNclQKjr/TjzzHnlHnAMmD+VrVXiqNWoTRc5mR5r4/xcM0tcOPbR0WFkDSZ4FicoFrZvg573upGFvJN5Z/f1kYOYwLNLoD5A9iTwtXuu17/NHDkDwPpIaok6B7JcIHifRIZTIUjRmSe6KjN3zgk4rDtp70P8MMeqBMIVMhU9xs8uuBILWkPr3a7u34Jpg0PJK4MI7SEzIQZpwx5iNsCs44jkcvdyTzKTIOPcMQNi1MQ9jBpn71Vk0QkYzPbqg8/4MYwRXHgfrRWoWTSsqxJzJUwfzK5zvTr6tCGYlOa4x05zfWZ3wq8uzjEDyNzlNTcxMzvid/sMHEI4dcnuKEw14yTQP2cMj7HZ7ADyBeiC5zHqcRao+Vgjc1J3P5ctt77ATs+QEmV9Rcm0Ow5m+s8wDDhBkqZVr0GbHd4bUPhN/h5nT3f+6CoWDfPoAdLmuuyZ0WCdWCRzOE+gbt+PkONYIxLg3v3d2oLcTDPsRYfmA1fkIsf/+Pf/CQz+bxDAvwmqNwH6r7HR3ALc7xMhUWtV/Pl/jMAci4Vg/hZsvY24/P/fxj//7S/+DQD/aSw4vnzA1bD7Cg18MAk+IDZaElBm3Xn2U89WeWoHrW4X6McrFqq8CAVpwcISWmuZeUG6i5pg2LSqjhlSJkMgaKoy25Whz2RRsTmFBUgy324MQnwXddcfvfDNEoQ1nN1rDT44jH9Ps9BjDh2pZlOc6jlLdOKsNuZgMQDPprBtxBWaQRm73Krc74nueXxn6O9ZlFQnarepq1B4+YfntIB+2O00pDmRfM4OCiwqepHb0t0xaJPybQMGZRGWsWj7YPVW6gEStinqurRJkKwPaePo1gsw7LFKt60zYFyPTw/RJ8s+USjFZnfGIiqssimQwZFawmkAD2KN1GBDDqmTIP4K5GcmP8D+t1j8a/D87XmdafMhJr9izm9KdMTdXn8Ueg03pavv8H77X6ZxYpe4Cey/C/JH9310zFxYm88hS3QyeHe6xVEjO3H98/y+/DaPKyaPLsLxloD6ISHzCzBMTRvozF8+R4KB7GBiFlaOlPp+F8cWgKtdYw9kjnF4CVtWZ5tBDGC1NLuYyki8KrNLqYstYxv9qpIxQ81x5F4rZHiapI113zhmo9whg3NER82ekhODQFGDWQSvDWAeWmTAeIB6wb8uVh1A1SkNk06wOm2href36l8HBBjdKGRHmnK5k1Zam6l0tpeOBshRGsupW3kQwYXgIwp+DcxNEZjR8DHQYq7LRs8hxwlqxns4YBA8Vvn+JrarsxU89Ov2PZlKZ0h0umirdZLSqWcR4N9sosslwOwBfl7jLrlBQecZ4N0AV22zoErm1WLabQrYyxx3nqzYhXp2GsspgYjAXD9BnveyFolzWmn6nCoJCEF4nHtXSZ+OPDatAWVUBG1IAaKzNsDEtL82hHfuLONYg/sU17lOL4CtzZxVm0EutLyKWwwFm+IhwYY+28HgmY2xGJNn02ZepzxL2m1arKm+OihCAzKZVAGB7J5ZRON0AjKdXM4YNxn9Lt8xwdpzybXpp61vf3VtJU2QbTMAr2lli4WmoPDtN5vpy//5Rdr9ZivtAVxRUgegn0Gi4Mp3wbOv9W/DZ4qD7Vs0HBknGttZ0Ktun3mzjUSB4UqPGb8Fsi7W8/R0L4E5bwLyFwGYK2jMZwnkLrpIjbhXWpVKhMSLazQ7YlCk+4xBzSX39ERbVtaRGgFOg++wW/Lp2T5++DtkK7F4hBjsOU9W6G/Ad2uVCFQjCAUsUdwMx5z6VCLb4G+BYtO7925FLYKdSrWidnl3n2gDyM1KXpplYowMNC4AIh1cwsYxcpjTFx+5mIYGF84lOgzrLGYWWAZ9nPkmutU+cxyXpgsYXJZyJKYUlEPYzBCoLjBX69yDWSRFc4C92C8cS845Z5ZzPVTbwm2IlDrPVm0aJzUemz3kSfZI0frRdux1feeZ3/pgdpSmsheYMY4O37x0l5lGwVRhbnTZc1rcqzPmQjtcusjAMGbR7I1Mi/uGAcgY0dAldWEWmnYsXGUtGCChk8W3MNs5LHNu1lnCx8Bc20v71ERVFGMTFtbuN0r4uP+SGYJ8CbO+nbr1iRe0EzTPwGBPZm1rPEPux46Zx7JQ2CyCBhZaTgryzSR1OFabxlSeh0B5ZI+tU9IEc0/TCl2JTqnnMdutZKpODZkSEQN6uysbOI0xWdvzBKDa8VJIraONxJQXIsA3KyahWK5w/5Uvsd9fUi9whIuUxdUXZjcYACV/y9zbaYC+mZguJNg+Bdtb1H8og/L+KCG8TTH9Avd9VimamXybW0HGjPFcO57uEQZ8YXM9qgHkfEYE0ycA/Nu/qQD/txGcFtf0tx+B//qzP2OBfJobPmkPyFdm6QmLhZ1bWewsnAm9pACfB0dbyAD4oZvWKUYQmVOOGeRni8ORZMcdMmQ9rqIZpwU7qsQinA2GsZPYx8ZRIXPhf0y/ujnkBQc5i5E3v7MroAuVG5bnbZAQAF8WXTYspD9u0ByPYjG/5ACN6SUb6pSsld/L52ZlYlmU2mwU2glWWAiCiXdRZsET4IvL9D+W6bDLbrSQD20fulIWqb5Whi6sjh9sfMaSWq8hhQA8ODbqCy9gOUPrzya6jM62D7iwKLHCIlhnM9QHwJb0gowSEo/wDWeMD7HJvMTWzAZGbsiCkTaBg4XAWqmpJayzmSyQUq+id4xuXGpvBboO7xDc50ZQmdG+gd6HHPnwnlzdnCHCH4Lpm+43IxnOd4H6TRnOtdtNlmUYDFwfKP8zIPwIyA+n8ciaM//qOqAOPD8MWG4y+KPZf50tEC6FACCu2z+CNUGbrwOA3i82cSragCOdXkiXuCy8ZpNZP6Qgjs3icJ/W8oCdsvPBhmXRuIDxZGOD6k94EgLwF9JgaS0N1m6nMYC+e+fYwU76YGsjPaIItsozcAkj/eXirfRqfhXbP7o4AqgCyTk3vBg711rXosDXoJf7W1LrfEGx7jECDuQ1YwQNFkyXShbW5eepTABQ6x+mhTLyGh0lymSk5mhONHEf0Ij0jE37UGmcloFkInKMY40H/5bk4zgqig3GLfKuELxP2aCHwGGKTfYBxWmTAJw6c2iOeTkHiFxcw1pymQJunqU+jN+z9V56/mI9JCxLyC/WkO9Y8CswEdy/4HfnPFN2vzxHr6wcKOQZFu4p1Qj3IrMDy2F1Nw/j61JyTsrf597nVnnCHt7lW8iFDB6adkTFrUfG0gL1RjifzAAAIABJREFURTT7S/i283HchgAa1Cfs7rUBBjxPBCJNOq/Oy7wSQPTMkBkUcA9l6NXj9tX+agTANZzymWNqY5T99Oy+bfbsVKtIii/tuhkATdtca5Isb1X+EBoSxo+MBbrwEzIirjETBO9lrrPLc9yzjgI2fRY50BkSlqdfPKNnwTa2qDqRAVqYODVeLe4teYUA+Kv8RraeEtl0oH6fe7fA4EwT8MPNIe3hmPzsrrILmNFp5EuTANBxBkJLyRr2oGuMy8oajlsVQOy5VosAWsbzmHub1yOtTZGcSGxYI0WwYq8ApYaLzWY0oOrD4O/ubqaNjdfc0x3kjMwhHqEVmqU18NSfJMASOCLcQCqG5zrrlbUHPjPTPFOTWPzG88p91TNewkRfdGJosp9YYALwa9qjaiWJpr4NoBvjABYkz1Ns61pu59ZjMgtmS1xDnT/TzAHdUC5xFlOLv8czOwY4fv78efrm1SsYe+RXOBnVWCtrdOBdZN7o8qYMUnIodh/2IYNEvfnNME2iUV9oICOabUYjsiio9x4x/gJ8s0tKcw4ZO4tuT3g+Yp/ivY7jAvKvSQC+TLL+/G2ZaOvHzCbCTPusRXaCa2o0zMBkN7mwxWSuneCOZRM4LUrNgoW2nnkVVr1cuAy+tRLRiFJnJgP+CFQycaIGPaShzLcwrDBzDcAf6MnPtXufpgS4Zr2ZW22zCFEXY0MoHXlUqytnhDQCvFfIOmSzDb3++b0ZAzPuHMMsiBJV9zob3Fl83GIc+xBkMxT8T3MvejgftbTFJbAucfyTZTvLk0mwX4DnJ+jmeerw/J0zlh4rrC+tIXB9oDnfCQXQe9j1HjMvpfSqsPeLAHxlOBJ3AvYzCGub5lm43TXTRYHzLYrc56iHqNOZWJMQHZYE+LmFmaSNdVUZQwjyR80TZfUd60//oAD4f3tEWXzDezUC/+XP/zXdMJHo6Clvh0oWgmAbeNn4ynSmC0pu92w7bxYomTARfQD84Gj5p9IbJT1ZpuMmGH7xLoYCfDfnYCYCNQ510TlRmy2wXPTMQBJcGEDwHhlyv7DDJt1GO2yhk3p8CxUtgGxFEU9mpCxcVTIvGajX/Jit5mHvB+O8h4VMbd8pm0LFzpc4BcxwjMYwA9EB+PXVMA8zDRb8meZ1QZKN0KLM1LkSIVOJ82zkS/hydwDxZhtcSGX8ZbAu+H9ZIhfgFoyqhZm7sLFnMLT6DcdixyJdBdzpFGCRj4zTBItyl+uMjrr8PuoWOD+1/2cc341pkfS/9Iubk1kMmSE3IohoGtiwufZJs7P4+bkcaIzcczK4H4H93N00bsMVsv8ucM53ZsSWC7jzpnTzZ9/+/a8opmWsQmV/JfO5nvo3LTi/a8eZ0fCNP8Ng5bvHHr0jgg5nqIjCHgB2nA1pTuzEfB1ZGMDU24N2+hJwj9196taX0xscbL5E9rGzC8AD3PePsKAEaJZDImIvAQ7MhlIGGPYBI2HXwIY5Bjs9vXw7Td57AOivpVJrP63tvEofYGNpt9A+TjA/v/tRerH2MAB+R9YtHhQrTQUZbJ7cOwu/I5iVyRd823ToDId0GMoJAHzFYrk+enhAbIlGTZMt3EpKp2mJB2nGYLsHgJxaRkr4MJ2RnXrJNb/i5zvMfcz98pgoBWCyjCH76eMe4tjkNIe5/MzsldD8l5B4fbj5LN3iOb1DADprMabp9TUsDG/BxsLQDpjbv3x+jsb7TbBma3exXVy1gRbaXN2pXrxJL56uU6NgsTJMOZr9Nun8GfS9y6sr1MDQeEgNOp0yT2DgZLnX0M0bIMvs2u6+idTBgswXz16kly/XAXaT0ThLlxPvqTaEFp7PU5tSMRtB3YDto45PKEQn+J1E4jEPe6+2P7JpwSFoq8d9M1soXaG1IlNDgG+n3FPAbwu20F4efbI3J6T+97b3YZHJdPAMCRaU4gWpwPucYQYiDe6zmcYjpB1m60KSRWB1isvWwQGtrLgXTQo3p8gabm1iz0sdwRHr0Dhj3hTgc48OObd1AL41Obc4N0L2tMntAfdRJIsG37UTrbK9qU+Zj2MEfSvDgsMJ7s8ERbLjSGdmcNuyudISWvvZWQISMHYPlxgJDGgaxv2C9SivLxb+BqMui4yeuQVbrl55HgZdV5QOrP4OFpMbOOiozXfSaqO5sNoA4NuECZtSgtu1eYqKqQOZ0E7WwvZwoMLNh4BnF1OAKMIGtFnoa6OsMwCt2u+ytQXo22cB9BZx9s2y4OCjfKps91Nlh1HblGuzRtaQ1kq41hogaKe4SQdf7+WOfQY2mZOco0W76rKnG2Q0VhZxiEIKxpwJW0euRB93lz8LtU+V2SC9mtJSlWZZE0hxQkpmcSnvq2tVzJy03ssuuzqcGSSZUTAT4gJqFmaczFK4RLGRKbeJwgyTdkpK0MQPQl+vnh1VAMXh87DN+uX7Rntf6JJ1bsMlZa3hDa9UJfvmC4bHNZrg3jnXlJqUdOaKbE92pdOpLOwjeV8DoBv9GTgHSapp1hk47JBCKWfVAecSEC64lcgStJslV5Io2HfVzERddrYLjbpn6nvNqFuUGpu8WRWCEjJSHeaPxhcep8zfPfZZG3Y5F05xenLvsfOv32OgY+8Mo7+2hbjWuxnBQTCUAPkD5mHrEmKLoM9if+VM46wvs2SxGwB8zRCUp/V5Jk4JxE/iubO5GjI5inK17VUGG7UB1qgwP0oMho0Jo3GdwZ4kjDI5s//KdsyaMCk++wka/Ce/IUW27xWKLE7mvR2Bn/30X10B/Fi41JPLhquNG4I6ZQdukmrwQ+cuwBf8BGYJJMmCYXHNNXMvo+cDJJufrSNhQ7SeDF20YFkIma2thJs5qra4RmZaG0l+6qKg/MX3RodcWpXzQJ+w0AaTD1hQ3+jDHMw7748OtGig2frQ+vJ5owrAyqlNZJDp2OhjBpapLrvBd5bZ1HumWKnc90RcFNUFyxSYZjRVbMagzyIqE2aQMQ1zs8yGoMCnZbdFrt3UodfZIdNg+tXN3WK0U0DCJjKbYz2VCZosyJ1kIZ9n4Vm0OImgqqZFm0VOAapZeF2guWbvh53+WhSE+ZrFo7iOLlT5whmp9wGbwQQAoAFrOV+23BLGQ+BmQ48IFDLAt3gtW0rmaXgTUP91mvaopLgBzG8C/BHQHkmtRt85kutcsfwBp66Z+JvH/usAvqB0GHlcPzOxyY+Ckuvv+1ZgEIx/dlEoIWXw/QGqBXMAkDM2nVdb5+lr1S9srps4En359iKt0yiqcwBrDrgfAKLVVseE9OVXci8qsL4xSy3c5a863zuPbGfy1r1UAsDxgzQFsz7HRl8eNNDoz6fXi/fT7tItikl10gGU6DlvN2PmgQDEYsO+bFyMsRsmACEqb9ksuZbYwn1+AJ99vO9Lx5tpprWb7gLXHrJBNmE8e4DaCpvXnenFdMn5vAbVfQ0IegE4OuBvvz+0BxaSEjwAQyIdn0fS1D6bH78uA4z6BACf7T9LH9PY6EOAIlCH97VTFaegJqyqErIe4GZ9/Qy/8K00jpRjEV/5afzlz22Mg2/7S6wJN15pzSmIpJ4EMGHtyF2cVB4/eYSMZTa6xf7il0/T62frPIek7pGxCAJlD++gI79DIGDjqadff42vOjeL52WpSbdY5BZq9vX7rsEQywDrGDXJM16tLvAZZSXHsPTocJGR6LJip9FJntWSjjGCgij84/oZbmUaBs4hByJoNhNoL49Lgv3jQ1htmGODiVkCOAOPLvf2ALC7DXA9JhgR+CzB/FqoajdZi+jPjgHLdAI+3adzKvKSUz5TxSGnjiTvnPuwSUHn9ja2lMzFWc7BbqPHPJ/bnFANwLISEw63LR4B65Jr3AF7tKudVu2sUWuFG7ZMnUAdUH/O+J6w3oxxrc01+gLQ5MyupBF8AHSUd0WnTuacGvVglq3fAfiYnTDAKcPUqkHPtSu6hpnR5Ht1jCGz4Yh3WTj2kOtM0nW+vsDcAzQ/uHM7aolmYO/brJFMRR41uzL30/rmVlrf2gqjhRlBPPNVj/cewYQAS0BZZw1eoOi1iYe/+8oJOvotxmeHhnMi8DprYxO5j1nPXIwKgGUdq5i24b4YDJgx8v51AZk9rqWFxOZgmywJbkUT3PdF+jssY486T3O6aYJJJWIdNejKUWWhBZiASK/fPU4JkMuIblL2FpkjU7vEvFNmFRaRki26rA3d4tyD9Bf12AMAeUXGnXtqMNEV55NdqSC/HNfL3mJQ1uoa42/wPE/WaxZAauM6yasWWUMZfWuEjq0JGPaQCTMLrTq17WTv85CSFuHQplw2JLM2dtS5sowlLHs086EUoJ17LdKPon72DAKJY75jgH1syCiZ92ZYJLN0PRLEW/TrWm8fm8gBKqExsGYMdKRx/zJrHRLWSXsE2OUW4GzvDq1T1dW77Cpx49wuDLg45S7kl3V8kwQJUzwzOiVFMbvBAQ37uHsQITZB05iADsAU8Z8QDBsEuETqGjZHMDvH9ekCZe2cDjwXZvFZ1yqsNxYk60Q3bRMsVQhkFSqs/cp+dbJyP7Ag24xMZOTVKrnUcz/tL/GDf4QP/kfvuQ/+e4skixN7L0fgz//Tv0yvYfBNoRrh+3dIXgDZwZ7oksKZjyQ6elcL1o31AykI8NX2CWBMJfIzF74A9xbtCruGAF9/6JFcI8qsBO+RCMgbr+DZdKYsQReQLJMSTbLU6RJwqHWNAh8WKTeStlpJ04j8zkSjLIFM/pT2nQCgErKCCl5040T0yga2cQc5Z8FQRzjHgjZvzRILgPZhXTZ2NaHh3BN+17wPcFgN9xQXPLS3sD4GP6Y7a4A+U8wWIZ8DnlzAPEd/L1NmEbAFUfYF2GDz2sXCcECKQZBdhgpssACuUGg4wya8ukzTIqULpivJ1WdHEToCsnGdEXhcsPCfsjmWkOAskyKfguU4JljpsKBOu5lznSj0Ux0tdQ8Nv27twdarf1WWI9gP3JyhXVbG5H/7J8tZrotvo0j2/wPg+9lREBDg3gLSIct/1XV2mC3Ix/2/jz8KCka6+pBt3fjeQNk5hvxWYDI69+vvlInJbK2eyGMB8LkLuNt0GZMdbCGfbwLo2/V0jsvLFxSD/fLVYWqjIR6c7KYBwK0PIxT9a+L4OTOVnW0sKpShsoU9LjH83XSMZfVhTHurbNQLbKh0RW0tPEZ/fyvtVqqprRQCgC/j1hfcMwcE0rEzeQyYQ5n8KDK3+MufKwOToTW+JTisoLXvn20CIrbSbPckfQgQ/Iy73TyvBIt5wYnOYXs3xsZ5jNf9K6RjXzPf3wKCO8NCeSLOeO6079NxQzavJEOH3nWMZ34SeVD//Cj9aOwo/b3bd9NHi+jj2ThbSIZKbKhVgEqfOd5GD31JDdc6IH0MmUwN+ztt/2Wr15+/Sc+//CbtvGVMnWfBRuqrXU4ffvQgfe/Tj7HTnEmvXn+Dn/2X0eQoYibXGK5/Bb/0Tz5+ku7B6FvMu76+gawuNy6qI6uzIZ3a+wuCCTtu+7xodzgBY99srgCAzGwdArjV7JIl4xlXi1uDPR+zM+lwwrjJX0Rb+5MoenfmVwFgPuvWuOzvHaZt6xCYCE27FgMSp5Bp9FkfTg/baYdjCPC9PzN8rsE1OQd9zrvIBi4pxG3DYLf4fp1GLqRuCeDPmEfbOK/sUSTcRn4wxnONXDoaap0Y8DPDaMWEFSJsLmuYWbYpnbr4meuvd9DCbmoJyWgspHu3bsOu487zdjsdILOpUFS8cpeCaKwpZ6bnojGesgW14GZtBPm6HalzlmXWNMCeHtMV9Or0EXCdNQtzyPVbLOm8r3Ftq0vL6YAgc31rHR0+Ui4kJovNRnp0/066T+AyYA2yMPstjkdh5+h1ksnapuGQsWUNU4MGLwOhBtM7jAN4xKeZn3ZO1Zd+GmegFnruvd1DZHJIGjkPpRwrK0sh25E0OUTac8HfPda7HvdWwGnBrX0MBGcKMaz3+ObZ63SAdadSnoWlelq+vRjuNjbrmiGYMLNsYHei7FMWXnDPemzwF8EDC6WBQptsUIPrWSO4rBOYmnnyuo4B+X0uQNBurVXPzLVacebUhLVZZpghfY7NOEsS6RBFcDFDwFKrUMtCvwItUGdho1dXKUSeZf+aAKASEVzgVX/AGnRAoemZ+nzd67ShZi4q3/SeKWtxb/U8cxd1ss3cUzMiAtzGJM+zAF/bS/diJFqX2tXyfKj5t1i515GaUo7kPNbpBpko56jdpDJT5/MJmQkzPG3/33lnQzueJ4m9CIC4h/UZCADug/VgkhIGEZJP8hXB/ptp0MKa8zDzbjBiZsaMu/uDzbHa9uM4JrAh+9wiG9dVUsWa3SKTZtBjD4HIRhPcL8wip4Lk8hmvAt7dGGT4ld1o86l8SHDvMcxI6dpUYr3smVVQ8iSW0QXKIuchwI/9Q2KR7/rRH/3T9OB7P7naF/+G//j1u+j8DU+wePvv4Aj89Gd/ml6/eRYFbPohq//TY9l0nDp79YiCWMGr7L0bq7ZtymBkJYRjockbatssgLHOr8zvdeFwYTfa9zNLFILt60HPBhlOArIvpgTV70sl8qzp22ua8tjiK0C5qfVZ2J5ZJTMwsy5KRzARpyzABhJu3GpJXfRk1Xx/uNmouYz63T564ulwMnl9fJDeALYHAKgVUtqrLITZI5tzRrYRjbZwSTHIabGQmtyewZ+6zgatm4bHrLJoaGcp8252YQqAISg/s6mP7j8sLGMserKGBhwDWLZtnCzeAEwuShSXmSLmkEpGHtRX0qfoubXJ61J4pVdzFTCiNMgMiIW2Mi77LuxspHY8XACcrlJIJiNxuIcrD9e/PIHGGCmS3RE9ZjZmEdzL1snmX0/sUXMoAyoBcGb4o4I1A2hWYwO87MOci/5GmvrR39914bn5+5u/C4bfcCmOleU9V8cJEJ2DjwDiEYRcS3O+xc4HwB957ueLuTpmaFE9Sq4BsamU3zNNl58Bc2Ucicxhv5p+sdVOz/cYR8bjDd7xf7mB7Z5e8JfIYgCoZWQWZdL14TYRga3cpb1WQ0SWx5nXCgeaJRCkFJD0vCEAIJR5dgyTPfODP0iVH/9hel5bTF93J/G6515wX9XSd9WKsHGp8wgZEF7mA1xx2KF5qU1XsiN9KCsIYEBvX2Lu9Nuv0uDgdUh06gSjH48vpx+2YabsdMqcrNXw7p7CLUpJHYHMFs/d12hQnwGg9tWsCewFQSi7e8wRU+CpTGOoMf33kb10zlPjfC99jxT5j5olCm3RQHcAOjDipu0n0X9Zr16m4VL51V5qAOROluiwfL+ZzmnOhDM/loEHNNbaSW8odt0DdPbGAdCXsLls3hUK3e8/WQLkY2k5hsMQgHSXwCHB3rdxdtt8vhONle59byX94Pc/pGsu1wPDvU+33SOt/cm8dWETmxSZq8W9pPlShfNqAPz0udapRELgBLbZeeu/o+kdBIW2jTPI8ZR1hIPKMBuoxMBn2WJZ//g9sn0tgN/uzlbISKIOySZGrGF2Ad21I+8J7C1j7pqjJryHrElLXj3llQOFBaCNe7zH6p6tM+KHrnPryEm2sWU9Z/07A1gfESycESx5u5298QgOs5lKNYyTIXMVm4XbzrQdcDme7fbqt2dpyPM4Mqm72H/uklGxm2gdwFzDcavBGE7AENtASjmDDcb0/JbAEMgeITvcZb4f8PcUmZ8nj+4zBuilqSHZBxyrb59gPGbRM6slP/lmPR2x9nZhSQV4qwvN9MBeAsikDrme109fBCitIe3SsCA6RnNNdvpVHx3+6gCwatQpKWOB0SawnWGONiEs6qxpJcEdBMqAIpITJIjKIWcI7Gqs07qtbMHW7xF8aJtpd1ezsBYu9Fk7bX6klCpxf/aoAdlAJtYiiKrD+C5jXTqDlKw6Swdfgl8bUZnV7QDMz238BGD370v2snHmSxUQGw0IAexTPId110DG0L1xh3qEYwt8GRuZ6Enmjc2WzCzY1TU3yGJ+AE7tfmxQf0lA3yaAKfHeCfpiVHhGlYO6Ly3QPG5xiUxGk+JmssYuEXaA1THqkCyE997Gbx7f+3ZMMbLjoKxstHa62c6Q0Whyr6KrtLVjfFc0fnI+UsR7gVuQgUkHGeAE9/mYqLLHnhn1OZBmZgiU1M3yeTMrynJf0hG6Y1YxGvXlfgoW9Drn7DtgFdECwZ71aDZdtIeHBgLu877cg5TCnA4zJsrA3JfNyChTDY8qra912NJ2l/ElF0UjNa6T353Iskv4cb+neMZnsYi1x8ACNrRT2soGiZDr/NxlDBoE99H8kT3A8VGK5ipufZ2vUBUM9yKJKO1IldX6nCpP+r0/BOB/VAD830EY/Nt7yf/xp3+Kx/RzFqhsUSe49aEYD2spgY6MaLbGFHjaPMNny4dVi8bceVanmFyZbmc6i3LnkLDoLW8k3WHDlJk0JXiCxZhMfDS84nMd/n0OM+Ni4iZsUx6zACeALVm5HCio1zT1xuLIfzbJkX0b+abLyFn0FxZjAlteMvkC/DIrhAC/RICyAUu0HpZqsLDoqldhVzyYRTtBPEdgwufcXLkWcxdmIGXlbYmtd66dUl3ozBKo2xtnk1HSI9Owg73gLmBcl5AqEga97ccZry029JeHe3DsWHUqfZJVYBO5V1tKj+dwZ5Fds7mKEh7GRUcPQbEs0YAxseunvvg2mJmAtVyhpfgsVmA6mQxwM1iFealTuNUBAFRCTpXZ+Azmr51nRuDbn+exE8Tl911ZW0ZK9tsa+JsA3ifhZpAweu+Iiff3N1l958rNJljXjHsuEvtVx7r5HfmcJYSHzjxDff61HCjLgCKIcc33/jHmFoWOa/FKwLbdUmt/kV7jzHDAwv/06DJ9tQNjBHjE3D0N9ugUDGsomxezOeRjXkjWzCueWuC777It3UJCBt9J3wexOEEoAFdVNr2mUvXu41T54R+knXv30l+hiV8PjXvWd+riIGNvAVyPjXag3h5AENGwtQOh3TXS5ZzU4V+ehN663wa8HW2lKVjVJizfvV49PTojzU82ag7QsnbnSTqZlKGlqQ6s8Rbs42s+9xrN6mYDFmxKwInsAf0+OgLFtAQU5CBmPkjl2p1wuHg00Uo/qPXSZ8he1J/v0zW3z1jU6BY6R+HapIX2Lyj9/JpOthxjcHcpVT59kAa41egOdQJY3N2mi+wO2muL7OZW0haAQ7nDncvT9DnSjg+wyXMMdvWVt4kX68Kbbw7S0y/pok1W7qOHK+lHv/dRugUYU6qwQ6OqHYrsDvcofua1gAtHk3NRgjOL7d7C7DwMops9jlPKbQiYnCshueElIaHsJ5rRDb3ER0V1emM7J32fn1Eu4Kp3YZdO6ga8J7E++ZzwG33iN94QxGwD1nTO0YmGAMIMpBBcW+El5CTzyHks6rWbZh1pxtKKvvDIFAAv6xvHFK0ie+FaTnEa2d/nxTWeosGOgkmfK19eQ2Q3Bce5d7JriBkktf+zsJczFJLe+fijdP/+gwBW24D8PVxkgsVkbAZmbgg6FunR0FRXz7oiIWFhcdg8Mq77gOgjXI6UaDy4f5v3kgMk6NkT4GNT6LRskbVsMU973N8OVrBl1kvZcgs35+ex7kUmdOJnCDA6ZEHPdBTiGPPo82chcyb1j9c2cgjyE5kAWfcSaR8DaNniChr15TV8/O8t07SM4JIAwI7Nvk9gO0kAokZ9gwDJOgaLTxsUvNu7gnAr9fj8BVafUkUDrq0L0dLZoePzVrZxHOO863RSrSM78zmUtKnRPdimaIZk51q5Eoi2vK8+hswXya3Q4LM21swOcx52ZT+gdsRGUZJI1kkpQakQrIRdMOcgMJbBtqQmpCruH9Y/ULRsYbnyU22tlCtFCBTFpciRyJAtEpDZfE1Lxw7klzUC6vw9hnPYgItHMrJL27v7YeIQWYdwismy2RosftPeAMhZ/G6JE5OClzDYuv+MMVmqpIAoPQh2XqcZNz4tqc3UhyZfK0uOuce8tKblwolgTQQBbQTCOsxx7jrV1Sl8dX/XfEMdjNggioINCGTLGW94gqi/cI+WLNIZbzr2T223DYIA8ujt/T2qJPbI3CMi6DUBPmOlasCGZhbN65ZjJs8eNY67pycp6fMaNW569tvGfvhEKSFWSRB9FRgDHYBG9VA+vdFDgfNQZfDjP/qT9LBg8H97we7v4pX9+//wL2hH/pTFwuKjbCsYwEuFiQVeJuhiEaGYy4fS6NwQwIg9QoEM+GVq3EB1bbBtdZ20rOlV9Xpn+m7LdgMggv3mvQJyU2WZqdZrGhDCMXWrsFhSRj7cAyPbb3McNX1Zu29k78OfPflN9eXGIFmzn9ldsw99GCebroQ0iIX6LWBug1SvLNASbNNtN0MefM/JxkWyBSEbsDjYTdfNCXbGxiD+wsXWawy9Kr9XRmSB4RybjbKKYxbFLQKYlhpFQHdDRoHPHKCXf4WG9aBzHPUFOl7Izqzh5PLhPGCJA6sJNXdtatkxj2YcAk1uhDUAp2QUOtwjG/jMk95dhsUfB2V2cfFosmnMyWT18U4P/X0G7CNwHCnOIYgfAfQRq+/fN7X2ps+vwP7VAzHsLHsDvPueGIsb3/vdbrYB5hmn7+rtR2z+dRCSA4qrDIETYXheWS4k4LGJkkFBri8IOVjoqV2mh8XEvi8APgEeDhYQZ2zn4+nlfjf9YvuSLEqisPYy/XKHecCm0kcmUTnaTwM0031A4sCNG7BXNtDV2UZmi/NYZe6vIWm5peMGL23nTOtrnWcre+FFHzZ+wNy9WFpJx+jI3957mLZX1tKJRYsErWMwabJ6anPNVg0I4sZ0xnDDUV/snOXnfRjq/ukW4P+Q6wTqUVA4DgM/DwO2eoo84oTsUwvrXujRj9YepMW7T9LbsVba6gBAD98CQjfSLmz2DsBhs4ldZ5VAlWyGxdklAUMFZXd1NZUaDzAFupeeLDfTJxgE3cfvr1mqUlx6gIyEYABAY2fRKRjeiKtZAAAO60lEQVS/Eoig+/M3qfvFm7QJYO8C1qvfuwczuoT8BXkFz8cWYPElsqe3APzLxQfp4Nat0On/kKzBP6wP0kPYd7tbO/4bbPDbjSbB9lHao5B2Dmb0c+bvZ2j9l9B3ayF6gHTqNZ1IdzmffQpeLay9f38FWcMcfSEosgXg+/yr85eJFyw6F0f2d3lei00sONV60TVFm17WIe6z2SktOWNuMmfc/M/IkvSRVghylCFaWyMwkPg4JPBRP7/P87YPAJXZtL/GBIykBEST2oUGoP6cAGEXHbhdwNduzcGCw8ByXtrtnyBUP0Vadw6g9GXgskdm5ACw3zJ7ZN1mQD8Z5hDJhdQpsmoGrZzzMpmTOt85s7Kc7n/wMDpwq5ffJ4tibYc68xPmizrj0jhzBi/+JoGgvu4diIKWzYgAU5IckjnTU5znapMACitWgPQRziRnAHwtKHW80aa3Z1Mk1pySlsGctxaSdlitQLpAVhMQwDaz9r1++YZz6YWE5/6D27DzizDGPlOxojHMgGCO0eE7LlgTd3e2w25xHhnUpz/4JD358GFaYL5F4TPfecF7+zw3Z8hWBPfbzAVGArnWGsAfSQsAvgeYPePZO7f3QzAzNl3kpeSNYNRgq0SGbA6XnCmIFd1mJmH2a8ivxrmGS54rNerK6Lq6z/DSP74KSKwaMLm+RaW28hWLlRkb9i7NE5ToCHeVmnQF8dGYznWRvYdHzrV8kgBEHC3Y1tvdYMX55Gdl/q2LMRC1Ce0UAFZ7ai1EBcqCaQtoJav8uf0MdOvR+nSTebPD/OkQDFtoLBEmsG0gtzGrbDPaIOisk7PeNQrUqYMD4G/b4ItgJRpNRtGrnyH4YI6dAeq1jh0bo0M0a6LSJA0tlHYpiwqAz5Sc5liCbkm/0PMHUPbZsreNhbkZoJ+yxkZfiyDDcjdZr82O8wJ3s2kGTzbFU0LUsqDYwNqDuF7pUhcyXIMpgiFIPmtjqrzCFpQ5rONcmFSbwWP9joJ6i7cN6Lj2MP1QDmTDTF7urWHba1TNszUyoPjJP/5n6fHHf/9dYWAh0XnXkSs+93c3Av/23/1zXDG+iodYJlEPYmUdAvxIHfMACEZl31ywZJgrIV/Ivw+Q7QPp8+hCZ7X6qBW571Cm4YIAG10CDPsZ9YS+4oFngbHttR0Uw1dcMB8pvqyJD2ZN7SAPe4eHWZAQPsQ29mAV08oyV9GEIWLeHkO2wQpn0xQWHrBOyIA2YZA22VCUxywRgNyGcZOVn+I8pmx2JVaUeQjgqJBQX2EYOJvdAGJc6E3NCgwseBK8Trsoq59nY+mygbg4tYL1QAusFRz/r1fvs11cKY5hYlmAq9VGXM98aSZ9zGZlQ5jzKKjFtpCxj86PALK9HTpR6iLgRsT77V0xxrlPw+LPz7LZL7PJkuKcRsM4z4LHlsx4jWwyR82m8kKWOw9nuc0IlI/Y/dHsioBgSN7fBOFBZg8jgig2HQZRURRtQMJ3XzPq14D+JsAfff5mJ+ORjOhmgBEBSEQZ+axGoN9sygjgj64jS3/y+Rhoqr8fyMYybwyapphv5/g5f4U15rP9QXrbQb5C6vup/skUmpEWSeMUA45RnKmneB+LQFPpusX0AHtjbORrTN6P0DPfLlEsaX1IhF+5kZtWlG1dnvgvwAuA8JQdtUXAd/jgw7T58MO0AxA7n0HqABJSp9sns2DdWwmm0qZUA1595pdNrcbwpxfY91uw9pdo7wfwWYCFSTJZKzSWuoU+ucF1NGFAP0NK8/nqw1TCDWh9/CK9wjl9A3/8/Z03sMRohTnGFgB/cxoQa2NUC60RGpUmV1O/SkOmOjILbAR/AnP6AQC/RJHwMb0BLDYvUdxWAmR1kTgpHesj5Rg820+dX2CdOKCrKwxa49GdtPz4HmCzRqCDRSYg8DlZho1wQplL56v30RfPp+/X+umHM+c4xFAkCMhdpxHYU8DW/25+nHbKjBvByOPNt+n7B9vpA767SqFdAAMCsG2OewDLbfOc22vL6fHjO9HIagn2tTZNjwHWG8G92TwlKjb9cS5Fox6b+LDGCKRmZiz01DlG0KGcI89X5TZu/DbYMYA+554rB2jCZushbnMhX3lZsPnSZdjy2VXVbpra+E0AHm2wpbOWz/YZ82vrDQW2yCxkHCfIoIzjNmLDsDpgXLDrvLUz6Tls8wkdhY+Q/xwhHzvi36dcs8DWzgFRTxn2hrkR1iIM7b0fPo4mUmUdXvg+C1hjPVIa4lppkyuKXGVoS7TJXb21Er03DC5bnNsR5+X3T9hpW1tKND+L6OAFTLKpLYOQqH3Iz9Y5DdcurL8AqOpGdoGsTekVizdZIOQcAK+ONsLMuSOySmbFLHCcN6gwc8C8q+Oe1ED/LrBWJtO3Yy4B4duNN5BLb8ME4dGnT9Inn3+E5l2gqZ4bSSTs+gXz/gwJh83VTmh8ZZffClkJmxB2eWYuyQbt0DfiAoCtbaV1UcqdBgTHPciWC202zSgz3xvUxdg4cMCGMK69KHsPCzFzDnkKUqAS94+nODK37nsjS+iQugwZYIG+e5TNxNwXyl3sRjnX43PZfXWegu3psFy1KFxHtgZgtqp0LDLTLRh0zR5Yf5ibkmoGoNGzRe98vesB4nWLX5Wf2fuAv2v2AGA/6xHEdfhu5TrbzJk9xsWOru65ZqKUrwnw7Z1S1UXKbZ3tyD1qBpnLNIH2EdKwY8ZfZ6iQpbLPCd4Neg8B/sdkAbusjzah6lrgHdcF+26DNZ3fAqArhZVEAh+w7vXJ5FlYb8HuFHNJ+Y8B0Sn3z4AymmE6dgYLfFeDoLjOfPb4ZwY/BFphWS0OEcwzh0LyYyRqto17kMcHCRJzMXos6OjjOixx4pwJo4XcXVd5js9s/n3O1lmw68s1wPVCsw9r3QweZPD/wR//SXrySQHw/+7QZvHNv/YR+F9/9T9QJ1BgGOxodrjJEo+MsXy5CPkDgXoU6w1/Hv8e6rR9Y7Zf1I7KDTEDPT8f1f6CZQFYRNUuSLAs0Xgm++y6SPjpEZiUiY9GSoIpPuMm7N++gqUXyg4DDv8vv3P4J4KVyLsNU4eqqNmseLBl132nhaoz6pZj4RnqBgNRer3SHnECWU/q8U0Xxpps90S1pMP0vgyPW4IeeoYvXGcOlpRX52YlMjb6UJ+id/acZRmCFQHpzQNU1O9a/KVNqayLVmLKZ86RLpjhiNbnfLtrnfkTNZMT7NgzMKy6DZXRKGtfKtQcUt8jdByfG7H0AaTj3Ibsfgz29ZSLf94A1qP/ydh+9MZrNj8D7msbzADjwwBgeAJxuG99+sZ7rj77rXMY/s/oXL0lo88MvykHBCNbznzPYg7E+h5i5th4JIGsRzsAdIAXSRdjv+ZmbBrdiJQNqAxbJUskAB4AAg3qlJLJsJf5fY0vXbDY2qBB5t4jRQaBfyjTMcsS6XbntvZrQASZZQoXzwE5LWQklxbjZpTA+eW5oW2baWwppmiSFukq5pQNrwD6AyQ3oHyOwxwisK2y+c3Y04ViT0QBNKiiqQtF2n3O7ZRsxSkA4YzPtS34Bnwo72jBbp5byem1RcwETTgGg0+TIOfxLEB9VUcaftxF3mUhuoCSryMAYYzCz133H35gATKsOhCLIJZvIvtVBbipdfe5Nqg95vrOuRbZxB7nZq+GecDtAsXfU8qN+JozANAhafS9qcVw2Kjw/fME903kMTM4vZSjlseGV2z2dmq1cI9N2XqeOXzlq8hCZBzDn1vAbtGgAbX3PwCH+nWfV49nNlH2L3fEzlkfPb1vZICi8E6dvNaoNqNTJ6y9nun/7JXtn1Etis9ypPoJZNRLK+lTGmBhX2QQBMkhL5SR95zMcnHvsJbUktAgxD/h6CEhQjpRR5g2oFsWU2Bu0BGNRIfPTqwszBkbBdWXCSSkZ71Wa6CGQXssWU4xG1oZnHntFN5WAVJKTkITLcDR5z0YZJhOHU2YmhIlLpV+gQWJAi1tNN0LQqdsJsOlw+BJhzAzH+oaLAaO9+j2RFBs1tWiSt7n2p6fW75fYGgnWRub+YzFdRPgcJ7KQFybawQA87jqCEK9Z3EPldxInIS0iGMwtha49pXNuDdEppU5h9RNzb6AXYY4lg6BulJHzzVAH9kWggPXBT3izc4GkRBe8zqnmWlQ665RQGZ4XbuzlNR9J8s8wgErskFDUwgJLbPQ6u1jvtkYzWvPZIl7mFkA9wJPzPkqkZMlgLkrsEGo+lD3MAGnDLfZcgG0IjH/dv+0niOyOma4DTij2zn0AmPjnhvXM/oOggIlN7HcxO+MybKjmnVynseVPDLuVw6OZbh93hxzg1FXDfemvN9mIOy4RAfY4T6cHdbsPGuQIdOeWaLY15WGMVYxlwNMZBmaUtVg+jkxHaNi7oSEKs87s+VBIoaUNK+zjpbnHwkVPudeajAYa3KQLqNtW2lqPnf/+Hnnifcv+vO4EA33wasmkJzTyq1HSMtW4jPv8Kdg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UAD89/XOFOdVjEAxAsUIFCNQjEAxAsUIFCNQjMA7jEAB8N9h0IqPFCNQjEAxAsUIFCNQjEAxAsUIFCPwvo5AAfDf1ztTnFcxAsUIFCNQjEAxAsUIFCNQjEAxAu8wAgXAf4dBKz5SjEAxAsUIFCNQjEAxAsUIFCNQjMD7OgIFwH9f70xxXsUIFCNQjEAxAsUIFCNQjEAxAsUIvMMIFAD/HQat+EgxAsUIFCNQjEAxAsUIFCNQjEAxAu/rCBQA/329M8V5FSNQjEAxAsUIFCNQjEAxAsUIFCPwDiNQAPx3GLTiI8UIFCNQjEAxAsUIFCNQjEAxAsUIvK8j8N//D6LqFEmEspJXAAAAAElFTkSuQmCC"/>
          <p:cNvSpPr>
            <a:spLocks noChangeAspect="1" noChangeArrowheads="1"/>
          </p:cNvSpPr>
          <p:nvPr/>
        </p:nvSpPr>
        <p:spPr bwMode="auto">
          <a:xfrm>
            <a:off x="91886" y="-75843"/>
            <a:ext cx="180023" cy="160021"/>
          </a:xfrm>
          <a:prstGeom prst="rect">
            <a:avLst/>
          </a:prstGeom>
          <a:noFill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4" name="Textfeld 13"/>
          <p:cNvSpPr txBox="1"/>
          <p:nvPr/>
        </p:nvSpPr>
        <p:spPr>
          <a:xfrm>
            <a:off x="3013229" y="2520305"/>
            <a:ext cx="2387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Grüße vom Christkind an </a:t>
            </a:r>
            <a:br>
              <a:rPr lang="de-A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</a:br>
            <a:r>
              <a:rPr lang="de-AT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taneo BT" pitchFamily="66" charset="0"/>
              </a:rPr>
              <a:t>der frischen Luft</a:t>
            </a:r>
            <a:endParaRPr lang="de-A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taneo BT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92161">
            <a:off x="108417" y="435271"/>
            <a:ext cx="2937599" cy="11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0297" y="1368177"/>
            <a:ext cx="3060378" cy="115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Benutzerdefiniert</PresentationFormat>
  <Paragraphs>3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Larissa-Design</vt:lpstr>
      <vt:lpstr>Folie 1</vt:lpstr>
      <vt:lpstr>Folie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Wolfgang Scherer</dc:creator>
  <cp:lastModifiedBy>Wolfgang Scherer</cp:lastModifiedBy>
  <cp:revision>3</cp:revision>
  <dcterms:created xsi:type="dcterms:W3CDTF">2022-12-21T20:38:04Z</dcterms:created>
  <dcterms:modified xsi:type="dcterms:W3CDTF">2022-12-24T15:36:15Z</dcterms:modified>
</cp:coreProperties>
</file>