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74BDE-B33B-4CA9-BFA7-694518679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834A81-7189-4FD4-9233-AAF0EA1B3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99D30C-5949-445A-BBA3-9ABCBE82C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0993F6-60AE-4CD6-B1B0-E944D9BF0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39E742-82F4-4CA5-BE73-F343A808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368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3D0E20-159C-4D91-B198-FF3F4C3C4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0C1731-CBE9-4172-A293-1C980C5A2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0795E8-5C18-419C-9A9F-9AC0FBECB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040A2F-B886-40A8-B163-578370B6C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F63692-DBDB-4BE8-836D-FCDABFDB6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246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18D0272-CE27-4789-A2F5-0E22A87306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9ED480-823A-4873-BDA7-79D78CF35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1CDFCE-0978-46C1-B571-6F6EE537A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AB5DBF-7BFC-4710-BBCA-83DE2F399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C473E5-9DF2-4F3A-BCF9-44CE6F0B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259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C5A3AC-F64A-4650-B303-FC1109EF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A2C46C-0593-40E1-AF37-99AC72B5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84B2BA-0F9D-45E9-802C-562DC3D6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D3C84E-F7F8-427C-9367-E350CC26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359B0C-4759-4648-8823-4D5C5F2A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491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424B81-C513-4BE7-88A5-1D2A29DE9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9FAD0B-F311-4DC2-A665-64A9040C5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C38014-7289-49F9-B35F-CCEBDB21B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3D80E3-5CD5-4E54-A759-F25F5EBF2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164FF4-2A3F-4005-AB0B-98905CC5D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259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A241A-E1A8-4204-9F5A-07245D3C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81887B-90C2-4CB2-953F-2486B4852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816F763-8CA1-4E4E-9CC3-FEFF63F27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71EF746-C705-4A52-9727-73CC182B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AF4EF8-7BB7-4F9B-A1C4-D2AA2F3F5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B6F443-3EA3-4938-B3E6-C0BF9F5E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555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245873-6B6F-4008-931B-4F3F8353F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8C5770-90B3-4672-8E73-7BB362D0D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8490BF-F2D6-4674-BF13-E5D5F0DD2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8711CCC-D9C4-40F5-9FBA-68FD6197B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03CD217-A306-4D96-B67C-90B0C6949E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EB5F2AB-763A-4A9E-9664-067BEE5C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06CCDC9-8384-4D68-ACB5-75F5B3C96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80E6286-96E1-4033-B941-AFEA32E38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499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3131BD-E097-4591-ABCE-4C937C2E6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50820FC-5A54-45B0-8ACC-3E4BF9776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E54208A-2C6C-4402-8925-F8C13B2A8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A446B8-30EA-494D-B040-96E49EE4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404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4E272C8-A320-486C-9B40-F512D6129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C0BF8D6-313F-4D60-A3DF-95D758C1D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2E0C8F-7D9B-4F54-B89B-0819AA73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627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F742C-7FA9-4374-AD5D-7F7BEA15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6B9BBA-A14F-4793-BAE0-9A6853E74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92B790B-AD16-46A2-90E0-77C047E8E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8C53C6-C03C-4F6A-B6FF-53CE4D05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EDCE238-729A-4A65-8A48-E984B1F1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34FF2C-6C33-4CD5-B36B-E0B22CE1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202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0274C2-2355-48AA-A7D9-B36D4042F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3FD4742-9CD5-42BE-B5C9-AEFF18346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BFCDC7A-7240-4DE4-9B6C-E371B641C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20CACBF-B0FB-4F83-9C5E-9684F4E7A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914C2E7-68C8-4651-8932-818C270B0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643817-220D-4966-9F09-CC323860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390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E6E7179-902D-40D3-8546-89619D4F3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6B6DD4-0D67-4B04-880B-9F6096858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18077D-DD93-4FD9-A848-3220EF87F5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B356-FFAA-48FF-93EE-D7B31186E907}" type="datetimeFigureOut">
              <a:rPr lang="de-AT" smtClean="0"/>
              <a:t>24.07.2023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0AF684-852D-4244-8975-5825E742A7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DEECAF-FE72-4B21-92C4-3E9BECC2C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2C4E2-08D9-4255-B182-DDA1EE3BD4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979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3F93C953-4375-4C4C-9140-3BFF9D36D649}"/>
              </a:ext>
            </a:extLst>
          </p:cNvPr>
          <p:cNvSpPr/>
          <p:nvPr/>
        </p:nvSpPr>
        <p:spPr>
          <a:xfrm>
            <a:off x="2827090" y="50333"/>
            <a:ext cx="4748169" cy="2416029"/>
          </a:xfrm>
          <a:custGeom>
            <a:avLst/>
            <a:gdLst>
              <a:gd name="connsiteX0" fmla="*/ 0 w 4748169"/>
              <a:gd name="connsiteY0" fmla="*/ 0 h 2416029"/>
              <a:gd name="connsiteX1" fmla="*/ 0 w 4748169"/>
              <a:gd name="connsiteY1" fmla="*/ 2416029 h 2416029"/>
              <a:gd name="connsiteX2" fmla="*/ 2004969 w 4748169"/>
              <a:gd name="connsiteY2" fmla="*/ 2407640 h 2416029"/>
              <a:gd name="connsiteX3" fmla="*/ 1996580 w 4748169"/>
              <a:gd name="connsiteY3" fmla="*/ 2038525 h 2416029"/>
              <a:gd name="connsiteX4" fmla="*/ 2139193 w 4748169"/>
              <a:gd name="connsiteY4" fmla="*/ 2046914 h 2416029"/>
              <a:gd name="connsiteX5" fmla="*/ 2139193 w 4748169"/>
              <a:gd name="connsiteY5" fmla="*/ 2407640 h 2416029"/>
              <a:gd name="connsiteX6" fmla="*/ 4748169 w 4748169"/>
              <a:gd name="connsiteY6" fmla="*/ 2390862 h 2416029"/>
              <a:gd name="connsiteX7" fmla="*/ 4714613 w 4748169"/>
              <a:gd name="connsiteY7" fmla="*/ 41945 h 2416029"/>
              <a:gd name="connsiteX8" fmla="*/ 4714613 w 4748169"/>
              <a:gd name="connsiteY8" fmla="*/ 41945 h 2416029"/>
              <a:gd name="connsiteX9" fmla="*/ 0 w 4748169"/>
              <a:gd name="connsiteY9" fmla="*/ 0 h 2416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8169" h="2416029">
                <a:moveTo>
                  <a:pt x="0" y="0"/>
                </a:moveTo>
                <a:lnTo>
                  <a:pt x="0" y="2416029"/>
                </a:lnTo>
                <a:lnTo>
                  <a:pt x="2004969" y="2407640"/>
                </a:lnTo>
                <a:lnTo>
                  <a:pt x="1996580" y="2038525"/>
                </a:lnTo>
                <a:lnTo>
                  <a:pt x="2139193" y="2046914"/>
                </a:lnTo>
                <a:lnTo>
                  <a:pt x="2139193" y="2407640"/>
                </a:lnTo>
                <a:lnTo>
                  <a:pt x="4748169" y="2390862"/>
                </a:lnTo>
                <a:lnTo>
                  <a:pt x="4714613" y="41945"/>
                </a:lnTo>
                <a:lnTo>
                  <a:pt x="4714613" y="4194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92B02C45-1F98-4304-9D93-FFB600A2BB56}"/>
              </a:ext>
            </a:extLst>
          </p:cNvPr>
          <p:cNvSpPr/>
          <p:nvPr/>
        </p:nvSpPr>
        <p:spPr>
          <a:xfrm>
            <a:off x="3733101" y="612395"/>
            <a:ext cx="2818701" cy="1476463"/>
          </a:xfrm>
          <a:custGeom>
            <a:avLst/>
            <a:gdLst>
              <a:gd name="connsiteX0" fmla="*/ 0 w 2818701"/>
              <a:gd name="connsiteY0" fmla="*/ 570452 h 1476463"/>
              <a:gd name="connsiteX1" fmla="*/ 8389 w 2818701"/>
              <a:gd name="connsiteY1" fmla="*/ 1459685 h 1476463"/>
              <a:gd name="connsiteX2" fmla="*/ 1661020 w 2818701"/>
              <a:gd name="connsiteY2" fmla="*/ 1476463 h 1476463"/>
              <a:gd name="connsiteX3" fmla="*/ 2818701 w 2818701"/>
              <a:gd name="connsiteY3" fmla="*/ 1216404 h 1476463"/>
              <a:gd name="connsiteX4" fmla="*/ 2600587 w 2818701"/>
              <a:gd name="connsiteY4" fmla="*/ 0 h 1476463"/>
              <a:gd name="connsiteX5" fmla="*/ 1434517 w 2818701"/>
              <a:gd name="connsiteY5" fmla="*/ 268448 h 1476463"/>
              <a:gd name="connsiteX6" fmla="*/ 486561 w 2818701"/>
              <a:gd name="connsiteY6" fmla="*/ 285226 h 1476463"/>
              <a:gd name="connsiteX7" fmla="*/ 0 w 2818701"/>
              <a:gd name="connsiteY7" fmla="*/ 570452 h 147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8701" h="1476463">
                <a:moveTo>
                  <a:pt x="0" y="570452"/>
                </a:moveTo>
                <a:cubicBezTo>
                  <a:pt x="2796" y="866863"/>
                  <a:pt x="5593" y="1163274"/>
                  <a:pt x="8389" y="1459685"/>
                </a:cubicBezTo>
                <a:lnTo>
                  <a:pt x="1661020" y="1476463"/>
                </a:lnTo>
                <a:lnTo>
                  <a:pt x="2818701" y="1216404"/>
                </a:lnTo>
                <a:lnTo>
                  <a:pt x="2600587" y="0"/>
                </a:lnTo>
                <a:lnTo>
                  <a:pt x="1434517" y="268448"/>
                </a:lnTo>
                <a:lnTo>
                  <a:pt x="486561" y="285226"/>
                </a:lnTo>
                <a:lnTo>
                  <a:pt x="0" y="57045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6215ABBD-8001-4178-8D07-1A017B68676F}"/>
              </a:ext>
            </a:extLst>
          </p:cNvPr>
          <p:cNvSpPr/>
          <p:nvPr/>
        </p:nvSpPr>
        <p:spPr>
          <a:xfrm>
            <a:off x="2818701" y="2726421"/>
            <a:ext cx="1954635" cy="788565"/>
          </a:xfrm>
          <a:custGeom>
            <a:avLst/>
            <a:gdLst>
              <a:gd name="connsiteX0" fmla="*/ 0 w 1954635"/>
              <a:gd name="connsiteY0" fmla="*/ 41945 h 788565"/>
              <a:gd name="connsiteX1" fmla="*/ 1954635 w 1954635"/>
              <a:gd name="connsiteY1" fmla="*/ 0 h 788565"/>
              <a:gd name="connsiteX2" fmla="*/ 1937857 w 1954635"/>
              <a:gd name="connsiteY2" fmla="*/ 788565 h 788565"/>
              <a:gd name="connsiteX3" fmla="*/ 33556 w 1954635"/>
              <a:gd name="connsiteY3" fmla="*/ 763398 h 788565"/>
              <a:gd name="connsiteX4" fmla="*/ 0 w 1954635"/>
              <a:gd name="connsiteY4" fmla="*/ 41945 h 788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635" h="788565">
                <a:moveTo>
                  <a:pt x="0" y="41945"/>
                </a:moveTo>
                <a:lnTo>
                  <a:pt x="1954635" y="0"/>
                </a:lnTo>
                <a:lnTo>
                  <a:pt x="1937857" y="788565"/>
                </a:lnTo>
                <a:lnTo>
                  <a:pt x="33556" y="763398"/>
                </a:lnTo>
                <a:lnTo>
                  <a:pt x="0" y="4194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F52341-635F-4B5C-9518-AA1EE22325CB}"/>
              </a:ext>
            </a:extLst>
          </p:cNvPr>
          <p:cNvSpPr txBox="1"/>
          <p:nvPr/>
        </p:nvSpPr>
        <p:spPr>
          <a:xfrm>
            <a:off x="5276676" y="889015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Friedhof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26CBB1A-2072-4F35-88E1-1A0447440DE1}"/>
              </a:ext>
            </a:extLst>
          </p:cNvPr>
          <p:cNvSpPr txBox="1"/>
          <p:nvPr/>
        </p:nvSpPr>
        <p:spPr>
          <a:xfrm>
            <a:off x="3245627" y="167670"/>
            <a:ext cx="1392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Matznerpark</a:t>
            </a:r>
            <a:endParaRPr lang="de-AT" dirty="0"/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EBF47E7D-4014-4BE9-AC5C-780E5C327EB0}"/>
              </a:ext>
            </a:extLst>
          </p:cNvPr>
          <p:cNvSpPr/>
          <p:nvPr/>
        </p:nvSpPr>
        <p:spPr>
          <a:xfrm>
            <a:off x="2827090" y="3766656"/>
            <a:ext cx="4773336" cy="939567"/>
          </a:xfrm>
          <a:custGeom>
            <a:avLst/>
            <a:gdLst>
              <a:gd name="connsiteX0" fmla="*/ 0 w 4773336"/>
              <a:gd name="connsiteY0" fmla="*/ 16778 h 939567"/>
              <a:gd name="connsiteX1" fmla="*/ 1954635 w 4773336"/>
              <a:gd name="connsiteY1" fmla="*/ 8389 h 939567"/>
              <a:gd name="connsiteX2" fmla="*/ 1954635 w 4773336"/>
              <a:gd name="connsiteY2" fmla="*/ 612396 h 939567"/>
              <a:gd name="connsiteX3" fmla="*/ 2348917 w 4773336"/>
              <a:gd name="connsiteY3" fmla="*/ 595618 h 939567"/>
              <a:gd name="connsiteX4" fmla="*/ 2374084 w 4773336"/>
              <a:gd name="connsiteY4" fmla="*/ 8389 h 939567"/>
              <a:gd name="connsiteX5" fmla="*/ 4773336 w 4773336"/>
              <a:gd name="connsiteY5" fmla="*/ 0 h 939567"/>
              <a:gd name="connsiteX6" fmla="*/ 4773336 w 4773336"/>
              <a:gd name="connsiteY6" fmla="*/ 939567 h 939567"/>
              <a:gd name="connsiteX7" fmla="*/ 0 w 4773336"/>
              <a:gd name="connsiteY7" fmla="*/ 889233 h 939567"/>
              <a:gd name="connsiteX8" fmla="*/ 0 w 4773336"/>
              <a:gd name="connsiteY8" fmla="*/ 16778 h 939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73336" h="939567">
                <a:moveTo>
                  <a:pt x="0" y="16778"/>
                </a:moveTo>
                <a:lnTo>
                  <a:pt x="1954635" y="8389"/>
                </a:lnTo>
                <a:lnTo>
                  <a:pt x="1954635" y="612396"/>
                </a:lnTo>
                <a:lnTo>
                  <a:pt x="2348917" y="595618"/>
                </a:lnTo>
                <a:lnTo>
                  <a:pt x="2374084" y="8389"/>
                </a:lnTo>
                <a:lnTo>
                  <a:pt x="4773336" y="0"/>
                </a:lnTo>
                <a:lnTo>
                  <a:pt x="4773336" y="939567"/>
                </a:lnTo>
                <a:lnTo>
                  <a:pt x="0" y="889233"/>
                </a:lnTo>
                <a:lnTo>
                  <a:pt x="0" y="1677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26501824-668C-4E5B-9BC9-7156DCC22FC7}"/>
              </a:ext>
            </a:extLst>
          </p:cNvPr>
          <p:cNvSpPr/>
          <p:nvPr/>
        </p:nvSpPr>
        <p:spPr>
          <a:xfrm>
            <a:off x="5041783" y="2734810"/>
            <a:ext cx="2004969" cy="805343"/>
          </a:xfrm>
          <a:custGeom>
            <a:avLst/>
            <a:gdLst>
              <a:gd name="connsiteX0" fmla="*/ 8389 w 2004969"/>
              <a:gd name="connsiteY0" fmla="*/ 0 h 805343"/>
              <a:gd name="connsiteX1" fmla="*/ 0 w 2004969"/>
              <a:gd name="connsiteY1" fmla="*/ 788565 h 805343"/>
              <a:gd name="connsiteX2" fmla="*/ 1912690 w 2004969"/>
              <a:gd name="connsiteY2" fmla="*/ 805343 h 805343"/>
              <a:gd name="connsiteX3" fmla="*/ 1812023 w 2004969"/>
              <a:gd name="connsiteY3" fmla="*/ 612396 h 805343"/>
              <a:gd name="connsiteX4" fmla="*/ 2004969 w 2004969"/>
              <a:gd name="connsiteY4" fmla="*/ 402672 h 805343"/>
              <a:gd name="connsiteX5" fmla="*/ 1853967 w 2004969"/>
              <a:gd name="connsiteY5" fmla="*/ 243281 h 805343"/>
              <a:gd name="connsiteX6" fmla="*/ 1979802 w 2004969"/>
              <a:gd name="connsiteY6" fmla="*/ 8389 h 805343"/>
              <a:gd name="connsiteX7" fmla="*/ 8389 w 2004969"/>
              <a:gd name="connsiteY7" fmla="*/ 0 h 80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4969" h="805343">
                <a:moveTo>
                  <a:pt x="8389" y="0"/>
                </a:moveTo>
                <a:cubicBezTo>
                  <a:pt x="5593" y="262855"/>
                  <a:pt x="2796" y="525710"/>
                  <a:pt x="0" y="788565"/>
                </a:cubicBezTo>
                <a:lnTo>
                  <a:pt x="1912690" y="805343"/>
                </a:lnTo>
                <a:lnTo>
                  <a:pt x="1812023" y="612396"/>
                </a:lnTo>
                <a:lnTo>
                  <a:pt x="2004969" y="402672"/>
                </a:lnTo>
                <a:lnTo>
                  <a:pt x="1853967" y="243281"/>
                </a:lnTo>
                <a:lnTo>
                  <a:pt x="1979802" y="8389"/>
                </a:lnTo>
                <a:lnTo>
                  <a:pt x="8389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89973ED-55E1-4A99-9D64-7C0D177BAF60}"/>
              </a:ext>
            </a:extLst>
          </p:cNvPr>
          <p:cNvSpPr/>
          <p:nvPr/>
        </p:nvSpPr>
        <p:spPr>
          <a:xfrm>
            <a:off x="2827090" y="4915948"/>
            <a:ext cx="4764947" cy="889233"/>
          </a:xfrm>
          <a:custGeom>
            <a:avLst/>
            <a:gdLst>
              <a:gd name="connsiteX0" fmla="*/ 16778 w 4764947"/>
              <a:gd name="connsiteY0" fmla="*/ 0 h 889233"/>
              <a:gd name="connsiteX1" fmla="*/ 4764947 w 4764947"/>
              <a:gd name="connsiteY1" fmla="*/ 41945 h 889233"/>
              <a:gd name="connsiteX2" fmla="*/ 4739780 w 4764947"/>
              <a:gd name="connsiteY2" fmla="*/ 889233 h 889233"/>
              <a:gd name="connsiteX3" fmla="*/ 2340528 w 4764947"/>
              <a:gd name="connsiteY3" fmla="*/ 830510 h 889233"/>
              <a:gd name="connsiteX4" fmla="*/ 2357306 w 4764947"/>
              <a:gd name="connsiteY4" fmla="*/ 226502 h 889233"/>
              <a:gd name="connsiteX5" fmla="*/ 1937857 w 4764947"/>
              <a:gd name="connsiteY5" fmla="*/ 218113 h 889233"/>
              <a:gd name="connsiteX6" fmla="*/ 1946246 w 4764947"/>
              <a:gd name="connsiteY6" fmla="*/ 436227 h 889233"/>
              <a:gd name="connsiteX7" fmla="*/ 0 w 4764947"/>
              <a:gd name="connsiteY7" fmla="*/ 385893 h 889233"/>
              <a:gd name="connsiteX8" fmla="*/ 16778 w 4764947"/>
              <a:gd name="connsiteY8" fmla="*/ 0 h 889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64947" h="889233">
                <a:moveTo>
                  <a:pt x="16778" y="0"/>
                </a:moveTo>
                <a:lnTo>
                  <a:pt x="4764947" y="41945"/>
                </a:lnTo>
                <a:lnTo>
                  <a:pt x="4739780" y="889233"/>
                </a:lnTo>
                <a:lnTo>
                  <a:pt x="2340528" y="830510"/>
                </a:lnTo>
                <a:lnTo>
                  <a:pt x="2357306" y="226502"/>
                </a:lnTo>
                <a:lnTo>
                  <a:pt x="1937857" y="218113"/>
                </a:lnTo>
                <a:lnTo>
                  <a:pt x="1946246" y="436227"/>
                </a:lnTo>
                <a:lnTo>
                  <a:pt x="0" y="385893"/>
                </a:lnTo>
                <a:lnTo>
                  <a:pt x="1677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981EFA-4F63-427B-8E47-22E9CD072F9B}"/>
              </a:ext>
            </a:extLst>
          </p:cNvPr>
          <p:cNvSpPr txBox="1"/>
          <p:nvPr/>
        </p:nvSpPr>
        <p:spPr>
          <a:xfrm rot="16200000">
            <a:off x="4328382" y="2997060"/>
            <a:ext cx="1052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Einwanggasse</a:t>
            </a:r>
            <a:endParaRPr lang="de-AT" sz="12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9BC6507-5BC0-4FDE-B0D7-72F7B969EF39}"/>
              </a:ext>
            </a:extLst>
          </p:cNvPr>
          <p:cNvSpPr txBox="1"/>
          <p:nvPr/>
        </p:nvSpPr>
        <p:spPr>
          <a:xfrm rot="16200000">
            <a:off x="4488070" y="4615405"/>
            <a:ext cx="1034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Unterführung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68817A0-29D4-419E-AE11-B04D0C39764C}"/>
              </a:ext>
            </a:extLst>
          </p:cNvPr>
          <p:cNvSpPr txBox="1"/>
          <p:nvPr/>
        </p:nvSpPr>
        <p:spPr>
          <a:xfrm>
            <a:off x="5764149" y="4601624"/>
            <a:ext cx="1263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Westbahnstrecke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76B8933-84AC-42A5-9B83-B008C77CFB0F}"/>
              </a:ext>
            </a:extLst>
          </p:cNvPr>
          <p:cNvSpPr txBox="1"/>
          <p:nvPr/>
        </p:nvSpPr>
        <p:spPr>
          <a:xfrm>
            <a:off x="2738093" y="4582963"/>
            <a:ext cx="1263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Westbahnstrecke</a:t>
            </a:r>
          </a:p>
        </p:txBody>
      </p:sp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8824AC6A-4793-40B7-966A-29FE72742949}"/>
              </a:ext>
            </a:extLst>
          </p:cNvPr>
          <p:cNvSpPr/>
          <p:nvPr/>
        </p:nvSpPr>
        <p:spPr>
          <a:xfrm>
            <a:off x="3271706" y="5587068"/>
            <a:ext cx="788566" cy="394282"/>
          </a:xfrm>
          <a:custGeom>
            <a:avLst/>
            <a:gdLst>
              <a:gd name="connsiteX0" fmla="*/ 0 w 788566"/>
              <a:gd name="connsiteY0" fmla="*/ 0 h 394282"/>
              <a:gd name="connsiteX1" fmla="*/ 0 w 788566"/>
              <a:gd name="connsiteY1" fmla="*/ 394282 h 394282"/>
              <a:gd name="connsiteX2" fmla="*/ 788566 w 788566"/>
              <a:gd name="connsiteY2" fmla="*/ 394282 h 394282"/>
              <a:gd name="connsiteX3" fmla="*/ 780177 w 788566"/>
              <a:gd name="connsiteY3" fmla="*/ 16778 h 394282"/>
              <a:gd name="connsiteX4" fmla="*/ 0 w 788566"/>
              <a:gd name="connsiteY4" fmla="*/ 0 h 39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66" h="394282">
                <a:moveTo>
                  <a:pt x="0" y="0"/>
                </a:moveTo>
                <a:lnTo>
                  <a:pt x="0" y="394282"/>
                </a:lnTo>
                <a:lnTo>
                  <a:pt x="788566" y="394282"/>
                </a:lnTo>
                <a:lnTo>
                  <a:pt x="780177" y="16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04B9CE8-C974-4CC8-8407-78CA4DF7FA7C}"/>
              </a:ext>
            </a:extLst>
          </p:cNvPr>
          <p:cNvSpPr txBox="1"/>
          <p:nvPr/>
        </p:nvSpPr>
        <p:spPr>
          <a:xfrm>
            <a:off x="3161171" y="5968606"/>
            <a:ext cx="1009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Pfarrzentrum</a:t>
            </a: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34A4F1D3-2F1F-4118-AC9D-0C7414366F33}"/>
              </a:ext>
            </a:extLst>
          </p:cNvPr>
          <p:cNvSpPr/>
          <p:nvPr/>
        </p:nvSpPr>
        <p:spPr>
          <a:xfrm>
            <a:off x="3592286" y="1558212"/>
            <a:ext cx="1343608" cy="4198776"/>
          </a:xfrm>
          <a:custGeom>
            <a:avLst/>
            <a:gdLst>
              <a:gd name="connsiteX0" fmla="*/ 1315616 w 1343608"/>
              <a:gd name="connsiteY0" fmla="*/ 0 h 4198776"/>
              <a:gd name="connsiteX1" fmla="*/ 1315616 w 1343608"/>
              <a:gd name="connsiteY1" fmla="*/ 516636 h 4198776"/>
              <a:gd name="connsiteX2" fmla="*/ 1315616 w 1343608"/>
              <a:gd name="connsiteY2" fmla="*/ 1054359 h 4198776"/>
              <a:gd name="connsiteX3" fmla="*/ 1330172 w 1343608"/>
              <a:gd name="connsiteY3" fmla="*/ 1626886 h 4198776"/>
              <a:gd name="connsiteX4" fmla="*/ 1343608 w 1343608"/>
              <a:gd name="connsiteY4" fmla="*/ 2155372 h 4198776"/>
              <a:gd name="connsiteX5" fmla="*/ 1334837 w 1343608"/>
              <a:gd name="connsiteY5" fmla="*/ 2707931 h 4198776"/>
              <a:gd name="connsiteX6" fmla="*/ 1324947 w 1343608"/>
              <a:gd name="connsiteY6" fmla="*/ 3331029 h 4198776"/>
              <a:gd name="connsiteX7" fmla="*/ 1315616 w 1343608"/>
              <a:gd name="connsiteY7" fmla="*/ 3918857 h 4198776"/>
              <a:gd name="connsiteX8" fmla="*/ 631496 w 1343608"/>
              <a:gd name="connsiteY8" fmla="*/ 3889746 h 4198776"/>
              <a:gd name="connsiteX9" fmla="*/ 0 w 1343608"/>
              <a:gd name="connsiteY9" fmla="*/ 3862874 h 4198776"/>
              <a:gd name="connsiteX10" fmla="*/ 0 w 1343608"/>
              <a:gd name="connsiteY10" fmla="*/ 4198776 h 4198776"/>
              <a:gd name="connsiteX11" fmla="*/ 27992 w 1343608"/>
              <a:gd name="connsiteY11" fmla="*/ 4198776 h 4198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43608" h="4198776" extrusionOk="0">
                <a:moveTo>
                  <a:pt x="1315616" y="0"/>
                </a:moveTo>
                <a:cubicBezTo>
                  <a:pt x="1291147" y="167982"/>
                  <a:pt x="1291309" y="334946"/>
                  <a:pt x="1315616" y="516636"/>
                </a:cubicBezTo>
                <a:cubicBezTo>
                  <a:pt x="1339923" y="698326"/>
                  <a:pt x="1293862" y="940587"/>
                  <a:pt x="1315616" y="1054359"/>
                </a:cubicBezTo>
                <a:cubicBezTo>
                  <a:pt x="1309465" y="1188211"/>
                  <a:pt x="1344521" y="1400663"/>
                  <a:pt x="1330172" y="1626886"/>
                </a:cubicBezTo>
                <a:cubicBezTo>
                  <a:pt x="1315823" y="1853109"/>
                  <a:pt x="1351779" y="1934234"/>
                  <a:pt x="1343608" y="2155372"/>
                </a:cubicBezTo>
                <a:cubicBezTo>
                  <a:pt x="1325993" y="2353811"/>
                  <a:pt x="1357684" y="2474692"/>
                  <a:pt x="1334837" y="2707931"/>
                </a:cubicBezTo>
                <a:cubicBezTo>
                  <a:pt x="1311990" y="2941170"/>
                  <a:pt x="1330653" y="3141336"/>
                  <a:pt x="1324947" y="3331029"/>
                </a:cubicBezTo>
                <a:cubicBezTo>
                  <a:pt x="1319241" y="3520722"/>
                  <a:pt x="1343859" y="3689145"/>
                  <a:pt x="1315616" y="3918857"/>
                </a:cubicBezTo>
                <a:cubicBezTo>
                  <a:pt x="988746" y="3925521"/>
                  <a:pt x="874363" y="3879065"/>
                  <a:pt x="631496" y="3889746"/>
                </a:cubicBezTo>
                <a:cubicBezTo>
                  <a:pt x="388629" y="3900427"/>
                  <a:pt x="177278" y="3892317"/>
                  <a:pt x="0" y="3862874"/>
                </a:cubicBezTo>
                <a:cubicBezTo>
                  <a:pt x="12987" y="3947600"/>
                  <a:pt x="-8229" y="4045507"/>
                  <a:pt x="0" y="4198776"/>
                </a:cubicBezTo>
                <a:cubicBezTo>
                  <a:pt x="7630" y="4199616"/>
                  <a:pt x="22276" y="4198168"/>
                  <a:pt x="27992" y="4198776"/>
                </a:cubicBezTo>
              </a:path>
            </a:pathLst>
          </a:custGeom>
          <a:noFill/>
          <a:ln w="44450" cap="rnd">
            <a:solidFill>
              <a:srgbClr val="FF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1315616 w 1343608"/>
                      <a:gd name="connsiteY0" fmla="*/ 0 h 4198776"/>
                      <a:gd name="connsiteX1" fmla="*/ 1315616 w 1343608"/>
                      <a:gd name="connsiteY1" fmla="*/ 1054359 h 4198776"/>
                      <a:gd name="connsiteX2" fmla="*/ 1343608 w 1343608"/>
                      <a:gd name="connsiteY2" fmla="*/ 2155372 h 4198776"/>
                      <a:gd name="connsiteX3" fmla="*/ 1315616 w 1343608"/>
                      <a:gd name="connsiteY3" fmla="*/ 3918857 h 4198776"/>
                      <a:gd name="connsiteX4" fmla="*/ 0 w 1343608"/>
                      <a:gd name="connsiteY4" fmla="*/ 3862874 h 4198776"/>
                      <a:gd name="connsiteX5" fmla="*/ 0 w 1343608"/>
                      <a:gd name="connsiteY5" fmla="*/ 4198776 h 4198776"/>
                      <a:gd name="connsiteX6" fmla="*/ 27992 w 1343608"/>
                      <a:gd name="connsiteY6" fmla="*/ 4198776 h 41987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43608" h="4198776">
                        <a:moveTo>
                          <a:pt x="1315616" y="0"/>
                        </a:moveTo>
                        <a:lnTo>
                          <a:pt x="1315616" y="1054359"/>
                        </a:lnTo>
                        <a:lnTo>
                          <a:pt x="1343608" y="2155372"/>
                        </a:lnTo>
                        <a:lnTo>
                          <a:pt x="1315616" y="3918857"/>
                        </a:lnTo>
                        <a:lnTo>
                          <a:pt x="0" y="3862874"/>
                        </a:lnTo>
                        <a:lnTo>
                          <a:pt x="0" y="4198776"/>
                        </a:lnTo>
                        <a:lnTo>
                          <a:pt x="27992" y="4198776"/>
                        </a:lnTo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FA3ECAF-351F-4EF5-A585-7772C10F1D52}"/>
              </a:ext>
            </a:extLst>
          </p:cNvPr>
          <p:cNvSpPr txBox="1"/>
          <p:nvPr/>
        </p:nvSpPr>
        <p:spPr>
          <a:xfrm>
            <a:off x="5158375" y="2431876"/>
            <a:ext cx="126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Goldschlagstraße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9AB4851-EB87-4F16-BF47-61E582B28EE6}"/>
              </a:ext>
            </a:extLst>
          </p:cNvPr>
          <p:cNvSpPr txBox="1"/>
          <p:nvPr/>
        </p:nvSpPr>
        <p:spPr>
          <a:xfrm>
            <a:off x="3165909" y="2455203"/>
            <a:ext cx="126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Goldschlagstraße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E431DF6-FD70-46D7-B2A1-F335D3570CBA}"/>
              </a:ext>
            </a:extLst>
          </p:cNvPr>
          <p:cNvSpPr txBox="1"/>
          <p:nvPr/>
        </p:nvSpPr>
        <p:spPr>
          <a:xfrm>
            <a:off x="3286048" y="3462054"/>
            <a:ext cx="94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Linzerstraße</a:t>
            </a:r>
            <a:endParaRPr lang="de-AT" sz="1200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7337CBA-9920-4223-8361-ED6637A4052F}"/>
              </a:ext>
            </a:extLst>
          </p:cNvPr>
          <p:cNvSpPr txBox="1"/>
          <p:nvPr/>
        </p:nvSpPr>
        <p:spPr>
          <a:xfrm>
            <a:off x="5793195" y="3483366"/>
            <a:ext cx="94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Linzerstraße</a:t>
            </a:r>
            <a:endParaRPr lang="de-AT" sz="1200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D442A24-ABE6-4FEB-A4B6-23F8DBF0BD89}"/>
              </a:ext>
            </a:extLst>
          </p:cNvPr>
          <p:cNvSpPr txBox="1"/>
          <p:nvPr/>
        </p:nvSpPr>
        <p:spPr>
          <a:xfrm rot="16200000">
            <a:off x="2209208" y="2911577"/>
            <a:ext cx="91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Ameisgasse</a:t>
            </a:r>
            <a:endParaRPr lang="de-AT" sz="1200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7DF0F1D-9295-4B68-9375-3930813F5125}"/>
              </a:ext>
            </a:extLst>
          </p:cNvPr>
          <p:cNvSpPr txBox="1"/>
          <p:nvPr/>
        </p:nvSpPr>
        <p:spPr>
          <a:xfrm rot="16200000">
            <a:off x="2122995" y="4567723"/>
            <a:ext cx="992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Ameisbrücke</a:t>
            </a:r>
            <a:endParaRPr lang="de-AT" sz="1200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2598123-4E7B-4028-9E95-627D88AFF44E}"/>
              </a:ext>
            </a:extLst>
          </p:cNvPr>
          <p:cNvSpPr txBox="1"/>
          <p:nvPr/>
        </p:nvSpPr>
        <p:spPr>
          <a:xfrm>
            <a:off x="2506599" y="5279731"/>
            <a:ext cx="10799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Karlingergasse</a:t>
            </a:r>
            <a:endParaRPr lang="de-AT" sz="1200" dirty="0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C16FD901-BAD0-4EDC-BD18-6CAA4880980C}"/>
              </a:ext>
            </a:extLst>
          </p:cNvPr>
          <p:cNvSpPr/>
          <p:nvPr/>
        </p:nvSpPr>
        <p:spPr>
          <a:xfrm>
            <a:off x="543357" y="2719440"/>
            <a:ext cx="1954635" cy="788565"/>
          </a:xfrm>
          <a:custGeom>
            <a:avLst/>
            <a:gdLst>
              <a:gd name="connsiteX0" fmla="*/ 0 w 1954635"/>
              <a:gd name="connsiteY0" fmla="*/ 41945 h 788565"/>
              <a:gd name="connsiteX1" fmla="*/ 1954635 w 1954635"/>
              <a:gd name="connsiteY1" fmla="*/ 0 h 788565"/>
              <a:gd name="connsiteX2" fmla="*/ 1937857 w 1954635"/>
              <a:gd name="connsiteY2" fmla="*/ 788565 h 788565"/>
              <a:gd name="connsiteX3" fmla="*/ 33556 w 1954635"/>
              <a:gd name="connsiteY3" fmla="*/ 763398 h 788565"/>
              <a:gd name="connsiteX4" fmla="*/ 0 w 1954635"/>
              <a:gd name="connsiteY4" fmla="*/ 41945 h 788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635" h="788565">
                <a:moveTo>
                  <a:pt x="0" y="41945"/>
                </a:moveTo>
                <a:lnTo>
                  <a:pt x="1954635" y="0"/>
                </a:lnTo>
                <a:lnTo>
                  <a:pt x="1937857" y="788565"/>
                </a:lnTo>
                <a:lnTo>
                  <a:pt x="33556" y="763398"/>
                </a:lnTo>
                <a:lnTo>
                  <a:pt x="0" y="4194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0" name="Freihandform: Form 29">
            <a:extLst>
              <a:ext uri="{FF2B5EF4-FFF2-40B4-BE49-F238E27FC236}">
                <a16:creationId xmlns:a16="http://schemas.microsoft.com/office/drawing/2014/main" id="{2A720AA6-1127-442A-91F6-7F4C552FE3F4}"/>
              </a:ext>
            </a:extLst>
          </p:cNvPr>
          <p:cNvSpPr/>
          <p:nvPr/>
        </p:nvSpPr>
        <p:spPr>
          <a:xfrm>
            <a:off x="634482" y="5570376"/>
            <a:ext cx="4114800" cy="1212979"/>
          </a:xfrm>
          <a:custGeom>
            <a:avLst/>
            <a:gdLst>
              <a:gd name="connsiteX0" fmla="*/ 2640563 w 4114800"/>
              <a:gd name="connsiteY0" fmla="*/ 18661 h 1212979"/>
              <a:gd name="connsiteX1" fmla="*/ 1576873 w 4114800"/>
              <a:gd name="connsiteY1" fmla="*/ 0 h 1212979"/>
              <a:gd name="connsiteX2" fmla="*/ 9330 w 4114800"/>
              <a:gd name="connsiteY2" fmla="*/ 279918 h 1212979"/>
              <a:gd name="connsiteX3" fmla="*/ 0 w 4114800"/>
              <a:gd name="connsiteY3" fmla="*/ 699795 h 1212979"/>
              <a:gd name="connsiteX4" fmla="*/ 9330 w 4114800"/>
              <a:gd name="connsiteY4" fmla="*/ 699795 h 1212979"/>
              <a:gd name="connsiteX5" fmla="*/ 186612 w 4114800"/>
              <a:gd name="connsiteY5" fmla="*/ 989044 h 1212979"/>
              <a:gd name="connsiteX6" fmla="*/ 802432 w 4114800"/>
              <a:gd name="connsiteY6" fmla="*/ 690465 h 1212979"/>
              <a:gd name="connsiteX7" fmla="*/ 1194318 w 4114800"/>
              <a:gd name="connsiteY7" fmla="*/ 895738 h 1212979"/>
              <a:gd name="connsiteX8" fmla="*/ 2006081 w 4114800"/>
              <a:gd name="connsiteY8" fmla="*/ 709126 h 1212979"/>
              <a:gd name="connsiteX9" fmla="*/ 2463281 w 4114800"/>
              <a:gd name="connsiteY9" fmla="*/ 1007706 h 1212979"/>
              <a:gd name="connsiteX10" fmla="*/ 3312367 w 4114800"/>
              <a:gd name="connsiteY10" fmla="*/ 802432 h 1212979"/>
              <a:gd name="connsiteX11" fmla="*/ 3769567 w 4114800"/>
              <a:gd name="connsiteY11" fmla="*/ 942391 h 1212979"/>
              <a:gd name="connsiteX12" fmla="*/ 4114800 w 4114800"/>
              <a:gd name="connsiteY12" fmla="*/ 961053 h 1212979"/>
              <a:gd name="connsiteX13" fmla="*/ 4114800 w 4114800"/>
              <a:gd name="connsiteY13" fmla="*/ 1212979 h 121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14800" h="1212979">
                <a:moveTo>
                  <a:pt x="2640563" y="18661"/>
                </a:moveTo>
                <a:lnTo>
                  <a:pt x="1576873" y="0"/>
                </a:lnTo>
                <a:lnTo>
                  <a:pt x="9330" y="279918"/>
                </a:lnTo>
                <a:lnTo>
                  <a:pt x="0" y="699795"/>
                </a:lnTo>
                <a:lnTo>
                  <a:pt x="9330" y="699795"/>
                </a:lnTo>
                <a:lnTo>
                  <a:pt x="186612" y="989044"/>
                </a:lnTo>
                <a:lnTo>
                  <a:pt x="802432" y="690465"/>
                </a:lnTo>
                <a:lnTo>
                  <a:pt x="1194318" y="895738"/>
                </a:lnTo>
                <a:lnTo>
                  <a:pt x="2006081" y="709126"/>
                </a:lnTo>
                <a:lnTo>
                  <a:pt x="2463281" y="1007706"/>
                </a:lnTo>
                <a:lnTo>
                  <a:pt x="3312367" y="802432"/>
                </a:lnTo>
                <a:lnTo>
                  <a:pt x="3769567" y="942391"/>
                </a:lnTo>
                <a:lnTo>
                  <a:pt x="4114800" y="961053"/>
                </a:lnTo>
                <a:lnTo>
                  <a:pt x="4114800" y="12129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1" name="Freihandform: Form 30">
            <a:extLst>
              <a:ext uri="{FF2B5EF4-FFF2-40B4-BE49-F238E27FC236}">
                <a16:creationId xmlns:a16="http://schemas.microsoft.com/office/drawing/2014/main" id="{8846E47C-3318-41C5-A576-9BD88EAE5F8E}"/>
              </a:ext>
            </a:extLst>
          </p:cNvPr>
          <p:cNvSpPr/>
          <p:nvPr/>
        </p:nvSpPr>
        <p:spPr>
          <a:xfrm>
            <a:off x="2752531" y="5607698"/>
            <a:ext cx="1996751" cy="765110"/>
          </a:xfrm>
          <a:custGeom>
            <a:avLst/>
            <a:gdLst>
              <a:gd name="connsiteX0" fmla="*/ 1296955 w 1996751"/>
              <a:gd name="connsiteY0" fmla="*/ 0 h 765110"/>
              <a:gd name="connsiteX1" fmla="*/ 1903445 w 1996751"/>
              <a:gd name="connsiteY1" fmla="*/ 37322 h 765110"/>
              <a:gd name="connsiteX2" fmla="*/ 1987420 w 1996751"/>
              <a:gd name="connsiteY2" fmla="*/ 102637 h 765110"/>
              <a:gd name="connsiteX3" fmla="*/ 1996751 w 1996751"/>
              <a:gd name="connsiteY3" fmla="*/ 737118 h 765110"/>
              <a:gd name="connsiteX4" fmla="*/ 251926 w 1996751"/>
              <a:gd name="connsiteY4" fmla="*/ 746449 h 765110"/>
              <a:gd name="connsiteX5" fmla="*/ 0 w 1996751"/>
              <a:gd name="connsiteY5" fmla="*/ 765110 h 76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6751" h="765110">
                <a:moveTo>
                  <a:pt x="1296955" y="0"/>
                </a:moveTo>
                <a:lnTo>
                  <a:pt x="1903445" y="37322"/>
                </a:lnTo>
                <a:lnTo>
                  <a:pt x="1987420" y="102637"/>
                </a:lnTo>
                <a:lnTo>
                  <a:pt x="1996751" y="737118"/>
                </a:lnTo>
                <a:lnTo>
                  <a:pt x="251926" y="746449"/>
                </a:lnTo>
                <a:lnTo>
                  <a:pt x="0" y="76511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67E60BD-F7A5-4868-8DC8-EB6CA49D0560}"/>
              </a:ext>
            </a:extLst>
          </p:cNvPr>
          <p:cNvSpPr txBox="1"/>
          <p:nvPr/>
        </p:nvSpPr>
        <p:spPr>
          <a:xfrm rot="16200000">
            <a:off x="4385602" y="6107105"/>
            <a:ext cx="1052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Einwanggasse</a:t>
            </a:r>
            <a:endParaRPr lang="de-AT" sz="1200" dirty="0"/>
          </a:p>
        </p:txBody>
      </p: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33017051-BEAD-4D6C-B3C2-10FAB6CA880A}"/>
              </a:ext>
            </a:extLst>
          </p:cNvPr>
          <p:cNvSpPr/>
          <p:nvPr/>
        </p:nvSpPr>
        <p:spPr>
          <a:xfrm>
            <a:off x="5140909" y="6014906"/>
            <a:ext cx="788566" cy="394282"/>
          </a:xfrm>
          <a:custGeom>
            <a:avLst/>
            <a:gdLst>
              <a:gd name="connsiteX0" fmla="*/ 0 w 788566"/>
              <a:gd name="connsiteY0" fmla="*/ 0 h 394282"/>
              <a:gd name="connsiteX1" fmla="*/ 0 w 788566"/>
              <a:gd name="connsiteY1" fmla="*/ 394282 h 394282"/>
              <a:gd name="connsiteX2" fmla="*/ 788566 w 788566"/>
              <a:gd name="connsiteY2" fmla="*/ 394282 h 394282"/>
              <a:gd name="connsiteX3" fmla="*/ 780177 w 788566"/>
              <a:gd name="connsiteY3" fmla="*/ 16778 h 394282"/>
              <a:gd name="connsiteX4" fmla="*/ 0 w 788566"/>
              <a:gd name="connsiteY4" fmla="*/ 0 h 39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66" h="394282">
                <a:moveTo>
                  <a:pt x="0" y="0"/>
                </a:moveTo>
                <a:lnTo>
                  <a:pt x="0" y="394282"/>
                </a:lnTo>
                <a:lnTo>
                  <a:pt x="788566" y="394282"/>
                </a:lnTo>
                <a:lnTo>
                  <a:pt x="780177" y="16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268278B4-D339-4D8D-9437-280679C903F0}"/>
              </a:ext>
            </a:extLst>
          </p:cNvPr>
          <p:cNvSpPr/>
          <p:nvPr/>
        </p:nvSpPr>
        <p:spPr>
          <a:xfrm>
            <a:off x="5150498" y="6027576"/>
            <a:ext cx="2313992" cy="774440"/>
          </a:xfrm>
          <a:custGeom>
            <a:avLst/>
            <a:gdLst>
              <a:gd name="connsiteX0" fmla="*/ 755780 w 2313992"/>
              <a:gd name="connsiteY0" fmla="*/ 9330 h 774440"/>
              <a:gd name="connsiteX1" fmla="*/ 2313992 w 2313992"/>
              <a:gd name="connsiteY1" fmla="*/ 0 h 774440"/>
              <a:gd name="connsiteX2" fmla="*/ 2304661 w 2313992"/>
              <a:gd name="connsiteY2" fmla="*/ 774440 h 774440"/>
              <a:gd name="connsiteX3" fmla="*/ 0 w 2313992"/>
              <a:gd name="connsiteY3" fmla="*/ 765110 h 774440"/>
              <a:gd name="connsiteX4" fmla="*/ 0 w 2313992"/>
              <a:gd name="connsiteY4" fmla="*/ 382555 h 77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3992" h="774440">
                <a:moveTo>
                  <a:pt x="755780" y="9330"/>
                </a:moveTo>
                <a:lnTo>
                  <a:pt x="2313992" y="0"/>
                </a:lnTo>
                <a:lnTo>
                  <a:pt x="2304661" y="774440"/>
                </a:lnTo>
                <a:lnTo>
                  <a:pt x="0" y="765110"/>
                </a:lnTo>
                <a:lnTo>
                  <a:pt x="0" y="38255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A251FB4-34DE-40F1-A66D-AFBA963F3D8C}"/>
              </a:ext>
            </a:extLst>
          </p:cNvPr>
          <p:cNvSpPr txBox="1"/>
          <p:nvPr/>
        </p:nvSpPr>
        <p:spPr>
          <a:xfrm>
            <a:off x="5086646" y="6073547"/>
            <a:ext cx="8679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Pfarrkirche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9B9F923-12DE-4AD4-A8A1-309AA3C69881}"/>
              </a:ext>
            </a:extLst>
          </p:cNvPr>
          <p:cNvSpPr txBox="1"/>
          <p:nvPr/>
        </p:nvSpPr>
        <p:spPr>
          <a:xfrm>
            <a:off x="8095377" y="250330"/>
            <a:ext cx="2689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Der Weg zu Fuß </a:t>
            </a:r>
          </a:p>
          <a:p>
            <a:r>
              <a:rPr lang="de-AT" dirty="0"/>
              <a:t>vom Pfarrfriedhof Penzing </a:t>
            </a:r>
          </a:p>
          <a:p>
            <a:r>
              <a:rPr lang="de-AT" dirty="0"/>
              <a:t>zum Pfarrzentrum</a:t>
            </a:r>
          </a:p>
        </p:txBody>
      </p:sp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E8570877-FFC0-476E-8114-CD05F14CD624}"/>
              </a:ext>
            </a:extLst>
          </p:cNvPr>
          <p:cNvSpPr/>
          <p:nvPr/>
        </p:nvSpPr>
        <p:spPr>
          <a:xfrm>
            <a:off x="9993085" y="979715"/>
            <a:ext cx="1399592" cy="9330"/>
          </a:xfrm>
          <a:custGeom>
            <a:avLst/>
            <a:gdLst>
              <a:gd name="connsiteX0" fmla="*/ 0 w 1399592"/>
              <a:gd name="connsiteY0" fmla="*/ 0 h 9330"/>
              <a:gd name="connsiteX1" fmla="*/ 1399592 w 1399592"/>
              <a:gd name="connsiteY1" fmla="*/ 9330 h 9330"/>
              <a:gd name="connsiteX2" fmla="*/ 1390261 w 1399592"/>
              <a:gd name="connsiteY2" fmla="*/ 9330 h 9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9592" h="9330">
                <a:moveTo>
                  <a:pt x="0" y="0"/>
                </a:moveTo>
                <a:lnTo>
                  <a:pt x="1399592" y="9330"/>
                </a:lnTo>
                <a:lnTo>
                  <a:pt x="1390261" y="9330"/>
                </a:lnTo>
              </a:path>
            </a:pathLst>
          </a:custGeom>
          <a:noFill/>
          <a:ln w="44450" cap="rnd">
            <a:solidFill>
              <a:srgbClr val="FF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4BD55486-11B2-40D6-9032-6129A8B64245}"/>
              </a:ext>
            </a:extLst>
          </p:cNvPr>
          <p:cNvSpPr/>
          <p:nvPr/>
        </p:nvSpPr>
        <p:spPr>
          <a:xfrm>
            <a:off x="233265" y="3778898"/>
            <a:ext cx="2202025" cy="1828800"/>
          </a:xfrm>
          <a:custGeom>
            <a:avLst/>
            <a:gdLst>
              <a:gd name="connsiteX0" fmla="*/ 139959 w 2202025"/>
              <a:gd name="connsiteY0" fmla="*/ 27992 h 1828800"/>
              <a:gd name="connsiteX1" fmla="*/ 0 w 2202025"/>
              <a:gd name="connsiteY1" fmla="*/ 214604 h 1828800"/>
              <a:gd name="connsiteX2" fmla="*/ 233266 w 2202025"/>
              <a:gd name="connsiteY2" fmla="*/ 354563 h 1828800"/>
              <a:gd name="connsiteX3" fmla="*/ 27992 w 2202025"/>
              <a:gd name="connsiteY3" fmla="*/ 569167 h 1828800"/>
              <a:gd name="connsiteX4" fmla="*/ 195943 w 2202025"/>
              <a:gd name="connsiteY4" fmla="*/ 746449 h 1828800"/>
              <a:gd name="connsiteX5" fmla="*/ 65315 w 2202025"/>
              <a:gd name="connsiteY5" fmla="*/ 877078 h 1828800"/>
              <a:gd name="connsiteX6" fmla="*/ 195943 w 2202025"/>
              <a:gd name="connsiteY6" fmla="*/ 1129004 h 1828800"/>
              <a:gd name="connsiteX7" fmla="*/ 46653 w 2202025"/>
              <a:gd name="connsiteY7" fmla="*/ 1324947 h 1828800"/>
              <a:gd name="connsiteX8" fmla="*/ 214604 w 2202025"/>
              <a:gd name="connsiteY8" fmla="*/ 1483567 h 1828800"/>
              <a:gd name="connsiteX9" fmla="*/ 93306 w 2202025"/>
              <a:gd name="connsiteY9" fmla="*/ 1539551 h 1828800"/>
              <a:gd name="connsiteX10" fmla="*/ 419878 w 2202025"/>
              <a:gd name="connsiteY10" fmla="*/ 1651518 h 1828800"/>
              <a:gd name="connsiteX11" fmla="*/ 429208 w 2202025"/>
              <a:gd name="connsiteY11" fmla="*/ 1828800 h 1828800"/>
              <a:gd name="connsiteX12" fmla="*/ 2174033 w 2202025"/>
              <a:gd name="connsiteY12" fmla="*/ 1511559 h 1828800"/>
              <a:gd name="connsiteX13" fmla="*/ 2202025 w 2202025"/>
              <a:gd name="connsiteY13" fmla="*/ 0 h 1828800"/>
              <a:gd name="connsiteX14" fmla="*/ 139959 w 2202025"/>
              <a:gd name="connsiteY14" fmla="*/ 27992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02025" h="1828800">
                <a:moveTo>
                  <a:pt x="139959" y="27992"/>
                </a:moveTo>
                <a:lnTo>
                  <a:pt x="0" y="214604"/>
                </a:lnTo>
                <a:lnTo>
                  <a:pt x="233266" y="354563"/>
                </a:lnTo>
                <a:lnTo>
                  <a:pt x="27992" y="569167"/>
                </a:lnTo>
                <a:lnTo>
                  <a:pt x="195943" y="746449"/>
                </a:lnTo>
                <a:lnTo>
                  <a:pt x="65315" y="877078"/>
                </a:lnTo>
                <a:lnTo>
                  <a:pt x="195943" y="1129004"/>
                </a:lnTo>
                <a:lnTo>
                  <a:pt x="46653" y="1324947"/>
                </a:lnTo>
                <a:lnTo>
                  <a:pt x="214604" y="1483567"/>
                </a:lnTo>
                <a:lnTo>
                  <a:pt x="93306" y="1539551"/>
                </a:lnTo>
                <a:lnTo>
                  <a:pt x="419878" y="1651518"/>
                </a:lnTo>
                <a:lnTo>
                  <a:pt x="429208" y="1828800"/>
                </a:lnTo>
                <a:lnTo>
                  <a:pt x="2174033" y="1511559"/>
                </a:lnTo>
                <a:lnTo>
                  <a:pt x="2202025" y="0"/>
                </a:lnTo>
                <a:lnTo>
                  <a:pt x="139959" y="2799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5C35C9A5-1E11-4A8D-989A-D228645E640C}"/>
              </a:ext>
            </a:extLst>
          </p:cNvPr>
          <p:cNvCxnSpPr/>
          <p:nvPr/>
        </p:nvCxnSpPr>
        <p:spPr>
          <a:xfrm>
            <a:off x="138710" y="4840189"/>
            <a:ext cx="8724122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00FAD511-39BA-44B9-AFF8-2DFACC53F364}"/>
              </a:ext>
            </a:extLst>
          </p:cNvPr>
          <p:cNvCxnSpPr>
            <a:cxnSpLocks/>
          </p:cNvCxnSpPr>
          <p:nvPr/>
        </p:nvCxnSpPr>
        <p:spPr>
          <a:xfrm>
            <a:off x="102394" y="4822031"/>
            <a:ext cx="8760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AF877022-DF9D-4FBA-BFEC-5A1A17CFE360}"/>
              </a:ext>
            </a:extLst>
          </p:cNvPr>
          <p:cNvCxnSpPr>
            <a:cxnSpLocks/>
          </p:cNvCxnSpPr>
          <p:nvPr/>
        </p:nvCxnSpPr>
        <p:spPr>
          <a:xfrm>
            <a:off x="102394" y="4859962"/>
            <a:ext cx="8760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0226FCF7-741B-4C88-85F8-0892EDFB5362}"/>
              </a:ext>
            </a:extLst>
          </p:cNvPr>
          <p:cNvSpPr txBox="1"/>
          <p:nvPr/>
        </p:nvSpPr>
        <p:spPr>
          <a:xfrm>
            <a:off x="5208694" y="5747586"/>
            <a:ext cx="1341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Cumberlandstraße</a:t>
            </a:r>
            <a:endParaRPr lang="de-AT" sz="1200" dirty="0"/>
          </a:p>
        </p:txBody>
      </p:sp>
      <p:sp>
        <p:nvSpPr>
          <p:cNvPr id="51" name="Freihandform: Form 50">
            <a:extLst>
              <a:ext uri="{FF2B5EF4-FFF2-40B4-BE49-F238E27FC236}">
                <a16:creationId xmlns:a16="http://schemas.microsoft.com/office/drawing/2014/main" id="{F0E75C76-9FD5-4D4D-8076-0AE42C7C3D39}"/>
              </a:ext>
            </a:extLst>
          </p:cNvPr>
          <p:cNvSpPr/>
          <p:nvPr/>
        </p:nvSpPr>
        <p:spPr>
          <a:xfrm>
            <a:off x="2400300" y="4243388"/>
            <a:ext cx="128588" cy="1047750"/>
          </a:xfrm>
          <a:custGeom>
            <a:avLst/>
            <a:gdLst>
              <a:gd name="connsiteX0" fmla="*/ 23813 w 128588"/>
              <a:gd name="connsiteY0" fmla="*/ 0 h 1047750"/>
              <a:gd name="connsiteX1" fmla="*/ 128588 w 128588"/>
              <a:gd name="connsiteY1" fmla="*/ 80962 h 1047750"/>
              <a:gd name="connsiteX2" fmla="*/ 114300 w 128588"/>
              <a:gd name="connsiteY2" fmla="*/ 976312 h 1047750"/>
              <a:gd name="connsiteX3" fmla="*/ 0 w 128588"/>
              <a:gd name="connsiteY3" fmla="*/ 1047750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88" h="1047750">
                <a:moveTo>
                  <a:pt x="23813" y="0"/>
                </a:moveTo>
                <a:lnTo>
                  <a:pt x="128588" y="80962"/>
                </a:lnTo>
                <a:lnTo>
                  <a:pt x="114300" y="976312"/>
                </a:lnTo>
                <a:lnTo>
                  <a:pt x="0" y="10477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2" name="Freihandform: Form 51">
            <a:extLst>
              <a:ext uri="{FF2B5EF4-FFF2-40B4-BE49-F238E27FC236}">
                <a16:creationId xmlns:a16="http://schemas.microsoft.com/office/drawing/2014/main" id="{49D40A31-D51F-4478-8440-37A7318C56E0}"/>
              </a:ext>
            </a:extLst>
          </p:cNvPr>
          <p:cNvSpPr/>
          <p:nvPr/>
        </p:nvSpPr>
        <p:spPr>
          <a:xfrm flipH="1">
            <a:off x="2717217" y="4254260"/>
            <a:ext cx="121864" cy="1047750"/>
          </a:xfrm>
          <a:custGeom>
            <a:avLst/>
            <a:gdLst>
              <a:gd name="connsiteX0" fmla="*/ 23813 w 128588"/>
              <a:gd name="connsiteY0" fmla="*/ 0 h 1047750"/>
              <a:gd name="connsiteX1" fmla="*/ 128588 w 128588"/>
              <a:gd name="connsiteY1" fmla="*/ 80962 h 1047750"/>
              <a:gd name="connsiteX2" fmla="*/ 114300 w 128588"/>
              <a:gd name="connsiteY2" fmla="*/ 976312 h 1047750"/>
              <a:gd name="connsiteX3" fmla="*/ 0 w 128588"/>
              <a:gd name="connsiteY3" fmla="*/ 1047750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88" h="1047750">
                <a:moveTo>
                  <a:pt x="23813" y="0"/>
                </a:moveTo>
                <a:lnTo>
                  <a:pt x="128588" y="80962"/>
                </a:lnTo>
                <a:lnTo>
                  <a:pt x="114300" y="976312"/>
                </a:lnTo>
                <a:lnTo>
                  <a:pt x="0" y="10477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818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3F93C953-4375-4C4C-9140-3BFF9D36D649}"/>
              </a:ext>
            </a:extLst>
          </p:cNvPr>
          <p:cNvSpPr/>
          <p:nvPr/>
        </p:nvSpPr>
        <p:spPr>
          <a:xfrm>
            <a:off x="2827090" y="50333"/>
            <a:ext cx="4748169" cy="2416029"/>
          </a:xfrm>
          <a:custGeom>
            <a:avLst/>
            <a:gdLst>
              <a:gd name="connsiteX0" fmla="*/ 0 w 4748169"/>
              <a:gd name="connsiteY0" fmla="*/ 0 h 2416029"/>
              <a:gd name="connsiteX1" fmla="*/ 0 w 4748169"/>
              <a:gd name="connsiteY1" fmla="*/ 2416029 h 2416029"/>
              <a:gd name="connsiteX2" fmla="*/ 2004969 w 4748169"/>
              <a:gd name="connsiteY2" fmla="*/ 2407640 h 2416029"/>
              <a:gd name="connsiteX3" fmla="*/ 1996580 w 4748169"/>
              <a:gd name="connsiteY3" fmla="*/ 2038525 h 2416029"/>
              <a:gd name="connsiteX4" fmla="*/ 2139193 w 4748169"/>
              <a:gd name="connsiteY4" fmla="*/ 2046914 h 2416029"/>
              <a:gd name="connsiteX5" fmla="*/ 2139193 w 4748169"/>
              <a:gd name="connsiteY5" fmla="*/ 2407640 h 2416029"/>
              <a:gd name="connsiteX6" fmla="*/ 4748169 w 4748169"/>
              <a:gd name="connsiteY6" fmla="*/ 2390862 h 2416029"/>
              <a:gd name="connsiteX7" fmla="*/ 4714613 w 4748169"/>
              <a:gd name="connsiteY7" fmla="*/ 41945 h 2416029"/>
              <a:gd name="connsiteX8" fmla="*/ 4714613 w 4748169"/>
              <a:gd name="connsiteY8" fmla="*/ 41945 h 2416029"/>
              <a:gd name="connsiteX9" fmla="*/ 0 w 4748169"/>
              <a:gd name="connsiteY9" fmla="*/ 0 h 2416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8169" h="2416029">
                <a:moveTo>
                  <a:pt x="0" y="0"/>
                </a:moveTo>
                <a:lnTo>
                  <a:pt x="0" y="2416029"/>
                </a:lnTo>
                <a:lnTo>
                  <a:pt x="2004969" y="2407640"/>
                </a:lnTo>
                <a:lnTo>
                  <a:pt x="1996580" y="2038525"/>
                </a:lnTo>
                <a:lnTo>
                  <a:pt x="2139193" y="2046914"/>
                </a:lnTo>
                <a:lnTo>
                  <a:pt x="2139193" y="2407640"/>
                </a:lnTo>
                <a:lnTo>
                  <a:pt x="4748169" y="2390862"/>
                </a:lnTo>
                <a:lnTo>
                  <a:pt x="4714613" y="41945"/>
                </a:lnTo>
                <a:lnTo>
                  <a:pt x="4714613" y="4194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92B02C45-1F98-4304-9D93-FFB600A2BB56}"/>
              </a:ext>
            </a:extLst>
          </p:cNvPr>
          <p:cNvSpPr/>
          <p:nvPr/>
        </p:nvSpPr>
        <p:spPr>
          <a:xfrm>
            <a:off x="3733101" y="612395"/>
            <a:ext cx="2818701" cy="1476463"/>
          </a:xfrm>
          <a:custGeom>
            <a:avLst/>
            <a:gdLst>
              <a:gd name="connsiteX0" fmla="*/ 0 w 2818701"/>
              <a:gd name="connsiteY0" fmla="*/ 570452 h 1476463"/>
              <a:gd name="connsiteX1" fmla="*/ 8389 w 2818701"/>
              <a:gd name="connsiteY1" fmla="*/ 1459685 h 1476463"/>
              <a:gd name="connsiteX2" fmla="*/ 1661020 w 2818701"/>
              <a:gd name="connsiteY2" fmla="*/ 1476463 h 1476463"/>
              <a:gd name="connsiteX3" fmla="*/ 2818701 w 2818701"/>
              <a:gd name="connsiteY3" fmla="*/ 1216404 h 1476463"/>
              <a:gd name="connsiteX4" fmla="*/ 2600587 w 2818701"/>
              <a:gd name="connsiteY4" fmla="*/ 0 h 1476463"/>
              <a:gd name="connsiteX5" fmla="*/ 1434517 w 2818701"/>
              <a:gd name="connsiteY5" fmla="*/ 268448 h 1476463"/>
              <a:gd name="connsiteX6" fmla="*/ 486561 w 2818701"/>
              <a:gd name="connsiteY6" fmla="*/ 285226 h 1476463"/>
              <a:gd name="connsiteX7" fmla="*/ 0 w 2818701"/>
              <a:gd name="connsiteY7" fmla="*/ 570452 h 147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8701" h="1476463">
                <a:moveTo>
                  <a:pt x="0" y="570452"/>
                </a:moveTo>
                <a:cubicBezTo>
                  <a:pt x="2796" y="866863"/>
                  <a:pt x="5593" y="1163274"/>
                  <a:pt x="8389" y="1459685"/>
                </a:cubicBezTo>
                <a:lnTo>
                  <a:pt x="1661020" y="1476463"/>
                </a:lnTo>
                <a:lnTo>
                  <a:pt x="2818701" y="1216404"/>
                </a:lnTo>
                <a:lnTo>
                  <a:pt x="2600587" y="0"/>
                </a:lnTo>
                <a:lnTo>
                  <a:pt x="1434517" y="268448"/>
                </a:lnTo>
                <a:lnTo>
                  <a:pt x="486561" y="285226"/>
                </a:lnTo>
                <a:lnTo>
                  <a:pt x="0" y="57045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6215ABBD-8001-4178-8D07-1A017B68676F}"/>
              </a:ext>
            </a:extLst>
          </p:cNvPr>
          <p:cNvSpPr/>
          <p:nvPr/>
        </p:nvSpPr>
        <p:spPr>
          <a:xfrm>
            <a:off x="2818701" y="2726421"/>
            <a:ext cx="1954635" cy="788565"/>
          </a:xfrm>
          <a:custGeom>
            <a:avLst/>
            <a:gdLst>
              <a:gd name="connsiteX0" fmla="*/ 0 w 1954635"/>
              <a:gd name="connsiteY0" fmla="*/ 41945 h 788565"/>
              <a:gd name="connsiteX1" fmla="*/ 1954635 w 1954635"/>
              <a:gd name="connsiteY1" fmla="*/ 0 h 788565"/>
              <a:gd name="connsiteX2" fmla="*/ 1937857 w 1954635"/>
              <a:gd name="connsiteY2" fmla="*/ 788565 h 788565"/>
              <a:gd name="connsiteX3" fmla="*/ 33556 w 1954635"/>
              <a:gd name="connsiteY3" fmla="*/ 763398 h 788565"/>
              <a:gd name="connsiteX4" fmla="*/ 0 w 1954635"/>
              <a:gd name="connsiteY4" fmla="*/ 41945 h 788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635" h="788565">
                <a:moveTo>
                  <a:pt x="0" y="41945"/>
                </a:moveTo>
                <a:lnTo>
                  <a:pt x="1954635" y="0"/>
                </a:lnTo>
                <a:lnTo>
                  <a:pt x="1937857" y="788565"/>
                </a:lnTo>
                <a:lnTo>
                  <a:pt x="33556" y="763398"/>
                </a:lnTo>
                <a:lnTo>
                  <a:pt x="0" y="4194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F52341-635F-4B5C-9518-AA1EE22325CB}"/>
              </a:ext>
            </a:extLst>
          </p:cNvPr>
          <p:cNvSpPr txBox="1"/>
          <p:nvPr/>
        </p:nvSpPr>
        <p:spPr>
          <a:xfrm>
            <a:off x="5276676" y="889015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Friedhof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26CBB1A-2072-4F35-88E1-1A0447440DE1}"/>
              </a:ext>
            </a:extLst>
          </p:cNvPr>
          <p:cNvSpPr txBox="1"/>
          <p:nvPr/>
        </p:nvSpPr>
        <p:spPr>
          <a:xfrm>
            <a:off x="3245627" y="167670"/>
            <a:ext cx="1392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Matznerpark</a:t>
            </a:r>
            <a:endParaRPr lang="de-AT" dirty="0"/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EBF47E7D-4014-4BE9-AC5C-780E5C327EB0}"/>
              </a:ext>
            </a:extLst>
          </p:cNvPr>
          <p:cNvSpPr/>
          <p:nvPr/>
        </p:nvSpPr>
        <p:spPr>
          <a:xfrm>
            <a:off x="2827090" y="3766656"/>
            <a:ext cx="4773336" cy="939567"/>
          </a:xfrm>
          <a:custGeom>
            <a:avLst/>
            <a:gdLst>
              <a:gd name="connsiteX0" fmla="*/ 0 w 4773336"/>
              <a:gd name="connsiteY0" fmla="*/ 16778 h 939567"/>
              <a:gd name="connsiteX1" fmla="*/ 1954635 w 4773336"/>
              <a:gd name="connsiteY1" fmla="*/ 8389 h 939567"/>
              <a:gd name="connsiteX2" fmla="*/ 1954635 w 4773336"/>
              <a:gd name="connsiteY2" fmla="*/ 612396 h 939567"/>
              <a:gd name="connsiteX3" fmla="*/ 2348917 w 4773336"/>
              <a:gd name="connsiteY3" fmla="*/ 595618 h 939567"/>
              <a:gd name="connsiteX4" fmla="*/ 2374084 w 4773336"/>
              <a:gd name="connsiteY4" fmla="*/ 8389 h 939567"/>
              <a:gd name="connsiteX5" fmla="*/ 4773336 w 4773336"/>
              <a:gd name="connsiteY5" fmla="*/ 0 h 939567"/>
              <a:gd name="connsiteX6" fmla="*/ 4773336 w 4773336"/>
              <a:gd name="connsiteY6" fmla="*/ 939567 h 939567"/>
              <a:gd name="connsiteX7" fmla="*/ 0 w 4773336"/>
              <a:gd name="connsiteY7" fmla="*/ 889233 h 939567"/>
              <a:gd name="connsiteX8" fmla="*/ 0 w 4773336"/>
              <a:gd name="connsiteY8" fmla="*/ 16778 h 939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73336" h="939567">
                <a:moveTo>
                  <a:pt x="0" y="16778"/>
                </a:moveTo>
                <a:lnTo>
                  <a:pt x="1954635" y="8389"/>
                </a:lnTo>
                <a:lnTo>
                  <a:pt x="1954635" y="612396"/>
                </a:lnTo>
                <a:lnTo>
                  <a:pt x="2348917" y="595618"/>
                </a:lnTo>
                <a:lnTo>
                  <a:pt x="2374084" y="8389"/>
                </a:lnTo>
                <a:lnTo>
                  <a:pt x="4773336" y="0"/>
                </a:lnTo>
                <a:lnTo>
                  <a:pt x="4773336" y="939567"/>
                </a:lnTo>
                <a:lnTo>
                  <a:pt x="0" y="889233"/>
                </a:lnTo>
                <a:lnTo>
                  <a:pt x="0" y="1677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26501824-668C-4E5B-9BC9-7156DCC22FC7}"/>
              </a:ext>
            </a:extLst>
          </p:cNvPr>
          <p:cNvSpPr/>
          <p:nvPr/>
        </p:nvSpPr>
        <p:spPr>
          <a:xfrm>
            <a:off x="5041783" y="2734810"/>
            <a:ext cx="2004969" cy="805343"/>
          </a:xfrm>
          <a:custGeom>
            <a:avLst/>
            <a:gdLst>
              <a:gd name="connsiteX0" fmla="*/ 8389 w 2004969"/>
              <a:gd name="connsiteY0" fmla="*/ 0 h 805343"/>
              <a:gd name="connsiteX1" fmla="*/ 0 w 2004969"/>
              <a:gd name="connsiteY1" fmla="*/ 788565 h 805343"/>
              <a:gd name="connsiteX2" fmla="*/ 1912690 w 2004969"/>
              <a:gd name="connsiteY2" fmla="*/ 805343 h 805343"/>
              <a:gd name="connsiteX3" fmla="*/ 1812023 w 2004969"/>
              <a:gd name="connsiteY3" fmla="*/ 612396 h 805343"/>
              <a:gd name="connsiteX4" fmla="*/ 2004969 w 2004969"/>
              <a:gd name="connsiteY4" fmla="*/ 402672 h 805343"/>
              <a:gd name="connsiteX5" fmla="*/ 1853967 w 2004969"/>
              <a:gd name="connsiteY5" fmla="*/ 243281 h 805343"/>
              <a:gd name="connsiteX6" fmla="*/ 1979802 w 2004969"/>
              <a:gd name="connsiteY6" fmla="*/ 8389 h 805343"/>
              <a:gd name="connsiteX7" fmla="*/ 8389 w 2004969"/>
              <a:gd name="connsiteY7" fmla="*/ 0 h 80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4969" h="805343">
                <a:moveTo>
                  <a:pt x="8389" y="0"/>
                </a:moveTo>
                <a:cubicBezTo>
                  <a:pt x="5593" y="262855"/>
                  <a:pt x="2796" y="525710"/>
                  <a:pt x="0" y="788565"/>
                </a:cubicBezTo>
                <a:lnTo>
                  <a:pt x="1912690" y="805343"/>
                </a:lnTo>
                <a:lnTo>
                  <a:pt x="1812023" y="612396"/>
                </a:lnTo>
                <a:lnTo>
                  <a:pt x="2004969" y="402672"/>
                </a:lnTo>
                <a:lnTo>
                  <a:pt x="1853967" y="243281"/>
                </a:lnTo>
                <a:lnTo>
                  <a:pt x="1979802" y="8389"/>
                </a:lnTo>
                <a:lnTo>
                  <a:pt x="8389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89973ED-55E1-4A99-9D64-7C0D177BAF60}"/>
              </a:ext>
            </a:extLst>
          </p:cNvPr>
          <p:cNvSpPr/>
          <p:nvPr/>
        </p:nvSpPr>
        <p:spPr>
          <a:xfrm>
            <a:off x="2827090" y="4915948"/>
            <a:ext cx="4764947" cy="889233"/>
          </a:xfrm>
          <a:custGeom>
            <a:avLst/>
            <a:gdLst>
              <a:gd name="connsiteX0" fmla="*/ 16778 w 4764947"/>
              <a:gd name="connsiteY0" fmla="*/ 0 h 889233"/>
              <a:gd name="connsiteX1" fmla="*/ 4764947 w 4764947"/>
              <a:gd name="connsiteY1" fmla="*/ 41945 h 889233"/>
              <a:gd name="connsiteX2" fmla="*/ 4739780 w 4764947"/>
              <a:gd name="connsiteY2" fmla="*/ 889233 h 889233"/>
              <a:gd name="connsiteX3" fmla="*/ 2340528 w 4764947"/>
              <a:gd name="connsiteY3" fmla="*/ 830510 h 889233"/>
              <a:gd name="connsiteX4" fmla="*/ 2357306 w 4764947"/>
              <a:gd name="connsiteY4" fmla="*/ 226502 h 889233"/>
              <a:gd name="connsiteX5" fmla="*/ 1937857 w 4764947"/>
              <a:gd name="connsiteY5" fmla="*/ 218113 h 889233"/>
              <a:gd name="connsiteX6" fmla="*/ 1946246 w 4764947"/>
              <a:gd name="connsiteY6" fmla="*/ 436227 h 889233"/>
              <a:gd name="connsiteX7" fmla="*/ 0 w 4764947"/>
              <a:gd name="connsiteY7" fmla="*/ 385893 h 889233"/>
              <a:gd name="connsiteX8" fmla="*/ 16778 w 4764947"/>
              <a:gd name="connsiteY8" fmla="*/ 0 h 889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64947" h="889233">
                <a:moveTo>
                  <a:pt x="16778" y="0"/>
                </a:moveTo>
                <a:lnTo>
                  <a:pt x="4764947" y="41945"/>
                </a:lnTo>
                <a:lnTo>
                  <a:pt x="4739780" y="889233"/>
                </a:lnTo>
                <a:lnTo>
                  <a:pt x="2340528" y="830510"/>
                </a:lnTo>
                <a:lnTo>
                  <a:pt x="2357306" y="226502"/>
                </a:lnTo>
                <a:lnTo>
                  <a:pt x="1937857" y="218113"/>
                </a:lnTo>
                <a:lnTo>
                  <a:pt x="1946246" y="436227"/>
                </a:lnTo>
                <a:lnTo>
                  <a:pt x="0" y="385893"/>
                </a:lnTo>
                <a:lnTo>
                  <a:pt x="1677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981EFA-4F63-427B-8E47-22E9CD072F9B}"/>
              </a:ext>
            </a:extLst>
          </p:cNvPr>
          <p:cNvSpPr txBox="1"/>
          <p:nvPr/>
        </p:nvSpPr>
        <p:spPr>
          <a:xfrm rot="16200000">
            <a:off x="4328382" y="2997060"/>
            <a:ext cx="1052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Einwanggasse</a:t>
            </a:r>
            <a:endParaRPr lang="de-AT" sz="12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9BC6507-5BC0-4FDE-B0D7-72F7B969EF39}"/>
              </a:ext>
            </a:extLst>
          </p:cNvPr>
          <p:cNvSpPr txBox="1"/>
          <p:nvPr/>
        </p:nvSpPr>
        <p:spPr>
          <a:xfrm rot="16200000">
            <a:off x="4488070" y="4615405"/>
            <a:ext cx="1034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Unterführung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68817A0-29D4-419E-AE11-B04D0C39764C}"/>
              </a:ext>
            </a:extLst>
          </p:cNvPr>
          <p:cNvSpPr txBox="1"/>
          <p:nvPr/>
        </p:nvSpPr>
        <p:spPr>
          <a:xfrm>
            <a:off x="5764149" y="4601624"/>
            <a:ext cx="1263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Westbahnstrecke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76B8933-84AC-42A5-9B83-B008C77CFB0F}"/>
              </a:ext>
            </a:extLst>
          </p:cNvPr>
          <p:cNvSpPr txBox="1"/>
          <p:nvPr/>
        </p:nvSpPr>
        <p:spPr>
          <a:xfrm>
            <a:off x="2738093" y="4582963"/>
            <a:ext cx="1263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Westbahnstrecke</a:t>
            </a:r>
          </a:p>
        </p:txBody>
      </p:sp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8824AC6A-4793-40B7-966A-29FE72742949}"/>
              </a:ext>
            </a:extLst>
          </p:cNvPr>
          <p:cNvSpPr/>
          <p:nvPr/>
        </p:nvSpPr>
        <p:spPr>
          <a:xfrm>
            <a:off x="3271706" y="5587068"/>
            <a:ext cx="788566" cy="394282"/>
          </a:xfrm>
          <a:custGeom>
            <a:avLst/>
            <a:gdLst>
              <a:gd name="connsiteX0" fmla="*/ 0 w 788566"/>
              <a:gd name="connsiteY0" fmla="*/ 0 h 394282"/>
              <a:gd name="connsiteX1" fmla="*/ 0 w 788566"/>
              <a:gd name="connsiteY1" fmla="*/ 394282 h 394282"/>
              <a:gd name="connsiteX2" fmla="*/ 788566 w 788566"/>
              <a:gd name="connsiteY2" fmla="*/ 394282 h 394282"/>
              <a:gd name="connsiteX3" fmla="*/ 780177 w 788566"/>
              <a:gd name="connsiteY3" fmla="*/ 16778 h 394282"/>
              <a:gd name="connsiteX4" fmla="*/ 0 w 788566"/>
              <a:gd name="connsiteY4" fmla="*/ 0 h 39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66" h="394282">
                <a:moveTo>
                  <a:pt x="0" y="0"/>
                </a:moveTo>
                <a:lnTo>
                  <a:pt x="0" y="394282"/>
                </a:lnTo>
                <a:lnTo>
                  <a:pt x="788566" y="394282"/>
                </a:lnTo>
                <a:lnTo>
                  <a:pt x="780177" y="16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04B9CE8-C974-4CC8-8407-78CA4DF7FA7C}"/>
              </a:ext>
            </a:extLst>
          </p:cNvPr>
          <p:cNvSpPr txBox="1"/>
          <p:nvPr/>
        </p:nvSpPr>
        <p:spPr>
          <a:xfrm>
            <a:off x="3161171" y="5968606"/>
            <a:ext cx="1009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Pfarrzentrum</a:t>
            </a: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34A4F1D3-2F1F-4118-AC9D-0C7414366F33}"/>
              </a:ext>
            </a:extLst>
          </p:cNvPr>
          <p:cNvSpPr/>
          <p:nvPr/>
        </p:nvSpPr>
        <p:spPr>
          <a:xfrm>
            <a:off x="3592286" y="1558212"/>
            <a:ext cx="1343608" cy="4198776"/>
          </a:xfrm>
          <a:custGeom>
            <a:avLst/>
            <a:gdLst>
              <a:gd name="connsiteX0" fmla="*/ 1315616 w 1343608"/>
              <a:gd name="connsiteY0" fmla="*/ 0 h 4198776"/>
              <a:gd name="connsiteX1" fmla="*/ 1315616 w 1343608"/>
              <a:gd name="connsiteY1" fmla="*/ 516636 h 4198776"/>
              <a:gd name="connsiteX2" fmla="*/ 1315616 w 1343608"/>
              <a:gd name="connsiteY2" fmla="*/ 1054359 h 4198776"/>
              <a:gd name="connsiteX3" fmla="*/ 1330172 w 1343608"/>
              <a:gd name="connsiteY3" fmla="*/ 1626886 h 4198776"/>
              <a:gd name="connsiteX4" fmla="*/ 1343608 w 1343608"/>
              <a:gd name="connsiteY4" fmla="*/ 2155372 h 4198776"/>
              <a:gd name="connsiteX5" fmla="*/ 1334837 w 1343608"/>
              <a:gd name="connsiteY5" fmla="*/ 2707931 h 4198776"/>
              <a:gd name="connsiteX6" fmla="*/ 1324947 w 1343608"/>
              <a:gd name="connsiteY6" fmla="*/ 3331029 h 4198776"/>
              <a:gd name="connsiteX7" fmla="*/ 1315616 w 1343608"/>
              <a:gd name="connsiteY7" fmla="*/ 3918857 h 4198776"/>
              <a:gd name="connsiteX8" fmla="*/ 631496 w 1343608"/>
              <a:gd name="connsiteY8" fmla="*/ 3889746 h 4198776"/>
              <a:gd name="connsiteX9" fmla="*/ 0 w 1343608"/>
              <a:gd name="connsiteY9" fmla="*/ 3862874 h 4198776"/>
              <a:gd name="connsiteX10" fmla="*/ 0 w 1343608"/>
              <a:gd name="connsiteY10" fmla="*/ 4198776 h 4198776"/>
              <a:gd name="connsiteX11" fmla="*/ 27992 w 1343608"/>
              <a:gd name="connsiteY11" fmla="*/ 4198776 h 4198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43608" h="4198776" extrusionOk="0">
                <a:moveTo>
                  <a:pt x="1315616" y="0"/>
                </a:moveTo>
                <a:cubicBezTo>
                  <a:pt x="1291147" y="167982"/>
                  <a:pt x="1291309" y="334946"/>
                  <a:pt x="1315616" y="516636"/>
                </a:cubicBezTo>
                <a:cubicBezTo>
                  <a:pt x="1339923" y="698326"/>
                  <a:pt x="1293862" y="940587"/>
                  <a:pt x="1315616" y="1054359"/>
                </a:cubicBezTo>
                <a:cubicBezTo>
                  <a:pt x="1309465" y="1188211"/>
                  <a:pt x="1344521" y="1400663"/>
                  <a:pt x="1330172" y="1626886"/>
                </a:cubicBezTo>
                <a:cubicBezTo>
                  <a:pt x="1315823" y="1853109"/>
                  <a:pt x="1351779" y="1934234"/>
                  <a:pt x="1343608" y="2155372"/>
                </a:cubicBezTo>
                <a:cubicBezTo>
                  <a:pt x="1325993" y="2353811"/>
                  <a:pt x="1357684" y="2474692"/>
                  <a:pt x="1334837" y="2707931"/>
                </a:cubicBezTo>
                <a:cubicBezTo>
                  <a:pt x="1311990" y="2941170"/>
                  <a:pt x="1330653" y="3141336"/>
                  <a:pt x="1324947" y="3331029"/>
                </a:cubicBezTo>
                <a:cubicBezTo>
                  <a:pt x="1319241" y="3520722"/>
                  <a:pt x="1343859" y="3689145"/>
                  <a:pt x="1315616" y="3918857"/>
                </a:cubicBezTo>
                <a:cubicBezTo>
                  <a:pt x="988746" y="3925521"/>
                  <a:pt x="874363" y="3879065"/>
                  <a:pt x="631496" y="3889746"/>
                </a:cubicBezTo>
                <a:cubicBezTo>
                  <a:pt x="388629" y="3900427"/>
                  <a:pt x="177278" y="3892317"/>
                  <a:pt x="0" y="3862874"/>
                </a:cubicBezTo>
                <a:cubicBezTo>
                  <a:pt x="12987" y="3947600"/>
                  <a:pt x="-8229" y="4045507"/>
                  <a:pt x="0" y="4198776"/>
                </a:cubicBezTo>
                <a:cubicBezTo>
                  <a:pt x="7630" y="4199616"/>
                  <a:pt x="22276" y="4198168"/>
                  <a:pt x="27992" y="4198776"/>
                </a:cubicBezTo>
              </a:path>
            </a:pathLst>
          </a:custGeom>
          <a:noFill/>
          <a:ln w="44450" cap="rnd">
            <a:solidFill>
              <a:srgbClr val="FF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1315616 w 1343608"/>
                      <a:gd name="connsiteY0" fmla="*/ 0 h 4198776"/>
                      <a:gd name="connsiteX1" fmla="*/ 1315616 w 1343608"/>
                      <a:gd name="connsiteY1" fmla="*/ 1054359 h 4198776"/>
                      <a:gd name="connsiteX2" fmla="*/ 1343608 w 1343608"/>
                      <a:gd name="connsiteY2" fmla="*/ 2155372 h 4198776"/>
                      <a:gd name="connsiteX3" fmla="*/ 1315616 w 1343608"/>
                      <a:gd name="connsiteY3" fmla="*/ 3918857 h 4198776"/>
                      <a:gd name="connsiteX4" fmla="*/ 0 w 1343608"/>
                      <a:gd name="connsiteY4" fmla="*/ 3862874 h 4198776"/>
                      <a:gd name="connsiteX5" fmla="*/ 0 w 1343608"/>
                      <a:gd name="connsiteY5" fmla="*/ 4198776 h 4198776"/>
                      <a:gd name="connsiteX6" fmla="*/ 27992 w 1343608"/>
                      <a:gd name="connsiteY6" fmla="*/ 4198776 h 41987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43608" h="4198776">
                        <a:moveTo>
                          <a:pt x="1315616" y="0"/>
                        </a:moveTo>
                        <a:lnTo>
                          <a:pt x="1315616" y="1054359"/>
                        </a:lnTo>
                        <a:lnTo>
                          <a:pt x="1343608" y="2155372"/>
                        </a:lnTo>
                        <a:lnTo>
                          <a:pt x="1315616" y="3918857"/>
                        </a:lnTo>
                        <a:lnTo>
                          <a:pt x="0" y="3862874"/>
                        </a:lnTo>
                        <a:lnTo>
                          <a:pt x="0" y="4198776"/>
                        </a:lnTo>
                        <a:lnTo>
                          <a:pt x="27992" y="4198776"/>
                        </a:lnTo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FA3ECAF-351F-4EF5-A585-7772C10F1D52}"/>
              </a:ext>
            </a:extLst>
          </p:cNvPr>
          <p:cNvSpPr txBox="1"/>
          <p:nvPr/>
        </p:nvSpPr>
        <p:spPr>
          <a:xfrm>
            <a:off x="5158375" y="2431876"/>
            <a:ext cx="126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Goldschlagstraße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9AB4851-EB87-4F16-BF47-61E582B28EE6}"/>
              </a:ext>
            </a:extLst>
          </p:cNvPr>
          <p:cNvSpPr txBox="1"/>
          <p:nvPr/>
        </p:nvSpPr>
        <p:spPr>
          <a:xfrm>
            <a:off x="3165909" y="2455203"/>
            <a:ext cx="126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Goldschlagstraße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E431DF6-FD70-46D7-B2A1-F335D3570CBA}"/>
              </a:ext>
            </a:extLst>
          </p:cNvPr>
          <p:cNvSpPr txBox="1"/>
          <p:nvPr/>
        </p:nvSpPr>
        <p:spPr>
          <a:xfrm>
            <a:off x="3286048" y="3462054"/>
            <a:ext cx="94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Linzerstraße</a:t>
            </a:r>
            <a:endParaRPr lang="de-AT" sz="1200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7337CBA-9920-4223-8361-ED6637A4052F}"/>
              </a:ext>
            </a:extLst>
          </p:cNvPr>
          <p:cNvSpPr txBox="1"/>
          <p:nvPr/>
        </p:nvSpPr>
        <p:spPr>
          <a:xfrm>
            <a:off x="5793195" y="3483366"/>
            <a:ext cx="94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Linzerstraße</a:t>
            </a:r>
            <a:endParaRPr lang="de-AT" sz="1200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D442A24-ABE6-4FEB-A4B6-23F8DBF0BD89}"/>
              </a:ext>
            </a:extLst>
          </p:cNvPr>
          <p:cNvSpPr txBox="1"/>
          <p:nvPr/>
        </p:nvSpPr>
        <p:spPr>
          <a:xfrm rot="16200000">
            <a:off x="2209208" y="2911577"/>
            <a:ext cx="91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Ameisgasse</a:t>
            </a:r>
            <a:endParaRPr lang="de-AT" sz="1200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7DF0F1D-9295-4B68-9375-3930813F5125}"/>
              </a:ext>
            </a:extLst>
          </p:cNvPr>
          <p:cNvSpPr txBox="1"/>
          <p:nvPr/>
        </p:nvSpPr>
        <p:spPr>
          <a:xfrm rot="16200000">
            <a:off x="2122995" y="4567723"/>
            <a:ext cx="992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Ameisbrücke</a:t>
            </a:r>
            <a:endParaRPr lang="de-AT" sz="1200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2598123-4E7B-4028-9E95-627D88AFF44E}"/>
              </a:ext>
            </a:extLst>
          </p:cNvPr>
          <p:cNvSpPr txBox="1"/>
          <p:nvPr/>
        </p:nvSpPr>
        <p:spPr>
          <a:xfrm>
            <a:off x="2506599" y="5279731"/>
            <a:ext cx="10799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Karlingergasse</a:t>
            </a:r>
            <a:endParaRPr lang="de-AT" sz="1200" dirty="0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C16FD901-BAD0-4EDC-BD18-6CAA4880980C}"/>
              </a:ext>
            </a:extLst>
          </p:cNvPr>
          <p:cNvSpPr/>
          <p:nvPr/>
        </p:nvSpPr>
        <p:spPr>
          <a:xfrm>
            <a:off x="543357" y="2719440"/>
            <a:ext cx="1954635" cy="788565"/>
          </a:xfrm>
          <a:custGeom>
            <a:avLst/>
            <a:gdLst>
              <a:gd name="connsiteX0" fmla="*/ 0 w 1954635"/>
              <a:gd name="connsiteY0" fmla="*/ 41945 h 788565"/>
              <a:gd name="connsiteX1" fmla="*/ 1954635 w 1954635"/>
              <a:gd name="connsiteY1" fmla="*/ 0 h 788565"/>
              <a:gd name="connsiteX2" fmla="*/ 1937857 w 1954635"/>
              <a:gd name="connsiteY2" fmla="*/ 788565 h 788565"/>
              <a:gd name="connsiteX3" fmla="*/ 33556 w 1954635"/>
              <a:gd name="connsiteY3" fmla="*/ 763398 h 788565"/>
              <a:gd name="connsiteX4" fmla="*/ 0 w 1954635"/>
              <a:gd name="connsiteY4" fmla="*/ 41945 h 788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635" h="788565">
                <a:moveTo>
                  <a:pt x="0" y="41945"/>
                </a:moveTo>
                <a:lnTo>
                  <a:pt x="1954635" y="0"/>
                </a:lnTo>
                <a:lnTo>
                  <a:pt x="1937857" y="788565"/>
                </a:lnTo>
                <a:lnTo>
                  <a:pt x="33556" y="763398"/>
                </a:lnTo>
                <a:lnTo>
                  <a:pt x="0" y="4194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0" name="Freihandform: Form 29">
            <a:extLst>
              <a:ext uri="{FF2B5EF4-FFF2-40B4-BE49-F238E27FC236}">
                <a16:creationId xmlns:a16="http://schemas.microsoft.com/office/drawing/2014/main" id="{2A720AA6-1127-442A-91F6-7F4C552FE3F4}"/>
              </a:ext>
            </a:extLst>
          </p:cNvPr>
          <p:cNvSpPr/>
          <p:nvPr/>
        </p:nvSpPr>
        <p:spPr>
          <a:xfrm>
            <a:off x="634482" y="5570376"/>
            <a:ext cx="4114800" cy="1212979"/>
          </a:xfrm>
          <a:custGeom>
            <a:avLst/>
            <a:gdLst>
              <a:gd name="connsiteX0" fmla="*/ 2640563 w 4114800"/>
              <a:gd name="connsiteY0" fmla="*/ 18661 h 1212979"/>
              <a:gd name="connsiteX1" fmla="*/ 1576873 w 4114800"/>
              <a:gd name="connsiteY1" fmla="*/ 0 h 1212979"/>
              <a:gd name="connsiteX2" fmla="*/ 9330 w 4114800"/>
              <a:gd name="connsiteY2" fmla="*/ 279918 h 1212979"/>
              <a:gd name="connsiteX3" fmla="*/ 0 w 4114800"/>
              <a:gd name="connsiteY3" fmla="*/ 699795 h 1212979"/>
              <a:gd name="connsiteX4" fmla="*/ 9330 w 4114800"/>
              <a:gd name="connsiteY4" fmla="*/ 699795 h 1212979"/>
              <a:gd name="connsiteX5" fmla="*/ 186612 w 4114800"/>
              <a:gd name="connsiteY5" fmla="*/ 989044 h 1212979"/>
              <a:gd name="connsiteX6" fmla="*/ 802432 w 4114800"/>
              <a:gd name="connsiteY6" fmla="*/ 690465 h 1212979"/>
              <a:gd name="connsiteX7" fmla="*/ 1194318 w 4114800"/>
              <a:gd name="connsiteY7" fmla="*/ 895738 h 1212979"/>
              <a:gd name="connsiteX8" fmla="*/ 2006081 w 4114800"/>
              <a:gd name="connsiteY8" fmla="*/ 709126 h 1212979"/>
              <a:gd name="connsiteX9" fmla="*/ 2463281 w 4114800"/>
              <a:gd name="connsiteY9" fmla="*/ 1007706 h 1212979"/>
              <a:gd name="connsiteX10" fmla="*/ 3312367 w 4114800"/>
              <a:gd name="connsiteY10" fmla="*/ 802432 h 1212979"/>
              <a:gd name="connsiteX11" fmla="*/ 3769567 w 4114800"/>
              <a:gd name="connsiteY11" fmla="*/ 942391 h 1212979"/>
              <a:gd name="connsiteX12" fmla="*/ 4114800 w 4114800"/>
              <a:gd name="connsiteY12" fmla="*/ 961053 h 1212979"/>
              <a:gd name="connsiteX13" fmla="*/ 4114800 w 4114800"/>
              <a:gd name="connsiteY13" fmla="*/ 1212979 h 121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14800" h="1212979">
                <a:moveTo>
                  <a:pt x="2640563" y="18661"/>
                </a:moveTo>
                <a:lnTo>
                  <a:pt x="1576873" y="0"/>
                </a:lnTo>
                <a:lnTo>
                  <a:pt x="9330" y="279918"/>
                </a:lnTo>
                <a:lnTo>
                  <a:pt x="0" y="699795"/>
                </a:lnTo>
                <a:lnTo>
                  <a:pt x="9330" y="699795"/>
                </a:lnTo>
                <a:lnTo>
                  <a:pt x="186612" y="989044"/>
                </a:lnTo>
                <a:lnTo>
                  <a:pt x="802432" y="690465"/>
                </a:lnTo>
                <a:lnTo>
                  <a:pt x="1194318" y="895738"/>
                </a:lnTo>
                <a:lnTo>
                  <a:pt x="2006081" y="709126"/>
                </a:lnTo>
                <a:lnTo>
                  <a:pt x="2463281" y="1007706"/>
                </a:lnTo>
                <a:lnTo>
                  <a:pt x="3312367" y="802432"/>
                </a:lnTo>
                <a:lnTo>
                  <a:pt x="3769567" y="942391"/>
                </a:lnTo>
                <a:lnTo>
                  <a:pt x="4114800" y="961053"/>
                </a:lnTo>
                <a:lnTo>
                  <a:pt x="4114800" y="12129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1" name="Freihandform: Form 30">
            <a:extLst>
              <a:ext uri="{FF2B5EF4-FFF2-40B4-BE49-F238E27FC236}">
                <a16:creationId xmlns:a16="http://schemas.microsoft.com/office/drawing/2014/main" id="{8846E47C-3318-41C5-A576-9BD88EAE5F8E}"/>
              </a:ext>
            </a:extLst>
          </p:cNvPr>
          <p:cNvSpPr/>
          <p:nvPr/>
        </p:nvSpPr>
        <p:spPr>
          <a:xfrm>
            <a:off x="2752531" y="5607698"/>
            <a:ext cx="1996751" cy="765110"/>
          </a:xfrm>
          <a:custGeom>
            <a:avLst/>
            <a:gdLst>
              <a:gd name="connsiteX0" fmla="*/ 1296955 w 1996751"/>
              <a:gd name="connsiteY0" fmla="*/ 0 h 765110"/>
              <a:gd name="connsiteX1" fmla="*/ 1903445 w 1996751"/>
              <a:gd name="connsiteY1" fmla="*/ 37322 h 765110"/>
              <a:gd name="connsiteX2" fmla="*/ 1987420 w 1996751"/>
              <a:gd name="connsiteY2" fmla="*/ 102637 h 765110"/>
              <a:gd name="connsiteX3" fmla="*/ 1996751 w 1996751"/>
              <a:gd name="connsiteY3" fmla="*/ 737118 h 765110"/>
              <a:gd name="connsiteX4" fmla="*/ 251926 w 1996751"/>
              <a:gd name="connsiteY4" fmla="*/ 746449 h 765110"/>
              <a:gd name="connsiteX5" fmla="*/ 0 w 1996751"/>
              <a:gd name="connsiteY5" fmla="*/ 765110 h 76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6751" h="765110">
                <a:moveTo>
                  <a:pt x="1296955" y="0"/>
                </a:moveTo>
                <a:lnTo>
                  <a:pt x="1903445" y="37322"/>
                </a:lnTo>
                <a:lnTo>
                  <a:pt x="1987420" y="102637"/>
                </a:lnTo>
                <a:lnTo>
                  <a:pt x="1996751" y="737118"/>
                </a:lnTo>
                <a:lnTo>
                  <a:pt x="251926" y="746449"/>
                </a:lnTo>
                <a:lnTo>
                  <a:pt x="0" y="76511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67E60BD-F7A5-4868-8DC8-EB6CA49D0560}"/>
              </a:ext>
            </a:extLst>
          </p:cNvPr>
          <p:cNvSpPr txBox="1"/>
          <p:nvPr/>
        </p:nvSpPr>
        <p:spPr>
          <a:xfrm rot="16200000">
            <a:off x="4385602" y="6107105"/>
            <a:ext cx="1052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Einwanggasse</a:t>
            </a:r>
            <a:endParaRPr lang="de-AT" sz="1200" dirty="0"/>
          </a:p>
        </p:txBody>
      </p: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33017051-BEAD-4D6C-B3C2-10FAB6CA880A}"/>
              </a:ext>
            </a:extLst>
          </p:cNvPr>
          <p:cNvSpPr/>
          <p:nvPr/>
        </p:nvSpPr>
        <p:spPr>
          <a:xfrm>
            <a:off x="5140909" y="6014906"/>
            <a:ext cx="788566" cy="394282"/>
          </a:xfrm>
          <a:custGeom>
            <a:avLst/>
            <a:gdLst>
              <a:gd name="connsiteX0" fmla="*/ 0 w 788566"/>
              <a:gd name="connsiteY0" fmla="*/ 0 h 394282"/>
              <a:gd name="connsiteX1" fmla="*/ 0 w 788566"/>
              <a:gd name="connsiteY1" fmla="*/ 394282 h 394282"/>
              <a:gd name="connsiteX2" fmla="*/ 788566 w 788566"/>
              <a:gd name="connsiteY2" fmla="*/ 394282 h 394282"/>
              <a:gd name="connsiteX3" fmla="*/ 780177 w 788566"/>
              <a:gd name="connsiteY3" fmla="*/ 16778 h 394282"/>
              <a:gd name="connsiteX4" fmla="*/ 0 w 788566"/>
              <a:gd name="connsiteY4" fmla="*/ 0 h 39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66" h="394282">
                <a:moveTo>
                  <a:pt x="0" y="0"/>
                </a:moveTo>
                <a:lnTo>
                  <a:pt x="0" y="394282"/>
                </a:lnTo>
                <a:lnTo>
                  <a:pt x="788566" y="394282"/>
                </a:lnTo>
                <a:lnTo>
                  <a:pt x="780177" y="16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268278B4-D339-4D8D-9437-280679C903F0}"/>
              </a:ext>
            </a:extLst>
          </p:cNvPr>
          <p:cNvSpPr/>
          <p:nvPr/>
        </p:nvSpPr>
        <p:spPr>
          <a:xfrm>
            <a:off x="5150498" y="6027576"/>
            <a:ext cx="2313992" cy="774440"/>
          </a:xfrm>
          <a:custGeom>
            <a:avLst/>
            <a:gdLst>
              <a:gd name="connsiteX0" fmla="*/ 755780 w 2313992"/>
              <a:gd name="connsiteY0" fmla="*/ 9330 h 774440"/>
              <a:gd name="connsiteX1" fmla="*/ 2313992 w 2313992"/>
              <a:gd name="connsiteY1" fmla="*/ 0 h 774440"/>
              <a:gd name="connsiteX2" fmla="*/ 2304661 w 2313992"/>
              <a:gd name="connsiteY2" fmla="*/ 774440 h 774440"/>
              <a:gd name="connsiteX3" fmla="*/ 0 w 2313992"/>
              <a:gd name="connsiteY3" fmla="*/ 765110 h 774440"/>
              <a:gd name="connsiteX4" fmla="*/ 0 w 2313992"/>
              <a:gd name="connsiteY4" fmla="*/ 382555 h 77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3992" h="774440">
                <a:moveTo>
                  <a:pt x="755780" y="9330"/>
                </a:moveTo>
                <a:lnTo>
                  <a:pt x="2313992" y="0"/>
                </a:lnTo>
                <a:lnTo>
                  <a:pt x="2304661" y="774440"/>
                </a:lnTo>
                <a:lnTo>
                  <a:pt x="0" y="765110"/>
                </a:lnTo>
                <a:lnTo>
                  <a:pt x="0" y="38255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A251FB4-34DE-40F1-A66D-AFBA963F3D8C}"/>
              </a:ext>
            </a:extLst>
          </p:cNvPr>
          <p:cNvSpPr txBox="1"/>
          <p:nvPr/>
        </p:nvSpPr>
        <p:spPr>
          <a:xfrm>
            <a:off x="5086646" y="6073547"/>
            <a:ext cx="8679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Pfarrkirche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9B9F923-12DE-4AD4-A8A1-309AA3C69881}"/>
              </a:ext>
            </a:extLst>
          </p:cNvPr>
          <p:cNvSpPr txBox="1"/>
          <p:nvPr/>
        </p:nvSpPr>
        <p:spPr>
          <a:xfrm>
            <a:off x="8095377" y="250330"/>
            <a:ext cx="2689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Der Weg zu Fuß </a:t>
            </a:r>
          </a:p>
          <a:p>
            <a:r>
              <a:rPr lang="de-AT" dirty="0"/>
              <a:t>vom Pfarrfriedhof Penzing </a:t>
            </a:r>
          </a:p>
          <a:p>
            <a:r>
              <a:rPr lang="de-AT" dirty="0"/>
              <a:t>zum Pfarrzentrum</a:t>
            </a:r>
          </a:p>
        </p:txBody>
      </p:sp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E8570877-FFC0-476E-8114-CD05F14CD624}"/>
              </a:ext>
            </a:extLst>
          </p:cNvPr>
          <p:cNvSpPr/>
          <p:nvPr/>
        </p:nvSpPr>
        <p:spPr>
          <a:xfrm>
            <a:off x="9993085" y="979715"/>
            <a:ext cx="1399592" cy="9330"/>
          </a:xfrm>
          <a:custGeom>
            <a:avLst/>
            <a:gdLst>
              <a:gd name="connsiteX0" fmla="*/ 0 w 1399592"/>
              <a:gd name="connsiteY0" fmla="*/ 0 h 9330"/>
              <a:gd name="connsiteX1" fmla="*/ 1399592 w 1399592"/>
              <a:gd name="connsiteY1" fmla="*/ 9330 h 9330"/>
              <a:gd name="connsiteX2" fmla="*/ 1390261 w 1399592"/>
              <a:gd name="connsiteY2" fmla="*/ 9330 h 9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9592" h="9330">
                <a:moveTo>
                  <a:pt x="0" y="0"/>
                </a:moveTo>
                <a:lnTo>
                  <a:pt x="1399592" y="9330"/>
                </a:lnTo>
                <a:lnTo>
                  <a:pt x="1390261" y="9330"/>
                </a:lnTo>
              </a:path>
            </a:pathLst>
          </a:custGeom>
          <a:noFill/>
          <a:ln w="44450" cap="rnd">
            <a:solidFill>
              <a:srgbClr val="FF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4BD55486-11B2-40D6-9032-6129A8B64245}"/>
              </a:ext>
            </a:extLst>
          </p:cNvPr>
          <p:cNvSpPr/>
          <p:nvPr/>
        </p:nvSpPr>
        <p:spPr>
          <a:xfrm>
            <a:off x="233265" y="3778898"/>
            <a:ext cx="2202025" cy="1828800"/>
          </a:xfrm>
          <a:custGeom>
            <a:avLst/>
            <a:gdLst>
              <a:gd name="connsiteX0" fmla="*/ 139959 w 2202025"/>
              <a:gd name="connsiteY0" fmla="*/ 27992 h 1828800"/>
              <a:gd name="connsiteX1" fmla="*/ 0 w 2202025"/>
              <a:gd name="connsiteY1" fmla="*/ 214604 h 1828800"/>
              <a:gd name="connsiteX2" fmla="*/ 233266 w 2202025"/>
              <a:gd name="connsiteY2" fmla="*/ 354563 h 1828800"/>
              <a:gd name="connsiteX3" fmla="*/ 27992 w 2202025"/>
              <a:gd name="connsiteY3" fmla="*/ 569167 h 1828800"/>
              <a:gd name="connsiteX4" fmla="*/ 195943 w 2202025"/>
              <a:gd name="connsiteY4" fmla="*/ 746449 h 1828800"/>
              <a:gd name="connsiteX5" fmla="*/ 65315 w 2202025"/>
              <a:gd name="connsiteY5" fmla="*/ 877078 h 1828800"/>
              <a:gd name="connsiteX6" fmla="*/ 195943 w 2202025"/>
              <a:gd name="connsiteY6" fmla="*/ 1129004 h 1828800"/>
              <a:gd name="connsiteX7" fmla="*/ 46653 w 2202025"/>
              <a:gd name="connsiteY7" fmla="*/ 1324947 h 1828800"/>
              <a:gd name="connsiteX8" fmla="*/ 214604 w 2202025"/>
              <a:gd name="connsiteY8" fmla="*/ 1483567 h 1828800"/>
              <a:gd name="connsiteX9" fmla="*/ 93306 w 2202025"/>
              <a:gd name="connsiteY9" fmla="*/ 1539551 h 1828800"/>
              <a:gd name="connsiteX10" fmla="*/ 419878 w 2202025"/>
              <a:gd name="connsiteY10" fmla="*/ 1651518 h 1828800"/>
              <a:gd name="connsiteX11" fmla="*/ 429208 w 2202025"/>
              <a:gd name="connsiteY11" fmla="*/ 1828800 h 1828800"/>
              <a:gd name="connsiteX12" fmla="*/ 2174033 w 2202025"/>
              <a:gd name="connsiteY12" fmla="*/ 1511559 h 1828800"/>
              <a:gd name="connsiteX13" fmla="*/ 2202025 w 2202025"/>
              <a:gd name="connsiteY13" fmla="*/ 0 h 1828800"/>
              <a:gd name="connsiteX14" fmla="*/ 139959 w 2202025"/>
              <a:gd name="connsiteY14" fmla="*/ 27992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02025" h="1828800">
                <a:moveTo>
                  <a:pt x="139959" y="27992"/>
                </a:moveTo>
                <a:lnTo>
                  <a:pt x="0" y="214604"/>
                </a:lnTo>
                <a:lnTo>
                  <a:pt x="233266" y="354563"/>
                </a:lnTo>
                <a:lnTo>
                  <a:pt x="27992" y="569167"/>
                </a:lnTo>
                <a:lnTo>
                  <a:pt x="195943" y="746449"/>
                </a:lnTo>
                <a:lnTo>
                  <a:pt x="65315" y="877078"/>
                </a:lnTo>
                <a:lnTo>
                  <a:pt x="195943" y="1129004"/>
                </a:lnTo>
                <a:lnTo>
                  <a:pt x="46653" y="1324947"/>
                </a:lnTo>
                <a:lnTo>
                  <a:pt x="214604" y="1483567"/>
                </a:lnTo>
                <a:lnTo>
                  <a:pt x="93306" y="1539551"/>
                </a:lnTo>
                <a:lnTo>
                  <a:pt x="419878" y="1651518"/>
                </a:lnTo>
                <a:lnTo>
                  <a:pt x="429208" y="1828800"/>
                </a:lnTo>
                <a:lnTo>
                  <a:pt x="2174033" y="1511559"/>
                </a:lnTo>
                <a:lnTo>
                  <a:pt x="2202025" y="0"/>
                </a:lnTo>
                <a:lnTo>
                  <a:pt x="139959" y="2799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5C35C9A5-1E11-4A8D-989A-D228645E640C}"/>
              </a:ext>
            </a:extLst>
          </p:cNvPr>
          <p:cNvCxnSpPr/>
          <p:nvPr/>
        </p:nvCxnSpPr>
        <p:spPr>
          <a:xfrm>
            <a:off x="138710" y="4840189"/>
            <a:ext cx="8724122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00FAD511-39BA-44B9-AFF8-2DFACC53F364}"/>
              </a:ext>
            </a:extLst>
          </p:cNvPr>
          <p:cNvCxnSpPr>
            <a:cxnSpLocks/>
          </p:cNvCxnSpPr>
          <p:nvPr/>
        </p:nvCxnSpPr>
        <p:spPr>
          <a:xfrm>
            <a:off x="102394" y="4822031"/>
            <a:ext cx="8760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AF877022-DF9D-4FBA-BFEC-5A1A17CFE360}"/>
              </a:ext>
            </a:extLst>
          </p:cNvPr>
          <p:cNvCxnSpPr>
            <a:cxnSpLocks/>
          </p:cNvCxnSpPr>
          <p:nvPr/>
        </p:nvCxnSpPr>
        <p:spPr>
          <a:xfrm>
            <a:off x="102394" y="4859962"/>
            <a:ext cx="8760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0226FCF7-741B-4C88-85F8-0892EDFB5362}"/>
              </a:ext>
            </a:extLst>
          </p:cNvPr>
          <p:cNvSpPr txBox="1"/>
          <p:nvPr/>
        </p:nvSpPr>
        <p:spPr>
          <a:xfrm>
            <a:off x="5208694" y="5747586"/>
            <a:ext cx="1341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Cumberlandstraße</a:t>
            </a:r>
            <a:endParaRPr lang="de-AT" sz="1200" dirty="0"/>
          </a:p>
        </p:txBody>
      </p:sp>
      <p:sp>
        <p:nvSpPr>
          <p:cNvPr id="51" name="Freihandform: Form 50">
            <a:extLst>
              <a:ext uri="{FF2B5EF4-FFF2-40B4-BE49-F238E27FC236}">
                <a16:creationId xmlns:a16="http://schemas.microsoft.com/office/drawing/2014/main" id="{F0E75C76-9FD5-4D4D-8076-0AE42C7C3D39}"/>
              </a:ext>
            </a:extLst>
          </p:cNvPr>
          <p:cNvSpPr/>
          <p:nvPr/>
        </p:nvSpPr>
        <p:spPr>
          <a:xfrm>
            <a:off x="2400300" y="4243388"/>
            <a:ext cx="128588" cy="1047750"/>
          </a:xfrm>
          <a:custGeom>
            <a:avLst/>
            <a:gdLst>
              <a:gd name="connsiteX0" fmla="*/ 23813 w 128588"/>
              <a:gd name="connsiteY0" fmla="*/ 0 h 1047750"/>
              <a:gd name="connsiteX1" fmla="*/ 128588 w 128588"/>
              <a:gd name="connsiteY1" fmla="*/ 80962 h 1047750"/>
              <a:gd name="connsiteX2" fmla="*/ 114300 w 128588"/>
              <a:gd name="connsiteY2" fmla="*/ 976312 h 1047750"/>
              <a:gd name="connsiteX3" fmla="*/ 0 w 128588"/>
              <a:gd name="connsiteY3" fmla="*/ 1047750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88" h="1047750">
                <a:moveTo>
                  <a:pt x="23813" y="0"/>
                </a:moveTo>
                <a:lnTo>
                  <a:pt x="128588" y="80962"/>
                </a:lnTo>
                <a:lnTo>
                  <a:pt x="114300" y="976312"/>
                </a:lnTo>
                <a:lnTo>
                  <a:pt x="0" y="10477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2" name="Freihandform: Form 51">
            <a:extLst>
              <a:ext uri="{FF2B5EF4-FFF2-40B4-BE49-F238E27FC236}">
                <a16:creationId xmlns:a16="http://schemas.microsoft.com/office/drawing/2014/main" id="{49D40A31-D51F-4478-8440-37A7318C56E0}"/>
              </a:ext>
            </a:extLst>
          </p:cNvPr>
          <p:cNvSpPr/>
          <p:nvPr/>
        </p:nvSpPr>
        <p:spPr>
          <a:xfrm flipH="1">
            <a:off x="2717217" y="4254260"/>
            <a:ext cx="121864" cy="1047750"/>
          </a:xfrm>
          <a:custGeom>
            <a:avLst/>
            <a:gdLst>
              <a:gd name="connsiteX0" fmla="*/ 23813 w 128588"/>
              <a:gd name="connsiteY0" fmla="*/ 0 h 1047750"/>
              <a:gd name="connsiteX1" fmla="*/ 128588 w 128588"/>
              <a:gd name="connsiteY1" fmla="*/ 80962 h 1047750"/>
              <a:gd name="connsiteX2" fmla="*/ 114300 w 128588"/>
              <a:gd name="connsiteY2" fmla="*/ 976312 h 1047750"/>
              <a:gd name="connsiteX3" fmla="*/ 0 w 128588"/>
              <a:gd name="connsiteY3" fmla="*/ 1047750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88" h="1047750">
                <a:moveTo>
                  <a:pt x="23813" y="0"/>
                </a:moveTo>
                <a:lnTo>
                  <a:pt x="128588" y="80962"/>
                </a:lnTo>
                <a:lnTo>
                  <a:pt x="114300" y="976312"/>
                </a:lnTo>
                <a:lnTo>
                  <a:pt x="0" y="10477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042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3F93C953-4375-4C4C-9140-3BFF9D36D649}"/>
              </a:ext>
            </a:extLst>
          </p:cNvPr>
          <p:cNvSpPr/>
          <p:nvPr/>
        </p:nvSpPr>
        <p:spPr>
          <a:xfrm>
            <a:off x="2827090" y="50333"/>
            <a:ext cx="4748169" cy="2416029"/>
          </a:xfrm>
          <a:custGeom>
            <a:avLst/>
            <a:gdLst>
              <a:gd name="connsiteX0" fmla="*/ 0 w 4748169"/>
              <a:gd name="connsiteY0" fmla="*/ 0 h 2416029"/>
              <a:gd name="connsiteX1" fmla="*/ 0 w 4748169"/>
              <a:gd name="connsiteY1" fmla="*/ 2416029 h 2416029"/>
              <a:gd name="connsiteX2" fmla="*/ 2004969 w 4748169"/>
              <a:gd name="connsiteY2" fmla="*/ 2407640 h 2416029"/>
              <a:gd name="connsiteX3" fmla="*/ 1996580 w 4748169"/>
              <a:gd name="connsiteY3" fmla="*/ 2038525 h 2416029"/>
              <a:gd name="connsiteX4" fmla="*/ 2139193 w 4748169"/>
              <a:gd name="connsiteY4" fmla="*/ 2046914 h 2416029"/>
              <a:gd name="connsiteX5" fmla="*/ 2139193 w 4748169"/>
              <a:gd name="connsiteY5" fmla="*/ 2407640 h 2416029"/>
              <a:gd name="connsiteX6" fmla="*/ 4748169 w 4748169"/>
              <a:gd name="connsiteY6" fmla="*/ 2390862 h 2416029"/>
              <a:gd name="connsiteX7" fmla="*/ 4714613 w 4748169"/>
              <a:gd name="connsiteY7" fmla="*/ 41945 h 2416029"/>
              <a:gd name="connsiteX8" fmla="*/ 4714613 w 4748169"/>
              <a:gd name="connsiteY8" fmla="*/ 41945 h 2416029"/>
              <a:gd name="connsiteX9" fmla="*/ 0 w 4748169"/>
              <a:gd name="connsiteY9" fmla="*/ 0 h 2416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8169" h="2416029">
                <a:moveTo>
                  <a:pt x="0" y="0"/>
                </a:moveTo>
                <a:lnTo>
                  <a:pt x="0" y="2416029"/>
                </a:lnTo>
                <a:lnTo>
                  <a:pt x="2004969" y="2407640"/>
                </a:lnTo>
                <a:lnTo>
                  <a:pt x="1996580" y="2038525"/>
                </a:lnTo>
                <a:lnTo>
                  <a:pt x="2139193" y="2046914"/>
                </a:lnTo>
                <a:lnTo>
                  <a:pt x="2139193" y="2407640"/>
                </a:lnTo>
                <a:lnTo>
                  <a:pt x="4748169" y="2390862"/>
                </a:lnTo>
                <a:lnTo>
                  <a:pt x="4714613" y="41945"/>
                </a:lnTo>
                <a:lnTo>
                  <a:pt x="4714613" y="4194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92B02C45-1F98-4304-9D93-FFB600A2BB56}"/>
              </a:ext>
            </a:extLst>
          </p:cNvPr>
          <p:cNvSpPr/>
          <p:nvPr/>
        </p:nvSpPr>
        <p:spPr>
          <a:xfrm>
            <a:off x="3733101" y="612395"/>
            <a:ext cx="2818701" cy="1476463"/>
          </a:xfrm>
          <a:custGeom>
            <a:avLst/>
            <a:gdLst>
              <a:gd name="connsiteX0" fmla="*/ 0 w 2818701"/>
              <a:gd name="connsiteY0" fmla="*/ 570452 h 1476463"/>
              <a:gd name="connsiteX1" fmla="*/ 8389 w 2818701"/>
              <a:gd name="connsiteY1" fmla="*/ 1459685 h 1476463"/>
              <a:gd name="connsiteX2" fmla="*/ 1661020 w 2818701"/>
              <a:gd name="connsiteY2" fmla="*/ 1476463 h 1476463"/>
              <a:gd name="connsiteX3" fmla="*/ 2818701 w 2818701"/>
              <a:gd name="connsiteY3" fmla="*/ 1216404 h 1476463"/>
              <a:gd name="connsiteX4" fmla="*/ 2600587 w 2818701"/>
              <a:gd name="connsiteY4" fmla="*/ 0 h 1476463"/>
              <a:gd name="connsiteX5" fmla="*/ 1434517 w 2818701"/>
              <a:gd name="connsiteY5" fmla="*/ 268448 h 1476463"/>
              <a:gd name="connsiteX6" fmla="*/ 486561 w 2818701"/>
              <a:gd name="connsiteY6" fmla="*/ 285226 h 1476463"/>
              <a:gd name="connsiteX7" fmla="*/ 0 w 2818701"/>
              <a:gd name="connsiteY7" fmla="*/ 570452 h 147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8701" h="1476463">
                <a:moveTo>
                  <a:pt x="0" y="570452"/>
                </a:moveTo>
                <a:cubicBezTo>
                  <a:pt x="2796" y="866863"/>
                  <a:pt x="5593" y="1163274"/>
                  <a:pt x="8389" y="1459685"/>
                </a:cubicBezTo>
                <a:lnTo>
                  <a:pt x="1661020" y="1476463"/>
                </a:lnTo>
                <a:lnTo>
                  <a:pt x="2818701" y="1216404"/>
                </a:lnTo>
                <a:lnTo>
                  <a:pt x="2600587" y="0"/>
                </a:lnTo>
                <a:lnTo>
                  <a:pt x="1434517" y="268448"/>
                </a:lnTo>
                <a:lnTo>
                  <a:pt x="486561" y="285226"/>
                </a:lnTo>
                <a:lnTo>
                  <a:pt x="0" y="57045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6215ABBD-8001-4178-8D07-1A017B68676F}"/>
              </a:ext>
            </a:extLst>
          </p:cNvPr>
          <p:cNvSpPr/>
          <p:nvPr/>
        </p:nvSpPr>
        <p:spPr>
          <a:xfrm>
            <a:off x="2818701" y="2726421"/>
            <a:ext cx="1954635" cy="788565"/>
          </a:xfrm>
          <a:custGeom>
            <a:avLst/>
            <a:gdLst>
              <a:gd name="connsiteX0" fmla="*/ 0 w 1954635"/>
              <a:gd name="connsiteY0" fmla="*/ 41945 h 788565"/>
              <a:gd name="connsiteX1" fmla="*/ 1954635 w 1954635"/>
              <a:gd name="connsiteY1" fmla="*/ 0 h 788565"/>
              <a:gd name="connsiteX2" fmla="*/ 1937857 w 1954635"/>
              <a:gd name="connsiteY2" fmla="*/ 788565 h 788565"/>
              <a:gd name="connsiteX3" fmla="*/ 33556 w 1954635"/>
              <a:gd name="connsiteY3" fmla="*/ 763398 h 788565"/>
              <a:gd name="connsiteX4" fmla="*/ 0 w 1954635"/>
              <a:gd name="connsiteY4" fmla="*/ 41945 h 788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635" h="788565">
                <a:moveTo>
                  <a:pt x="0" y="41945"/>
                </a:moveTo>
                <a:lnTo>
                  <a:pt x="1954635" y="0"/>
                </a:lnTo>
                <a:lnTo>
                  <a:pt x="1937857" y="788565"/>
                </a:lnTo>
                <a:lnTo>
                  <a:pt x="33556" y="763398"/>
                </a:lnTo>
                <a:lnTo>
                  <a:pt x="0" y="4194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F52341-635F-4B5C-9518-AA1EE22325CB}"/>
              </a:ext>
            </a:extLst>
          </p:cNvPr>
          <p:cNvSpPr txBox="1"/>
          <p:nvPr/>
        </p:nvSpPr>
        <p:spPr>
          <a:xfrm>
            <a:off x="5276676" y="889015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Friedhof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26CBB1A-2072-4F35-88E1-1A0447440DE1}"/>
              </a:ext>
            </a:extLst>
          </p:cNvPr>
          <p:cNvSpPr txBox="1"/>
          <p:nvPr/>
        </p:nvSpPr>
        <p:spPr>
          <a:xfrm>
            <a:off x="3245627" y="167670"/>
            <a:ext cx="1392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Matznerpark</a:t>
            </a:r>
            <a:endParaRPr lang="de-AT" dirty="0"/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EBF47E7D-4014-4BE9-AC5C-780E5C327EB0}"/>
              </a:ext>
            </a:extLst>
          </p:cNvPr>
          <p:cNvSpPr/>
          <p:nvPr/>
        </p:nvSpPr>
        <p:spPr>
          <a:xfrm>
            <a:off x="2827090" y="3766656"/>
            <a:ext cx="4773336" cy="939567"/>
          </a:xfrm>
          <a:custGeom>
            <a:avLst/>
            <a:gdLst>
              <a:gd name="connsiteX0" fmla="*/ 0 w 4773336"/>
              <a:gd name="connsiteY0" fmla="*/ 16778 h 939567"/>
              <a:gd name="connsiteX1" fmla="*/ 1954635 w 4773336"/>
              <a:gd name="connsiteY1" fmla="*/ 8389 h 939567"/>
              <a:gd name="connsiteX2" fmla="*/ 1954635 w 4773336"/>
              <a:gd name="connsiteY2" fmla="*/ 612396 h 939567"/>
              <a:gd name="connsiteX3" fmla="*/ 2348917 w 4773336"/>
              <a:gd name="connsiteY3" fmla="*/ 595618 h 939567"/>
              <a:gd name="connsiteX4" fmla="*/ 2374084 w 4773336"/>
              <a:gd name="connsiteY4" fmla="*/ 8389 h 939567"/>
              <a:gd name="connsiteX5" fmla="*/ 4773336 w 4773336"/>
              <a:gd name="connsiteY5" fmla="*/ 0 h 939567"/>
              <a:gd name="connsiteX6" fmla="*/ 4773336 w 4773336"/>
              <a:gd name="connsiteY6" fmla="*/ 939567 h 939567"/>
              <a:gd name="connsiteX7" fmla="*/ 0 w 4773336"/>
              <a:gd name="connsiteY7" fmla="*/ 889233 h 939567"/>
              <a:gd name="connsiteX8" fmla="*/ 0 w 4773336"/>
              <a:gd name="connsiteY8" fmla="*/ 16778 h 939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73336" h="939567">
                <a:moveTo>
                  <a:pt x="0" y="16778"/>
                </a:moveTo>
                <a:lnTo>
                  <a:pt x="1954635" y="8389"/>
                </a:lnTo>
                <a:lnTo>
                  <a:pt x="1954635" y="612396"/>
                </a:lnTo>
                <a:lnTo>
                  <a:pt x="2348917" y="595618"/>
                </a:lnTo>
                <a:lnTo>
                  <a:pt x="2374084" y="8389"/>
                </a:lnTo>
                <a:lnTo>
                  <a:pt x="4773336" y="0"/>
                </a:lnTo>
                <a:lnTo>
                  <a:pt x="4773336" y="939567"/>
                </a:lnTo>
                <a:lnTo>
                  <a:pt x="0" y="889233"/>
                </a:lnTo>
                <a:lnTo>
                  <a:pt x="0" y="1677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26501824-668C-4E5B-9BC9-7156DCC22FC7}"/>
              </a:ext>
            </a:extLst>
          </p:cNvPr>
          <p:cNvSpPr/>
          <p:nvPr/>
        </p:nvSpPr>
        <p:spPr>
          <a:xfrm>
            <a:off x="5041783" y="2734810"/>
            <a:ext cx="2004969" cy="805343"/>
          </a:xfrm>
          <a:custGeom>
            <a:avLst/>
            <a:gdLst>
              <a:gd name="connsiteX0" fmla="*/ 8389 w 2004969"/>
              <a:gd name="connsiteY0" fmla="*/ 0 h 805343"/>
              <a:gd name="connsiteX1" fmla="*/ 0 w 2004969"/>
              <a:gd name="connsiteY1" fmla="*/ 788565 h 805343"/>
              <a:gd name="connsiteX2" fmla="*/ 1912690 w 2004969"/>
              <a:gd name="connsiteY2" fmla="*/ 805343 h 805343"/>
              <a:gd name="connsiteX3" fmla="*/ 1812023 w 2004969"/>
              <a:gd name="connsiteY3" fmla="*/ 612396 h 805343"/>
              <a:gd name="connsiteX4" fmla="*/ 2004969 w 2004969"/>
              <a:gd name="connsiteY4" fmla="*/ 402672 h 805343"/>
              <a:gd name="connsiteX5" fmla="*/ 1853967 w 2004969"/>
              <a:gd name="connsiteY5" fmla="*/ 243281 h 805343"/>
              <a:gd name="connsiteX6" fmla="*/ 1979802 w 2004969"/>
              <a:gd name="connsiteY6" fmla="*/ 8389 h 805343"/>
              <a:gd name="connsiteX7" fmla="*/ 8389 w 2004969"/>
              <a:gd name="connsiteY7" fmla="*/ 0 h 80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4969" h="805343">
                <a:moveTo>
                  <a:pt x="8389" y="0"/>
                </a:moveTo>
                <a:cubicBezTo>
                  <a:pt x="5593" y="262855"/>
                  <a:pt x="2796" y="525710"/>
                  <a:pt x="0" y="788565"/>
                </a:cubicBezTo>
                <a:lnTo>
                  <a:pt x="1912690" y="805343"/>
                </a:lnTo>
                <a:lnTo>
                  <a:pt x="1812023" y="612396"/>
                </a:lnTo>
                <a:lnTo>
                  <a:pt x="2004969" y="402672"/>
                </a:lnTo>
                <a:lnTo>
                  <a:pt x="1853967" y="243281"/>
                </a:lnTo>
                <a:lnTo>
                  <a:pt x="1979802" y="8389"/>
                </a:lnTo>
                <a:lnTo>
                  <a:pt x="8389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89973ED-55E1-4A99-9D64-7C0D177BAF60}"/>
              </a:ext>
            </a:extLst>
          </p:cNvPr>
          <p:cNvSpPr/>
          <p:nvPr/>
        </p:nvSpPr>
        <p:spPr>
          <a:xfrm>
            <a:off x="2827090" y="4915948"/>
            <a:ext cx="4764947" cy="889233"/>
          </a:xfrm>
          <a:custGeom>
            <a:avLst/>
            <a:gdLst>
              <a:gd name="connsiteX0" fmla="*/ 16778 w 4764947"/>
              <a:gd name="connsiteY0" fmla="*/ 0 h 889233"/>
              <a:gd name="connsiteX1" fmla="*/ 4764947 w 4764947"/>
              <a:gd name="connsiteY1" fmla="*/ 41945 h 889233"/>
              <a:gd name="connsiteX2" fmla="*/ 4739780 w 4764947"/>
              <a:gd name="connsiteY2" fmla="*/ 889233 h 889233"/>
              <a:gd name="connsiteX3" fmla="*/ 2340528 w 4764947"/>
              <a:gd name="connsiteY3" fmla="*/ 830510 h 889233"/>
              <a:gd name="connsiteX4" fmla="*/ 2357306 w 4764947"/>
              <a:gd name="connsiteY4" fmla="*/ 226502 h 889233"/>
              <a:gd name="connsiteX5" fmla="*/ 1937857 w 4764947"/>
              <a:gd name="connsiteY5" fmla="*/ 218113 h 889233"/>
              <a:gd name="connsiteX6" fmla="*/ 1946246 w 4764947"/>
              <a:gd name="connsiteY6" fmla="*/ 436227 h 889233"/>
              <a:gd name="connsiteX7" fmla="*/ 0 w 4764947"/>
              <a:gd name="connsiteY7" fmla="*/ 385893 h 889233"/>
              <a:gd name="connsiteX8" fmla="*/ 16778 w 4764947"/>
              <a:gd name="connsiteY8" fmla="*/ 0 h 889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64947" h="889233">
                <a:moveTo>
                  <a:pt x="16778" y="0"/>
                </a:moveTo>
                <a:lnTo>
                  <a:pt x="4764947" y="41945"/>
                </a:lnTo>
                <a:lnTo>
                  <a:pt x="4739780" y="889233"/>
                </a:lnTo>
                <a:lnTo>
                  <a:pt x="2340528" y="830510"/>
                </a:lnTo>
                <a:lnTo>
                  <a:pt x="2357306" y="226502"/>
                </a:lnTo>
                <a:lnTo>
                  <a:pt x="1937857" y="218113"/>
                </a:lnTo>
                <a:lnTo>
                  <a:pt x="1946246" y="436227"/>
                </a:lnTo>
                <a:lnTo>
                  <a:pt x="0" y="385893"/>
                </a:lnTo>
                <a:lnTo>
                  <a:pt x="1677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981EFA-4F63-427B-8E47-22E9CD072F9B}"/>
              </a:ext>
            </a:extLst>
          </p:cNvPr>
          <p:cNvSpPr txBox="1"/>
          <p:nvPr/>
        </p:nvSpPr>
        <p:spPr>
          <a:xfrm rot="16200000">
            <a:off x="4328382" y="2997060"/>
            <a:ext cx="1052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Einwanggasse</a:t>
            </a:r>
            <a:endParaRPr lang="de-AT" sz="12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9BC6507-5BC0-4FDE-B0D7-72F7B969EF39}"/>
              </a:ext>
            </a:extLst>
          </p:cNvPr>
          <p:cNvSpPr txBox="1"/>
          <p:nvPr/>
        </p:nvSpPr>
        <p:spPr>
          <a:xfrm rot="16200000">
            <a:off x="4488070" y="4615405"/>
            <a:ext cx="1034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Unterführung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68817A0-29D4-419E-AE11-B04D0C39764C}"/>
              </a:ext>
            </a:extLst>
          </p:cNvPr>
          <p:cNvSpPr txBox="1"/>
          <p:nvPr/>
        </p:nvSpPr>
        <p:spPr>
          <a:xfrm>
            <a:off x="5764149" y="4601624"/>
            <a:ext cx="1263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Westbahnstrecke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76B8933-84AC-42A5-9B83-B008C77CFB0F}"/>
              </a:ext>
            </a:extLst>
          </p:cNvPr>
          <p:cNvSpPr txBox="1"/>
          <p:nvPr/>
        </p:nvSpPr>
        <p:spPr>
          <a:xfrm>
            <a:off x="2738093" y="4582963"/>
            <a:ext cx="1263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Westbahnstrecke</a:t>
            </a:r>
          </a:p>
        </p:txBody>
      </p:sp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8824AC6A-4793-40B7-966A-29FE72742949}"/>
              </a:ext>
            </a:extLst>
          </p:cNvPr>
          <p:cNvSpPr/>
          <p:nvPr/>
        </p:nvSpPr>
        <p:spPr>
          <a:xfrm>
            <a:off x="3271706" y="5587068"/>
            <a:ext cx="788566" cy="394282"/>
          </a:xfrm>
          <a:custGeom>
            <a:avLst/>
            <a:gdLst>
              <a:gd name="connsiteX0" fmla="*/ 0 w 788566"/>
              <a:gd name="connsiteY0" fmla="*/ 0 h 394282"/>
              <a:gd name="connsiteX1" fmla="*/ 0 w 788566"/>
              <a:gd name="connsiteY1" fmla="*/ 394282 h 394282"/>
              <a:gd name="connsiteX2" fmla="*/ 788566 w 788566"/>
              <a:gd name="connsiteY2" fmla="*/ 394282 h 394282"/>
              <a:gd name="connsiteX3" fmla="*/ 780177 w 788566"/>
              <a:gd name="connsiteY3" fmla="*/ 16778 h 394282"/>
              <a:gd name="connsiteX4" fmla="*/ 0 w 788566"/>
              <a:gd name="connsiteY4" fmla="*/ 0 h 39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66" h="394282">
                <a:moveTo>
                  <a:pt x="0" y="0"/>
                </a:moveTo>
                <a:lnTo>
                  <a:pt x="0" y="394282"/>
                </a:lnTo>
                <a:lnTo>
                  <a:pt x="788566" y="394282"/>
                </a:lnTo>
                <a:lnTo>
                  <a:pt x="780177" y="16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04B9CE8-C974-4CC8-8407-78CA4DF7FA7C}"/>
              </a:ext>
            </a:extLst>
          </p:cNvPr>
          <p:cNvSpPr txBox="1"/>
          <p:nvPr/>
        </p:nvSpPr>
        <p:spPr>
          <a:xfrm>
            <a:off x="3161171" y="5968606"/>
            <a:ext cx="1009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Pfarrzentrum</a:t>
            </a: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34A4F1D3-2F1F-4118-AC9D-0C7414366F33}"/>
              </a:ext>
            </a:extLst>
          </p:cNvPr>
          <p:cNvSpPr/>
          <p:nvPr/>
        </p:nvSpPr>
        <p:spPr>
          <a:xfrm>
            <a:off x="3592286" y="1558212"/>
            <a:ext cx="1343608" cy="4198776"/>
          </a:xfrm>
          <a:custGeom>
            <a:avLst/>
            <a:gdLst>
              <a:gd name="connsiteX0" fmla="*/ 1315616 w 1343608"/>
              <a:gd name="connsiteY0" fmla="*/ 0 h 4198776"/>
              <a:gd name="connsiteX1" fmla="*/ 1315616 w 1343608"/>
              <a:gd name="connsiteY1" fmla="*/ 516636 h 4198776"/>
              <a:gd name="connsiteX2" fmla="*/ 1315616 w 1343608"/>
              <a:gd name="connsiteY2" fmla="*/ 1054359 h 4198776"/>
              <a:gd name="connsiteX3" fmla="*/ 1330172 w 1343608"/>
              <a:gd name="connsiteY3" fmla="*/ 1626886 h 4198776"/>
              <a:gd name="connsiteX4" fmla="*/ 1343608 w 1343608"/>
              <a:gd name="connsiteY4" fmla="*/ 2155372 h 4198776"/>
              <a:gd name="connsiteX5" fmla="*/ 1334837 w 1343608"/>
              <a:gd name="connsiteY5" fmla="*/ 2707931 h 4198776"/>
              <a:gd name="connsiteX6" fmla="*/ 1324947 w 1343608"/>
              <a:gd name="connsiteY6" fmla="*/ 3331029 h 4198776"/>
              <a:gd name="connsiteX7" fmla="*/ 1315616 w 1343608"/>
              <a:gd name="connsiteY7" fmla="*/ 3918857 h 4198776"/>
              <a:gd name="connsiteX8" fmla="*/ 631496 w 1343608"/>
              <a:gd name="connsiteY8" fmla="*/ 3889746 h 4198776"/>
              <a:gd name="connsiteX9" fmla="*/ 0 w 1343608"/>
              <a:gd name="connsiteY9" fmla="*/ 3862874 h 4198776"/>
              <a:gd name="connsiteX10" fmla="*/ 0 w 1343608"/>
              <a:gd name="connsiteY10" fmla="*/ 4198776 h 4198776"/>
              <a:gd name="connsiteX11" fmla="*/ 27992 w 1343608"/>
              <a:gd name="connsiteY11" fmla="*/ 4198776 h 4198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43608" h="4198776" extrusionOk="0">
                <a:moveTo>
                  <a:pt x="1315616" y="0"/>
                </a:moveTo>
                <a:cubicBezTo>
                  <a:pt x="1291147" y="167982"/>
                  <a:pt x="1291309" y="334946"/>
                  <a:pt x="1315616" y="516636"/>
                </a:cubicBezTo>
                <a:cubicBezTo>
                  <a:pt x="1339923" y="698326"/>
                  <a:pt x="1293862" y="940587"/>
                  <a:pt x="1315616" y="1054359"/>
                </a:cubicBezTo>
                <a:cubicBezTo>
                  <a:pt x="1309465" y="1188211"/>
                  <a:pt x="1344521" y="1400663"/>
                  <a:pt x="1330172" y="1626886"/>
                </a:cubicBezTo>
                <a:cubicBezTo>
                  <a:pt x="1315823" y="1853109"/>
                  <a:pt x="1351779" y="1934234"/>
                  <a:pt x="1343608" y="2155372"/>
                </a:cubicBezTo>
                <a:cubicBezTo>
                  <a:pt x="1325993" y="2353811"/>
                  <a:pt x="1357684" y="2474692"/>
                  <a:pt x="1334837" y="2707931"/>
                </a:cubicBezTo>
                <a:cubicBezTo>
                  <a:pt x="1311990" y="2941170"/>
                  <a:pt x="1330653" y="3141336"/>
                  <a:pt x="1324947" y="3331029"/>
                </a:cubicBezTo>
                <a:cubicBezTo>
                  <a:pt x="1319241" y="3520722"/>
                  <a:pt x="1343859" y="3689145"/>
                  <a:pt x="1315616" y="3918857"/>
                </a:cubicBezTo>
                <a:cubicBezTo>
                  <a:pt x="988746" y="3925521"/>
                  <a:pt x="874363" y="3879065"/>
                  <a:pt x="631496" y="3889746"/>
                </a:cubicBezTo>
                <a:cubicBezTo>
                  <a:pt x="388629" y="3900427"/>
                  <a:pt x="177278" y="3892317"/>
                  <a:pt x="0" y="3862874"/>
                </a:cubicBezTo>
                <a:cubicBezTo>
                  <a:pt x="12987" y="3947600"/>
                  <a:pt x="-8229" y="4045507"/>
                  <a:pt x="0" y="4198776"/>
                </a:cubicBezTo>
                <a:cubicBezTo>
                  <a:pt x="7630" y="4199616"/>
                  <a:pt x="22276" y="4198168"/>
                  <a:pt x="27992" y="4198776"/>
                </a:cubicBezTo>
              </a:path>
            </a:pathLst>
          </a:custGeom>
          <a:noFill/>
          <a:ln w="44450" cap="rnd">
            <a:solidFill>
              <a:srgbClr val="FF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1315616 w 1343608"/>
                      <a:gd name="connsiteY0" fmla="*/ 0 h 4198776"/>
                      <a:gd name="connsiteX1" fmla="*/ 1315616 w 1343608"/>
                      <a:gd name="connsiteY1" fmla="*/ 1054359 h 4198776"/>
                      <a:gd name="connsiteX2" fmla="*/ 1343608 w 1343608"/>
                      <a:gd name="connsiteY2" fmla="*/ 2155372 h 4198776"/>
                      <a:gd name="connsiteX3" fmla="*/ 1315616 w 1343608"/>
                      <a:gd name="connsiteY3" fmla="*/ 3918857 h 4198776"/>
                      <a:gd name="connsiteX4" fmla="*/ 0 w 1343608"/>
                      <a:gd name="connsiteY4" fmla="*/ 3862874 h 4198776"/>
                      <a:gd name="connsiteX5" fmla="*/ 0 w 1343608"/>
                      <a:gd name="connsiteY5" fmla="*/ 4198776 h 4198776"/>
                      <a:gd name="connsiteX6" fmla="*/ 27992 w 1343608"/>
                      <a:gd name="connsiteY6" fmla="*/ 4198776 h 41987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43608" h="4198776">
                        <a:moveTo>
                          <a:pt x="1315616" y="0"/>
                        </a:moveTo>
                        <a:lnTo>
                          <a:pt x="1315616" y="1054359"/>
                        </a:lnTo>
                        <a:lnTo>
                          <a:pt x="1343608" y="2155372"/>
                        </a:lnTo>
                        <a:lnTo>
                          <a:pt x="1315616" y="3918857"/>
                        </a:lnTo>
                        <a:lnTo>
                          <a:pt x="0" y="3862874"/>
                        </a:lnTo>
                        <a:lnTo>
                          <a:pt x="0" y="4198776"/>
                        </a:lnTo>
                        <a:lnTo>
                          <a:pt x="27992" y="4198776"/>
                        </a:lnTo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FA3ECAF-351F-4EF5-A585-7772C10F1D52}"/>
              </a:ext>
            </a:extLst>
          </p:cNvPr>
          <p:cNvSpPr txBox="1"/>
          <p:nvPr/>
        </p:nvSpPr>
        <p:spPr>
          <a:xfrm>
            <a:off x="5158375" y="2431876"/>
            <a:ext cx="126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Goldschlagstraße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9AB4851-EB87-4F16-BF47-61E582B28EE6}"/>
              </a:ext>
            </a:extLst>
          </p:cNvPr>
          <p:cNvSpPr txBox="1"/>
          <p:nvPr/>
        </p:nvSpPr>
        <p:spPr>
          <a:xfrm>
            <a:off x="3165909" y="2455203"/>
            <a:ext cx="126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Goldschlagstraße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E431DF6-FD70-46D7-B2A1-F335D3570CBA}"/>
              </a:ext>
            </a:extLst>
          </p:cNvPr>
          <p:cNvSpPr txBox="1"/>
          <p:nvPr/>
        </p:nvSpPr>
        <p:spPr>
          <a:xfrm>
            <a:off x="3286048" y="3462054"/>
            <a:ext cx="94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Linzerstraße</a:t>
            </a:r>
            <a:endParaRPr lang="de-AT" sz="1200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7337CBA-9920-4223-8361-ED6637A4052F}"/>
              </a:ext>
            </a:extLst>
          </p:cNvPr>
          <p:cNvSpPr txBox="1"/>
          <p:nvPr/>
        </p:nvSpPr>
        <p:spPr>
          <a:xfrm>
            <a:off x="5793195" y="3483366"/>
            <a:ext cx="94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Linzerstraße</a:t>
            </a:r>
            <a:endParaRPr lang="de-AT" sz="1200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D442A24-ABE6-4FEB-A4B6-23F8DBF0BD89}"/>
              </a:ext>
            </a:extLst>
          </p:cNvPr>
          <p:cNvSpPr txBox="1"/>
          <p:nvPr/>
        </p:nvSpPr>
        <p:spPr>
          <a:xfrm rot="16200000">
            <a:off x="2209208" y="2911577"/>
            <a:ext cx="91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Ameisgasse</a:t>
            </a:r>
            <a:endParaRPr lang="de-AT" sz="1200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7DF0F1D-9295-4B68-9375-3930813F5125}"/>
              </a:ext>
            </a:extLst>
          </p:cNvPr>
          <p:cNvSpPr txBox="1"/>
          <p:nvPr/>
        </p:nvSpPr>
        <p:spPr>
          <a:xfrm rot="16200000">
            <a:off x="2122995" y="4567723"/>
            <a:ext cx="992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Ameisbrücke</a:t>
            </a:r>
            <a:endParaRPr lang="de-AT" sz="1200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2598123-4E7B-4028-9E95-627D88AFF44E}"/>
              </a:ext>
            </a:extLst>
          </p:cNvPr>
          <p:cNvSpPr txBox="1"/>
          <p:nvPr/>
        </p:nvSpPr>
        <p:spPr>
          <a:xfrm>
            <a:off x="2506599" y="5279731"/>
            <a:ext cx="10799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Karlingergasse</a:t>
            </a:r>
            <a:endParaRPr lang="de-AT" sz="1200" dirty="0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C16FD901-BAD0-4EDC-BD18-6CAA4880980C}"/>
              </a:ext>
            </a:extLst>
          </p:cNvPr>
          <p:cNvSpPr/>
          <p:nvPr/>
        </p:nvSpPr>
        <p:spPr>
          <a:xfrm>
            <a:off x="543357" y="2719440"/>
            <a:ext cx="1954635" cy="788565"/>
          </a:xfrm>
          <a:custGeom>
            <a:avLst/>
            <a:gdLst>
              <a:gd name="connsiteX0" fmla="*/ 0 w 1954635"/>
              <a:gd name="connsiteY0" fmla="*/ 41945 h 788565"/>
              <a:gd name="connsiteX1" fmla="*/ 1954635 w 1954635"/>
              <a:gd name="connsiteY1" fmla="*/ 0 h 788565"/>
              <a:gd name="connsiteX2" fmla="*/ 1937857 w 1954635"/>
              <a:gd name="connsiteY2" fmla="*/ 788565 h 788565"/>
              <a:gd name="connsiteX3" fmla="*/ 33556 w 1954635"/>
              <a:gd name="connsiteY3" fmla="*/ 763398 h 788565"/>
              <a:gd name="connsiteX4" fmla="*/ 0 w 1954635"/>
              <a:gd name="connsiteY4" fmla="*/ 41945 h 788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635" h="788565">
                <a:moveTo>
                  <a:pt x="0" y="41945"/>
                </a:moveTo>
                <a:lnTo>
                  <a:pt x="1954635" y="0"/>
                </a:lnTo>
                <a:lnTo>
                  <a:pt x="1937857" y="788565"/>
                </a:lnTo>
                <a:lnTo>
                  <a:pt x="33556" y="763398"/>
                </a:lnTo>
                <a:lnTo>
                  <a:pt x="0" y="4194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0" name="Freihandform: Form 29">
            <a:extLst>
              <a:ext uri="{FF2B5EF4-FFF2-40B4-BE49-F238E27FC236}">
                <a16:creationId xmlns:a16="http://schemas.microsoft.com/office/drawing/2014/main" id="{2A720AA6-1127-442A-91F6-7F4C552FE3F4}"/>
              </a:ext>
            </a:extLst>
          </p:cNvPr>
          <p:cNvSpPr/>
          <p:nvPr/>
        </p:nvSpPr>
        <p:spPr>
          <a:xfrm>
            <a:off x="634482" y="5570376"/>
            <a:ext cx="4114800" cy="1212979"/>
          </a:xfrm>
          <a:custGeom>
            <a:avLst/>
            <a:gdLst>
              <a:gd name="connsiteX0" fmla="*/ 2640563 w 4114800"/>
              <a:gd name="connsiteY0" fmla="*/ 18661 h 1212979"/>
              <a:gd name="connsiteX1" fmla="*/ 1576873 w 4114800"/>
              <a:gd name="connsiteY1" fmla="*/ 0 h 1212979"/>
              <a:gd name="connsiteX2" fmla="*/ 9330 w 4114800"/>
              <a:gd name="connsiteY2" fmla="*/ 279918 h 1212979"/>
              <a:gd name="connsiteX3" fmla="*/ 0 w 4114800"/>
              <a:gd name="connsiteY3" fmla="*/ 699795 h 1212979"/>
              <a:gd name="connsiteX4" fmla="*/ 9330 w 4114800"/>
              <a:gd name="connsiteY4" fmla="*/ 699795 h 1212979"/>
              <a:gd name="connsiteX5" fmla="*/ 186612 w 4114800"/>
              <a:gd name="connsiteY5" fmla="*/ 989044 h 1212979"/>
              <a:gd name="connsiteX6" fmla="*/ 802432 w 4114800"/>
              <a:gd name="connsiteY6" fmla="*/ 690465 h 1212979"/>
              <a:gd name="connsiteX7" fmla="*/ 1194318 w 4114800"/>
              <a:gd name="connsiteY7" fmla="*/ 895738 h 1212979"/>
              <a:gd name="connsiteX8" fmla="*/ 2006081 w 4114800"/>
              <a:gd name="connsiteY8" fmla="*/ 709126 h 1212979"/>
              <a:gd name="connsiteX9" fmla="*/ 2463281 w 4114800"/>
              <a:gd name="connsiteY9" fmla="*/ 1007706 h 1212979"/>
              <a:gd name="connsiteX10" fmla="*/ 3312367 w 4114800"/>
              <a:gd name="connsiteY10" fmla="*/ 802432 h 1212979"/>
              <a:gd name="connsiteX11" fmla="*/ 3769567 w 4114800"/>
              <a:gd name="connsiteY11" fmla="*/ 942391 h 1212979"/>
              <a:gd name="connsiteX12" fmla="*/ 4114800 w 4114800"/>
              <a:gd name="connsiteY12" fmla="*/ 961053 h 1212979"/>
              <a:gd name="connsiteX13" fmla="*/ 4114800 w 4114800"/>
              <a:gd name="connsiteY13" fmla="*/ 1212979 h 121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14800" h="1212979">
                <a:moveTo>
                  <a:pt x="2640563" y="18661"/>
                </a:moveTo>
                <a:lnTo>
                  <a:pt x="1576873" y="0"/>
                </a:lnTo>
                <a:lnTo>
                  <a:pt x="9330" y="279918"/>
                </a:lnTo>
                <a:lnTo>
                  <a:pt x="0" y="699795"/>
                </a:lnTo>
                <a:lnTo>
                  <a:pt x="9330" y="699795"/>
                </a:lnTo>
                <a:lnTo>
                  <a:pt x="186612" y="989044"/>
                </a:lnTo>
                <a:lnTo>
                  <a:pt x="802432" y="690465"/>
                </a:lnTo>
                <a:lnTo>
                  <a:pt x="1194318" y="895738"/>
                </a:lnTo>
                <a:lnTo>
                  <a:pt x="2006081" y="709126"/>
                </a:lnTo>
                <a:lnTo>
                  <a:pt x="2463281" y="1007706"/>
                </a:lnTo>
                <a:lnTo>
                  <a:pt x="3312367" y="802432"/>
                </a:lnTo>
                <a:lnTo>
                  <a:pt x="3769567" y="942391"/>
                </a:lnTo>
                <a:lnTo>
                  <a:pt x="4114800" y="961053"/>
                </a:lnTo>
                <a:lnTo>
                  <a:pt x="4114800" y="12129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1" name="Freihandform: Form 30">
            <a:extLst>
              <a:ext uri="{FF2B5EF4-FFF2-40B4-BE49-F238E27FC236}">
                <a16:creationId xmlns:a16="http://schemas.microsoft.com/office/drawing/2014/main" id="{8846E47C-3318-41C5-A576-9BD88EAE5F8E}"/>
              </a:ext>
            </a:extLst>
          </p:cNvPr>
          <p:cNvSpPr/>
          <p:nvPr/>
        </p:nvSpPr>
        <p:spPr>
          <a:xfrm>
            <a:off x="2752531" y="5607698"/>
            <a:ext cx="1996751" cy="765110"/>
          </a:xfrm>
          <a:custGeom>
            <a:avLst/>
            <a:gdLst>
              <a:gd name="connsiteX0" fmla="*/ 1296955 w 1996751"/>
              <a:gd name="connsiteY0" fmla="*/ 0 h 765110"/>
              <a:gd name="connsiteX1" fmla="*/ 1903445 w 1996751"/>
              <a:gd name="connsiteY1" fmla="*/ 37322 h 765110"/>
              <a:gd name="connsiteX2" fmla="*/ 1987420 w 1996751"/>
              <a:gd name="connsiteY2" fmla="*/ 102637 h 765110"/>
              <a:gd name="connsiteX3" fmla="*/ 1996751 w 1996751"/>
              <a:gd name="connsiteY3" fmla="*/ 737118 h 765110"/>
              <a:gd name="connsiteX4" fmla="*/ 251926 w 1996751"/>
              <a:gd name="connsiteY4" fmla="*/ 746449 h 765110"/>
              <a:gd name="connsiteX5" fmla="*/ 0 w 1996751"/>
              <a:gd name="connsiteY5" fmla="*/ 765110 h 76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6751" h="765110">
                <a:moveTo>
                  <a:pt x="1296955" y="0"/>
                </a:moveTo>
                <a:lnTo>
                  <a:pt x="1903445" y="37322"/>
                </a:lnTo>
                <a:lnTo>
                  <a:pt x="1987420" y="102637"/>
                </a:lnTo>
                <a:lnTo>
                  <a:pt x="1996751" y="737118"/>
                </a:lnTo>
                <a:lnTo>
                  <a:pt x="251926" y="746449"/>
                </a:lnTo>
                <a:lnTo>
                  <a:pt x="0" y="76511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67E60BD-F7A5-4868-8DC8-EB6CA49D0560}"/>
              </a:ext>
            </a:extLst>
          </p:cNvPr>
          <p:cNvSpPr txBox="1"/>
          <p:nvPr/>
        </p:nvSpPr>
        <p:spPr>
          <a:xfrm rot="16200000">
            <a:off x="4385602" y="6107105"/>
            <a:ext cx="1052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Einwanggasse</a:t>
            </a:r>
            <a:endParaRPr lang="de-AT" sz="1200" dirty="0"/>
          </a:p>
        </p:txBody>
      </p: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33017051-BEAD-4D6C-B3C2-10FAB6CA880A}"/>
              </a:ext>
            </a:extLst>
          </p:cNvPr>
          <p:cNvSpPr/>
          <p:nvPr/>
        </p:nvSpPr>
        <p:spPr>
          <a:xfrm>
            <a:off x="5140909" y="6014906"/>
            <a:ext cx="788566" cy="394282"/>
          </a:xfrm>
          <a:custGeom>
            <a:avLst/>
            <a:gdLst>
              <a:gd name="connsiteX0" fmla="*/ 0 w 788566"/>
              <a:gd name="connsiteY0" fmla="*/ 0 h 394282"/>
              <a:gd name="connsiteX1" fmla="*/ 0 w 788566"/>
              <a:gd name="connsiteY1" fmla="*/ 394282 h 394282"/>
              <a:gd name="connsiteX2" fmla="*/ 788566 w 788566"/>
              <a:gd name="connsiteY2" fmla="*/ 394282 h 394282"/>
              <a:gd name="connsiteX3" fmla="*/ 780177 w 788566"/>
              <a:gd name="connsiteY3" fmla="*/ 16778 h 394282"/>
              <a:gd name="connsiteX4" fmla="*/ 0 w 788566"/>
              <a:gd name="connsiteY4" fmla="*/ 0 h 39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66" h="394282">
                <a:moveTo>
                  <a:pt x="0" y="0"/>
                </a:moveTo>
                <a:lnTo>
                  <a:pt x="0" y="394282"/>
                </a:lnTo>
                <a:lnTo>
                  <a:pt x="788566" y="394282"/>
                </a:lnTo>
                <a:lnTo>
                  <a:pt x="780177" y="16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268278B4-D339-4D8D-9437-280679C903F0}"/>
              </a:ext>
            </a:extLst>
          </p:cNvPr>
          <p:cNvSpPr/>
          <p:nvPr/>
        </p:nvSpPr>
        <p:spPr>
          <a:xfrm>
            <a:off x="5150498" y="6027576"/>
            <a:ext cx="2313992" cy="774440"/>
          </a:xfrm>
          <a:custGeom>
            <a:avLst/>
            <a:gdLst>
              <a:gd name="connsiteX0" fmla="*/ 755780 w 2313992"/>
              <a:gd name="connsiteY0" fmla="*/ 9330 h 774440"/>
              <a:gd name="connsiteX1" fmla="*/ 2313992 w 2313992"/>
              <a:gd name="connsiteY1" fmla="*/ 0 h 774440"/>
              <a:gd name="connsiteX2" fmla="*/ 2304661 w 2313992"/>
              <a:gd name="connsiteY2" fmla="*/ 774440 h 774440"/>
              <a:gd name="connsiteX3" fmla="*/ 0 w 2313992"/>
              <a:gd name="connsiteY3" fmla="*/ 765110 h 774440"/>
              <a:gd name="connsiteX4" fmla="*/ 0 w 2313992"/>
              <a:gd name="connsiteY4" fmla="*/ 382555 h 77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3992" h="774440">
                <a:moveTo>
                  <a:pt x="755780" y="9330"/>
                </a:moveTo>
                <a:lnTo>
                  <a:pt x="2313992" y="0"/>
                </a:lnTo>
                <a:lnTo>
                  <a:pt x="2304661" y="774440"/>
                </a:lnTo>
                <a:lnTo>
                  <a:pt x="0" y="765110"/>
                </a:lnTo>
                <a:lnTo>
                  <a:pt x="0" y="38255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A251FB4-34DE-40F1-A66D-AFBA963F3D8C}"/>
              </a:ext>
            </a:extLst>
          </p:cNvPr>
          <p:cNvSpPr txBox="1"/>
          <p:nvPr/>
        </p:nvSpPr>
        <p:spPr>
          <a:xfrm>
            <a:off x="5086646" y="6073547"/>
            <a:ext cx="8679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Pfarrkirche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9B9F923-12DE-4AD4-A8A1-309AA3C69881}"/>
              </a:ext>
            </a:extLst>
          </p:cNvPr>
          <p:cNvSpPr txBox="1"/>
          <p:nvPr/>
        </p:nvSpPr>
        <p:spPr>
          <a:xfrm>
            <a:off x="8095377" y="250330"/>
            <a:ext cx="2689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Der Weg zu Fuß </a:t>
            </a:r>
          </a:p>
          <a:p>
            <a:r>
              <a:rPr lang="de-AT" dirty="0"/>
              <a:t>vom Pfarrfriedhof Penzing </a:t>
            </a:r>
          </a:p>
          <a:p>
            <a:r>
              <a:rPr lang="de-AT" dirty="0"/>
              <a:t>zum Pfarrzentrum</a:t>
            </a:r>
          </a:p>
        </p:txBody>
      </p:sp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E8570877-FFC0-476E-8114-CD05F14CD624}"/>
              </a:ext>
            </a:extLst>
          </p:cNvPr>
          <p:cNvSpPr/>
          <p:nvPr/>
        </p:nvSpPr>
        <p:spPr>
          <a:xfrm>
            <a:off x="9993085" y="979715"/>
            <a:ext cx="1399592" cy="9330"/>
          </a:xfrm>
          <a:custGeom>
            <a:avLst/>
            <a:gdLst>
              <a:gd name="connsiteX0" fmla="*/ 0 w 1399592"/>
              <a:gd name="connsiteY0" fmla="*/ 0 h 9330"/>
              <a:gd name="connsiteX1" fmla="*/ 1399592 w 1399592"/>
              <a:gd name="connsiteY1" fmla="*/ 9330 h 9330"/>
              <a:gd name="connsiteX2" fmla="*/ 1390261 w 1399592"/>
              <a:gd name="connsiteY2" fmla="*/ 9330 h 9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9592" h="9330">
                <a:moveTo>
                  <a:pt x="0" y="0"/>
                </a:moveTo>
                <a:lnTo>
                  <a:pt x="1399592" y="9330"/>
                </a:lnTo>
                <a:lnTo>
                  <a:pt x="1390261" y="9330"/>
                </a:lnTo>
              </a:path>
            </a:pathLst>
          </a:custGeom>
          <a:noFill/>
          <a:ln w="44450" cap="rnd">
            <a:solidFill>
              <a:srgbClr val="FF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4BD55486-11B2-40D6-9032-6129A8B64245}"/>
              </a:ext>
            </a:extLst>
          </p:cNvPr>
          <p:cNvSpPr/>
          <p:nvPr/>
        </p:nvSpPr>
        <p:spPr>
          <a:xfrm>
            <a:off x="233265" y="3778898"/>
            <a:ext cx="2202025" cy="1828800"/>
          </a:xfrm>
          <a:custGeom>
            <a:avLst/>
            <a:gdLst>
              <a:gd name="connsiteX0" fmla="*/ 139959 w 2202025"/>
              <a:gd name="connsiteY0" fmla="*/ 27992 h 1828800"/>
              <a:gd name="connsiteX1" fmla="*/ 0 w 2202025"/>
              <a:gd name="connsiteY1" fmla="*/ 214604 h 1828800"/>
              <a:gd name="connsiteX2" fmla="*/ 233266 w 2202025"/>
              <a:gd name="connsiteY2" fmla="*/ 354563 h 1828800"/>
              <a:gd name="connsiteX3" fmla="*/ 27992 w 2202025"/>
              <a:gd name="connsiteY3" fmla="*/ 569167 h 1828800"/>
              <a:gd name="connsiteX4" fmla="*/ 195943 w 2202025"/>
              <a:gd name="connsiteY4" fmla="*/ 746449 h 1828800"/>
              <a:gd name="connsiteX5" fmla="*/ 65315 w 2202025"/>
              <a:gd name="connsiteY5" fmla="*/ 877078 h 1828800"/>
              <a:gd name="connsiteX6" fmla="*/ 195943 w 2202025"/>
              <a:gd name="connsiteY6" fmla="*/ 1129004 h 1828800"/>
              <a:gd name="connsiteX7" fmla="*/ 46653 w 2202025"/>
              <a:gd name="connsiteY7" fmla="*/ 1324947 h 1828800"/>
              <a:gd name="connsiteX8" fmla="*/ 214604 w 2202025"/>
              <a:gd name="connsiteY8" fmla="*/ 1483567 h 1828800"/>
              <a:gd name="connsiteX9" fmla="*/ 93306 w 2202025"/>
              <a:gd name="connsiteY9" fmla="*/ 1539551 h 1828800"/>
              <a:gd name="connsiteX10" fmla="*/ 419878 w 2202025"/>
              <a:gd name="connsiteY10" fmla="*/ 1651518 h 1828800"/>
              <a:gd name="connsiteX11" fmla="*/ 429208 w 2202025"/>
              <a:gd name="connsiteY11" fmla="*/ 1828800 h 1828800"/>
              <a:gd name="connsiteX12" fmla="*/ 2174033 w 2202025"/>
              <a:gd name="connsiteY12" fmla="*/ 1511559 h 1828800"/>
              <a:gd name="connsiteX13" fmla="*/ 2202025 w 2202025"/>
              <a:gd name="connsiteY13" fmla="*/ 0 h 1828800"/>
              <a:gd name="connsiteX14" fmla="*/ 139959 w 2202025"/>
              <a:gd name="connsiteY14" fmla="*/ 27992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02025" h="1828800">
                <a:moveTo>
                  <a:pt x="139959" y="27992"/>
                </a:moveTo>
                <a:lnTo>
                  <a:pt x="0" y="214604"/>
                </a:lnTo>
                <a:lnTo>
                  <a:pt x="233266" y="354563"/>
                </a:lnTo>
                <a:lnTo>
                  <a:pt x="27992" y="569167"/>
                </a:lnTo>
                <a:lnTo>
                  <a:pt x="195943" y="746449"/>
                </a:lnTo>
                <a:lnTo>
                  <a:pt x="65315" y="877078"/>
                </a:lnTo>
                <a:lnTo>
                  <a:pt x="195943" y="1129004"/>
                </a:lnTo>
                <a:lnTo>
                  <a:pt x="46653" y="1324947"/>
                </a:lnTo>
                <a:lnTo>
                  <a:pt x="214604" y="1483567"/>
                </a:lnTo>
                <a:lnTo>
                  <a:pt x="93306" y="1539551"/>
                </a:lnTo>
                <a:lnTo>
                  <a:pt x="419878" y="1651518"/>
                </a:lnTo>
                <a:lnTo>
                  <a:pt x="429208" y="1828800"/>
                </a:lnTo>
                <a:lnTo>
                  <a:pt x="2174033" y="1511559"/>
                </a:lnTo>
                <a:lnTo>
                  <a:pt x="2202025" y="0"/>
                </a:lnTo>
                <a:lnTo>
                  <a:pt x="139959" y="2799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5C35C9A5-1E11-4A8D-989A-D228645E640C}"/>
              </a:ext>
            </a:extLst>
          </p:cNvPr>
          <p:cNvCxnSpPr/>
          <p:nvPr/>
        </p:nvCxnSpPr>
        <p:spPr>
          <a:xfrm>
            <a:off x="138710" y="4840189"/>
            <a:ext cx="8724122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00FAD511-39BA-44B9-AFF8-2DFACC53F364}"/>
              </a:ext>
            </a:extLst>
          </p:cNvPr>
          <p:cNvCxnSpPr>
            <a:cxnSpLocks/>
          </p:cNvCxnSpPr>
          <p:nvPr/>
        </p:nvCxnSpPr>
        <p:spPr>
          <a:xfrm>
            <a:off x="102394" y="4822031"/>
            <a:ext cx="8760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AF877022-DF9D-4FBA-BFEC-5A1A17CFE360}"/>
              </a:ext>
            </a:extLst>
          </p:cNvPr>
          <p:cNvCxnSpPr>
            <a:cxnSpLocks/>
          </p:cNvCxnSpPr>
          <p:nvPr/>
        </p:nvCxnSpPr>
        <p:spPr>
          <a:xfrm>
            <a:off x="102394" y="4859962"/>
            <a:ext cx="8760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0226FCF7-741B-4C88-85F8-0892EDFB5362}"/>
              </a:ext>
            </a:extLst>
          </p:cNvPr>
          <p:cNvSpPr txBox="1"/>
          <p:nvPr/>
        </p:nvSpPr>
        <p:spPr>
          <a:xfrm>
            <a:off x="5208694" y="5747586"/>
            <a:ext cx="1341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Cumberlandstraße</a:t>
            </a:r>
            <a:endParaRPr lang="de-AT" sz="1200" dirty="0"/>
          </a:p>
        </p:txBody>
      </p:sp>
      <p:sp>
        <p:nvSpPr>
          <p:cNvPr id="51" name="Freihandform: Form 50">
            <a:extLst>
              <a:ext uri="{FF2B5EF4-FFF2-40B4-BE49-F238E27FC236}">
                <a16:creationId xmlns:a16="http://schemas.microsoft.com/office/drawing/2014/main" id="{F0E75C76-9FD5-4D4D-8076-0AE42C7C3D39}"/>
              </a:ext>
            </a:extLst>
          </p:cNvPr>
          <p:cNvSpPr/>
          <p:nvPr/>
        </p:nvSpPr>
        <p:spPr>
          <a:xfrm>
            <a:off x="2400300" y="4243388"/>
            <a:ext cx="128588" cy="1047750"/>
          </a:xfrm>
          <a:custGeom>
            <a:avLst/>
            <a:gdLst>
              <a:gd name="connsiteX0" fmla="*/ 23813 w 128588"/>
              <a:gd name="connsiteY0" fmla="*/ 0 h 1047750"/>
              <a:gd name="connsiteX1" fmla="*/ 128588 w 128588"/>
              <a:gd name="connsiteY1" fmla="*/ 80962 h 1047750"/>
              <a:gd name="connsiteX2" fmla="*/ 114300 w 128588"/>
              <a:gd name="connsiteY2" fmla="*/ 976312 h 1047750"/>
              <a:gd name="connsiteX3" fmla="*/ 0 w 128588"/>
              <a:gd name="connsiteY3" fmla="*/ 1047750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88" h="1047750">
                <a:moveTo>
                  <a:pt x="23813" y="0"/>
                </a:moveTo>
                <a:lnTo>
                  <a:pt x="128588" y="80962"/>
                </a:lnTo>
                <a:lnTo>
                  <a:pt x="114300" y="976312"/>
                </a:lnTo>
                <a:lnTo>
                  <a:pt x="0" y="10477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2" name="Freihandform: Form 51">
            <a:extLst>
              <a:ext uri="{FF2B5EF4-FFF2-40B4-BE49-F238E27FC236}">
                <a16:creationId xmlns:a16="http://schemas.microsoft.com/office/drawing/2014/main" id="{49D40A31-D51F-4478-8440-37A7318C56E0}"/>
              </a:ext>
            </a:extLst>
          </p:cNvPr>
          <p:cNvSpPr/>
          <p:nvPr/>
        </p:nvSpPr>
        <p:spPr>
          <a:xfrm flipH="1">
            <a:off x="2717217" y="4254260"/>
            <a:ext cx="121864" cy="1047750"/>
          </a:xfrm>
          <a:custGeom>
            <a:avLst/>
            <a:gdLst>
              <a:gd name="connsiteX0" fmla="*/ 23813 w 128588"/>
              <a:gd name="connsiteY0" fmla="*/ 0 h 1047750"/>
              <a:gd name="connsiteX1" fmla="*/ 128588 w 128588"/>
              <a:gd name="connsiteY1" fmla="*/ 80962 h 1047750"/>
              <a:gd name="connsiteX2" fmla="*/ 114300 w 128588"/>
              <a:gd name="connsiteY2" fmla="*/ 976312 h 1047750"/>
              <a:gd name="connsiteX3" fmla="*/ 0 w 128588"/>
              <a:gd name="connsiteY3" fmla="*/ 1047750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88" h="1047750">
                <a:moveTo>
                  <a:pt x="23813" y="0"/>
                </a:moveTo>
                <a:lnTo>
                  <a:pt x="128588" y="80962"/>
                </a:lnTo>
                <a:lnTo>
                  <a:pt x="114300" y="976312"/>
                </a:lnTo>
                <a:lnTo>
                  <a:pt x="0" y="10477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026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3F93C953-4375-4C4C-9140-3BFF9D36D649}"/>
              </a:ext>
            </a:extLst>
          </p:cNvPr>
          <p:cNvSpPr/>
          <p:nvPr/>
        </p:nvSpPr>
        <p:spPr>
          <a:xfrm>
            <a:off x="2827090" y="50333"/>
            <a:ext cx="4748169" cy="2416029"/>
          </a:xfrm>
          <a:custGeom>
            <a:avLst/>
            <a:gdLst>
              <a:gd name="connsiteX0" fmla="*/ 0 w 4748169"/>
              <a:gd name="connsiteY0" fmla="*/ 0 h 2416029"/>
              <a:gd name="connsiteX1" fmla="*/ 0 w 4748169"/>
              <a:gd name="connsiteY1" fmla="*/ 2416029 h 2416029"/>
              <a:gd name="connsiteX2" fmla="*/ 2004969 w 4748169"/>
              <a:gd name="connsiteY2" fmla="*/ 2407640 h 2416029"/>
              <a:gd name="connsiteX3" fmla="*/ 1996580 w 4748169"/>
              <a:gd name="connsiteY3" fmla="*/ 2038525 h 2416029"/>
              <a:gd name="connsiteX4" fmla="*/ 2139193 w 4748169"/>
              <a:gd name="connsiteY4" fmla="*/ 2046914 h 2416029"/>
              <a:gd name="connsiteX5" fmla="*/ 2139193 w 4748169"/>
              <a:gd name="connsiteY5" fmla="*/ 2407640 h 2416029"/>
              <a:gd name="connsiteX6" fmla="*/ 4748169 w 4748169"/>
              <a:gd name="connsiteY6" fmla="*/ 2390862 h 2416029"/>
              <a:gd name="connsiteX7" fmla="*/ 4714613 w 4748169"/>
              <a:gd name="connsiteY7" fmla="*/ 41945 h 2416029"/>
              <a:gd name="connsiteX8" fmla="*/ 4714613 w 4748169"/>
              <a:gd name="connsiteY8" fmla="*/ 41945 h 2416029"/>
              <a:gd name="connsiteX9" fmla="*/ 0 w 4748169"/>
              <a:gd name="connsiteY9" fmla="*/ 0 h 2416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8169" h="2416029">
                <a:moveTo>
                  <a:pt x="0" y="0"/>
                </a:moveTo>
                <a:lnTo>
                  <a:pt x="0" y="2416029"/>
                </a:lnTo>
                <a:lnTo>
                  <a:pt x="2004969" y="2407640"/>
                </a:lnTo>
                <a:lnTo>
                  <a:pt x="1996580" y="2038525"/>
                </a:lnTo>
                <a:lnTo>
                  <a:pt x="2139193" y="2046914"/>
                </a:lnTo>
                <a:lnTo>
                  <a:pt x="2139193" y="2407640"/>
                </a:lnTo>
                <a:lnTo>
                  <a:pt x="4748169" y="2390862"/>
                </a:lnTo>
                <a:lnTo>
                  <a:pt x="4714613" y="41945"/>
                </a:lnTo>
                <a:lnTo>
                  <a:pt x="4714613" y="4194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92B02C45-1F98-4304-9D93-FFB600A2BB56}"/>
              </a:ext>
            </a:extLst>
          </p:cNvPr>
          <p:cNvSpPr/>
          <p:nvPr/>
        </p:nvSpPr>
        <p:spPr>
          <a:xfrm>
            <a:off x="3733101" y="612395"/>
            <a:ext cx="2818701" cy="1476463"/>
          </a:xfrm>
          <a:custGeom>
            <a:avLst/>
            <a:gdLst>
              <a:gd name="connsiteX0" fmla="*/ 0 w 2818701"/>
              <a:gd name="connsiteY0" fmla="*/ 570452 h 1476463"/>
              <a:gd name="connsiteX1" fmla="*/ 8389 w 2818701"/>
              <a:gd name="connsiteY1" fmla="*/ 1459685 h 1476463"/>
              <a:gd name="connsiteX2" fmla="*/ 1661020 w 2818701"/>
              <a:gd name="connsiteY2" fmla="*/ 1476463 h 1476463"/>
              <a:gd name="connsiteX3" fmla="*/ 2818701 w 2818701"/>
              <a:gd name="connsiteY3" fmla="*/ 1216404 h 1476463"/>
              <a:gd name="connsiteX4" fmla="*/ 2600587 w 2818701"/>
              <a:gd name="connsiteY4" fmla="*/ 0 h 1476463"/>
              <a:gd name="connsiteX5" fmla="*/ 1434517 w 2818701"/>
              <a:gd name="connsiteY5" fmla="*/ 268448 h 1476463"/>
              <a:gd name="connsiteX6" fmla="*/ 486561 w 2818701"/>
              <a:gd name="connsiteY6" fmla="*/ 285226 h 1476463"/>
              <a:gd name="connsiteX7" fmla="*/ 0 w 2818701"/>
              <a:gd name="connsiteY7" fmla="*/ 570452 h 147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8701" h="1476463">
                <a:moveTo>
                  <a:pt x="0" y="570452"/>
                </a:moveTo>
                <a:cubicBezTo>
                  <a:pt x="2796" y="866863"/>
                  <a:pt x="5593" y="1163274"/>
                  <a:pt x="8389" y="1459685"/>
                </a:cubicBezTo>
                <a:lnTo>
                  <a:pt x="1661020" y="1476463"/>
                </a:lnTo>
                <a:lnTo>
                  <a:pt x="2818701" y="1216404"/>
                </a:lnTo>
                <a:lnTo>
                  <a:pt x="2600587" y="0"/>
                </a:lnTo>
                <a:lnTo>
                  <a:pt x="1434517" y="268448"/>
                </a:lnTo>
                <a:lnTo>
                  <a:pt x="486561" y="285226"/>
                </a:lnTo>
                <a:lnTo>
                  <a:pt x="0" y="57045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6215ABBD-8001-4178-8D07-1A017B68676F}"/>
              </a:ext>
            </a:extLst>
          </p:cNvPr>
          <p:cNvSpPr/>
          <p:nvPr/>
        </p:nvSpPr>
        <p:spPr>
          <a:xfrm>
            <a:off x="2818701" y="2726421"/>
            <a:ext cx="1954635" cy="788565"/>
          </a:xfrm>
          <a:custGeom>
            <a:avLst/>
            <a:gdLst>
              <a:gd name="connsiteX0" fmla="*/ 0 w 1954635"/>
              <a:gd name="connsiteY0" fmla="*/ 41945 h 788565"/>
              <a:gd name="connsiteX1" fmla="*/ 1954635 w 1954635"/>
              <a:gd name="connsiteY1" fmla="*/ 0 h 788565"/>
              <a:gd name="connsiteX2" fmla="*/ 1937857 w 1954635"/>
              <a:gd name="connsiteY2" fmla="*/ 788565 h 788565"/>
              <a:gd name="connsiteX3" fmla="*/ 33556 w 1954635"/>
              <a:gd name="connsiteY3" fmla="*/ 763398 h 788565"/>
              <a:gd name="connsiteX4" fmla="*/ 0 w 1954635"/>
              <a:gd name="connsiteY4" fmla="*/ 41945 h 788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635" h="788565">
                <a:moveTo>
                  <a:pt x="0" y="41945"/>
                </a:moveTo>
                <a:lnTo>
                  <a:pt x="1954635" y="0"/>
                </a:lnTo>
                <a:lnTo>
                  <a:pt x="1937857" y="788565"/>
                </a:lnTo>
                <a:lnTo>
                  <a:pt x="33556" y="763398"/>
                </a:lnTo>
                <a:lnTo>
                  <a:pt x="0" y="4194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F52341-635F-4B5C-9518-AA1EE22325CB}"/>
              </a:ext>
            </a:extLst>
          </p:cNvPr>
          <p:cNvSpPr txBox="1"/>
          <p:nvPr/>
        </p:nvSpPr>
        <p:spPr>
          <a:xfrm>
            <a:off x="5276676" y="889015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Friedhof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26CBB1A-2072-4F35-88E1-1A0447440DE1}"/>
              </a:ext>
            </a:extLst>
          </p:cNvPr>
          <p:cNvSpPr txBox="1"/>
          <p:nvPr/>
        </p:nvSpPr>
        <p:spPr>
          <a:xfrm>
            <a:off x="3245627" y="167670"/>
            <a:ext cx="1392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Matznerpark</a:t>
            </a:r>
            <a:endParaRPr lang="de-AT" dirty="0"/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EBF47E7D-4014-4BE9-AC5C-780E5C327EB0}"/>
              </a:ext>
            </a:extLst>
          </p:cNvPr>
          <p:cNvSpPr/>
          <p:nvPr/>
        </p:nvSpPr>
        <p:spPr>
          <a:xfrm>
            <a:off x="2827090" y="3766656"/>
            <a:ext cx="4773336" cy="939567"/>
          </a:xfrm>
          <a:custGeom>
            <a:avLst/>
            <a:gdLst>
              <a:gd name="connsiteX0" fmla="*/ 0 w 4773336"/>
              <a:gd name="connsiteY0" fmla="*/ 16778 h 939567"/>
              <a:gd name="connsiteX1" fmla="*/ 1954635 w 4773336"/>
              <a:gd name="connsiteY1" fmla="*/ 8389 h 939567"/>
              <a:gd name="connsiteX2" fmla="*/ 1954635 w 4773336"/>
              <a:gd name="connsiteY2" fmla="*/ 612396 h 939567"/>
              <a:gd name="connsiteX3" fmla="*/ 2348917 w 4773336"/>
              <a:gd name="connsiteY3" fmla="*/ 595618 h 939567"/>
              <a:gd name="connsiteX4" fmla="*/ 2374084 w 4773336"/>
              <a:gd name="connsiteY4" fmla="*/ 8389 h 939567"/>
              <a:gd name="connsiteX5" fmla="*/ 4773336 w 4773336"/>
              <a:gd name="connsiteY5" fmla="*/ 0 h 939567"/>
              <a:gd name="connsiteX6" fmla="*/ 4773336 w 4773336"/>
              <a:gd name="connsiteY6" fmla="*/ 939567 h 939567"/>
              <a:gd name="connsiteX7" fmla="*/ 0 w 4773336"/>
              <a:gd name="connsiteY7" fmla="*/ 889233 h 939567"/>
              <a:gd name="connsiteX8" fmla="*/ 0 w 4773336"/>
              <a:gd name="connsiteY8" fmla="*/ 16778 h 939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73336" h="939567">
                <a:moveTo>
                  <a:pt x="0" y="16778"/>
                </a:moveTo>
                <a:lnTo>
                  <a:pt x="1954635" y="8389"/>
                </a:lnTo>
                <a:lnTo>
                  <a:pt x="1954635" y="612396"/>
                </a:lnTo>
                <a:lnTo>
                  <a:pt x="2348917" y="595618"/>
                </a:lnTo>
                <a:lnTo>
                  <a:pt x="2374084" y="8389"/>
                </a:lnTo>
                <a:lnTo>
                  <a:pt x="4773336" y="0"/>
                </a:lnTo>
                <a:lnTo>
                  <a:pt x="4773336" y="939567"/>
                </a:lnTo>
                <a:lnTo>
                  <a:pt x="0" y="889233"/>
                </a:lnTo>
                <a:lnTo>
                  <a:pt x="0" y="1677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26501824-668C-4E5B-9BC9-7156DCC22FC7}"/>
              </a:ext>
            </a:extLst>
          </p:cNvPr>
          <p:cNvSpPr/>
          <p:nvPr/>
        </p:nvSpPr>
        <p:spPr>
          <a:xfrm>
            <a:off x="5041783" y="2734810"/>
            <a:ext cx="2004969" cy="805343"/>
          </a:xfrm>
          <a:custGeom>
            <a:avLst/>
            <a:gdLst>
              <a:gd name="connsiteX0" fmla="*/ 8389 w 2004969"/>
              <a:gd name="connsiteY0" fmla="*/ 0 h 805343"/>
              <a:gd name="connsiteX1" fmla="*/ 0 w 2004969"/>
              <a:gd name="connsiteY1" fmla="*/ 788565 h 805343"/>
              <a:gd name="connsiteX2" fmla="*/ 1912690 w 2004969"/>
              <a:gd name="connsiteY2" fmla="*/ 805343 h 805343"/>
              <a:gd name="connsiteX3" fmla="*/ 1812023 w 2004969"/>
              <a:gd name="connsiteY3" fmla="*/ 612396 h 805343"/>
              <a:gd name="connsiteX4" fmla="*/ 2004969 w 2004969"/>
              <a:gd name="connsiteY4" fmla="*/ 402672 h 805343"/>
              <a:gd name="connsiteX5" fmla="*/ 1853967 w 2004969"/>
              <a:gd name="connsiteY5" fmla="*/ 243281 h 805343"/>
              <a:gd name="connsiteX6" fmla="*/ 1979802 w 2004969"/>
              <a:gd name="connsiteY6" fmla="*/ 8389 h 805343"/>
              <a:gd name="connsiteX7" fmla="*/ 8389 w 2004969"/>
              <a:gd name="connsiteY7" fmla="*/ 0 h 80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4969" h="805343">
                <a:moveTo>
                  <a:pt x="8389" y="0"/>
                </a:moveTo>
                <a:cubicBezTo>
                  <a:pt x="5593" y="262855"/>
                  <a:pt x="2796" y="525710"/>
                  <a:pt x="0" y="788565"/>
                </a:cubicBezTo>
                <a:lnTo>
                  <a:pt x="1912690" y="805343"/>
                </a:lnTo>
                <a:lnTo>
                  <a:pt x="1812023" y="612396"/>
                </a:lnTo>
                <a:lnTo>
                  <a:pt x="2004969" y="402672"/>
                </a:lnTo>
                <a:lnTo>
                  <a:pt x="1853967" y="243281"/>
                </a:lnTo>
                <a:lnTo>
                  <a:pt x="1979802" y="8389"/>
                </a:lnTo>
                <a:lnTo>
                  <a:pt x="8389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89973ED-55E1-4A99-9D64-7C0D177BAF60}"/>
              </a:ext>
            </a:extLst>
          </p:cNvPr>
          <p:cNvSpPr/>
          <p:nvPr/>
        </p:nvSpPr>
        <p:spPr>
          <a:xfrm>
            <a:off x="2827090" y="4915948"/>
            <a:ext cx="4764947" cy="889233"/>
          </a:xfrm>
          <a:custGeom>
            <a:avLst/>
            <a:gdLst>
              <a:gd name="connsiteX0" fmla="*/ 16778 w 4764947"/>
              <a:gd name="connsiteY0" fmla="*/ 0 h 889233"/>
              <a:gd name="connsiteX1" fmla="*/ 4764947 w 4764947"/>
              <a:gd name="connsiteY1" fmla="*/ 41945 h 889233"/>
              <a:gd name="connsiteX2" fmla="*/ 4739780 w 4764947"/>
              <a:gd name="connsiteY2" fmla="*/ 889233 h 889233"/>
              <a:gd name="connsiteX3" fmla="*/ 2340528 w 4764947"/>
              <a:gd name="connsiteY3" fmla="*/ 830510 h 889233"/>
              <a:gd name="connsiteX4" fmla="*/ 2357306 w 4764947"/>
              <a:gd name="connsiteY4" fmla="*/ 226502 h 889233"/>
              <a:gd name="connsiteX5" fmla="*/ 1937857 w 4764947"/>
              <a:gd name="connsiteY5" fmla="*/ 218113 h 889233"/>
              <a:gd name="connsiteX6" fmla="*/ 1946246 w 4764947"/>
              <a:gd name="connsiteY6" fmla="*/ 436227 h 889233"/>
              <a:gd name="connsiteX7" fmla="*/ 0 w 4764947"/>
              <a:gd name="connsiteY7" fmla="*/ 385893 h 889233"/>
              <a:gd name="connsiteX8" fmla="*/ 16778 w 4764947"/>
              <a:gd name="connsiteY8" fmla="*/ 0 h 889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64947" h="889233">
                <a:moveTo>
                  <a:pt x="16778" y="0"/>
                </a:moveTo>
                <a:lnTo>
                  <a:pt x="4764947" y="41945"/>
                </a:lnTo>
                <a:lnTo>
                  <a:pt x="4739780" y="889233"/>
                </a:lnTo>
                <a:lnTo>
                  <a:pt x="2340528" y="830510"/>
                </a:lnTo>
                <a:lnTo>
                  <a:pt x="2357306" y="226502"/>
                </a:lnTo>
                <a:lnTo>
                  <a:pt x="1937857" y="218113"/>
                </a:lnTo>
                <a:lnTo>
                  <a:pt x="1946246" y="436227"/>
                </a:lnTo>
                <a:lnTo>
                  <a:pt x="0" y="385893"/>
                </a:lnTo>
                <a:lnTo>
                  <a:pt x="1677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3981EFA-4F63-427B-8E47-22E9CD072F9B}"/>
              </a:ext>
            </a:extLst>
          </p:cNvPr>
          <p:cNvSpPr txBox="1"/>
          <p:nvPr/>
        </p:nvSpPr>
        <p:spPr>
          <a:xfrm rot="16200000">
            <a:off x="4328382" y="2997060"/>
            <a:ext cx="1052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Einwanggasse</a:t>
            </a:r>
            <a:endParaRPr lang="de-AT" sz="12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9BC6507-5BC0-4FDE-B0D7-72F7B969EF39}"/>
              </a:ext>
            </a:extLst>
          </p:cNvPr>
          <p:cNvSpPr txBox="1"/>
          <p:nvPr/>
        </p:nvSpPr>
        <p:spPr>
          <a:xfrm rot="16200000">
            <a:off x="4488070" y="4615405"/>
            <a:ext cx="1034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Unterführung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68817A0-29D4-419E-AE11-B04D0C39764C}"/>
              </a:ext>
            </a:extLst>
          </p:cNvPr>
          <p:cNvSpPr txBox="1"/>
          <p:nvPr/>
        </p:nvSpPr>
        <p:spPr>
          <a:xfrm>
            <a:off x="5764149" y="4601624"/>
            <a:ext cx="1263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Westbahnstrecke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76B8933-84AC-42A5-9B83-B008C77CFB0F}"/>
              </a:ext>
            </a:extLst>
          </p:cNvPr>
          <p:cNvSpPr txBox="1"/>
          <p:nvPr/>
        </p:nvSpPr>
        <p:spPr>
          <a:xfrm>
            <a:off x="2738093" y="4582963"/>
            <a:ext cx="1263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Westbahnstrecke</a:t>
            </a:r>
          </a:p>
        </p:txBody>
      </p:sp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8824AC6A-4793-40B7-966A-29FE72742949}"/>
              </a:ext>
            </a:extLst>
          </p:cNvPr>
          <p:cNvSpPr/>
          <p:nvPr/>
        </p:nvSpPr>
        <p:spPr>
          <a:xfrm>
            <a:off x="3271706" y="5587068"/>
            <a:ext cx="788566" cy="394282"/>
          </a:xfrm>
          <a:custGeom>
            <a:avLst/>
            <a:gdLst>
              <a:gd name="connsiteX0" fmla="*/ 0 w 788566"/>
              <a:gd name="connsiteY0" fmla="*/ 0 h 394282"/>
              <a:gd name="connsiteX1" fmla="*/ 0 w 788566"/>
              <a:gd name="connsiteY1" fmla="*/ 394282 h 394282"/>
              <a:gd name="connsiteX2" fmla="*/ 788566 w 788566"/>
              <a:gd name="connsiteY2" fmla="*/ 394282 h 394282"/>
              <a:gd name="connsiteX3" fmla="*/ 780177 w 788566"/>
              <a:gd name="connsiteY3" fmla="*/ 16778 h 394282"/>
              <a:gd name="connsiteX4" fmla="*/ 0 w 788566"/>
              <a:gd name="connsiteY4" fmla="*/ 0 h 39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66" h="394282">
                <a:moveTo>
                  <a:pt x="0" y="0"/>
                </a:moveTo>
                <a:lnTo>
                  <a:pt x="0" y="394282"/>
                </a:lnTo>
                <a:lnTo>
                  <a:pt x="788566" y="394282"/>
                </a:lnTo>
                <a:lnTo>
                  <a:pt x="780177" y="16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04B9CE8-C974-4CC8-8407-78CA4DF7FA7C}"/>
              </a:ext>
            </a:extLst>
          </p:cNvPr>
          <p:cNvSpPr txBox="1"/>
          <p:nvPr/>
        </p:nvSpPr>
        <p:spPr>
          <a:xfrm>
            <a:off x="3161171" y="5968606"/>
            <a:ext cx="1009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Pfarrzentrum</a:t>
            </a: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34A4F1D3-2F1F-4118-AC9D-0C7414366F33}"/>
              </a:ext>
            </a:extLst>
          </p:cNvPr>
          <p:cNvSpPr/>
          <p:nvPr/>
        </p:nvSpPr>
        <p:spPr>
          <a:xfrm>
            <a:off x="3592286" y="1558212"/>
            <a:ext cx="1343608" cy="4198776"/>
          </a:xfrm>
          <a:custGeom>
            <a:avLst/>
            <a:gdLst>
              <a:gd name="connsiteX0" fmla="*/ 1315616 w 1343608"/>
              <a:gd name="connsiteY0" fmla="*/ 0 h 4198776"/>
              <a:gd name="connsiteX1" fmla="*/ 1315616 w 1343608"/>
              <a:gd name="connsiteY1" fmla="*/ 516636 h 4198776"/>
              <a:gd name="connsiteX2" fmla="*/ 1315616 w 1343608"/>
              <a:gd name="connsiteY2" fmla="*/ 1054359 h 4198776"/>
              <a:gd name="connsiteX3" fmla="*/ 1330172 w 1343608"/>
              <a:gd name="connsiteY3" fmla="*/ 1626886 h 4198776"/>
              <a:gd name="connsiteX4" fmla="*/ 1343608 w 1343608"/>
              <a:gd name="connsiteY4" fmla="*/ 2155372 h 4198776"/>
              <a:gd name="connsiteX5" fmla="*/ 1334837 w 1343608"/>
              <a:gd name="connsiteY5" fmla="*/ 2707931 h 4198776"/>
              <a:gd name="connsiteX6" fmla="*/ 1324947 w 1343608"/>
              <a:gd name="connsiteY6" fmla="*/ 3331029 h 4198776"/>
              <a:gd name="connsiteX7" fmla="*/ 1315616 w 1343608"/>
              <a:gd name="connsiteY7" fmla="*/ 3918857 h 4198776"/>
              <a:gd name="connsiteX8" fmla="*/ 631496 w 1343608"/>
              <a:gd name="connsiteY8" fmla="*/ 3889746 h 4198776"/>
              <a:gd name="connsiteX9" fmla="*/ 0 w 1343608"/>
              <a:gd name="connsiteY9" fmla="*/ 3862874 h 4198776"/>
              <a:gd name="connsiteX10" fmla="*/ 0 w 1343608"/>
              <a:gd name="connsiteY10" fmla="*/ 4198776 h 4198776"/>
              <a:gd name="connsiteX11" fmla="*/ 27992 w 1343608"/>
              <a:gd name="connsiteY11" fmla="*/ 4198776 h 4198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43608" h="4198776" extrusionOk="0">
                <a:moveTo>
                  <a:pt x="1315616" y="0"/>
                </a:moveTo>
                <a:cubicBezTo>
                  <a:pt x="1291147" y="167982"/>
                  <a:pt x="1291309" y="334946"/>
                  <a:pt x="1315616" y="516636"/>
                </a:cubicBezTo>
                <a:cubicBezTo>
                  <a:pt x="1339923" y="698326"/>
                  <a:pt x="1293862" y="940587"/>
                  <a:pt x="1315616" y="1054359"/>
                </a:cubicBezTo>
                <a:cubicBezTo>
                  <a:pt x="1309465" y="1188211"/>
                  <a:pt x="1344521" y="1400663"/>
                  <a:pt x="1330172" y="1626886"/>
                </a:cubicBezTo>
                <a:cubicBezTo>
                  <a:pt x="1315823" y="1853109"/>
                  <a:pt x="1351779" y="1934234"/>
                  <a:pt x="1343608" y="2155372"/>
                </a:cubicBezTo>
                <a:cubicBezTo>
                  <a:pt x="1325993" y="2353811"/>
                  <a:pt x="1357684" y="2474692"/>
                  <a:pt x="1334837" y="2707931"/>
                </a:cubicBezTo>
                <a:cubicBezTo>
                  <a:pt x="1311990" y="2941170"/>
                  <a:pt x="1330653" y="3141336"/>
                  <a:pt x="1324947" y="3331029"/>
                </a:cubicBezTo>
                <a:cubicBezTo>
                  <a:pt x="1319241" y="3520722"/>
                  <a:pt x="1343859" y="3689145"/>
                  <a:pt x="1315616" y="3918857"/>
                </a:cubicBezTo>
                <a:cubicBezTo>
                  <a:pt x="988746" y="3925521"/>
                  <a:pt x="874363" y="3879065"/>
                  <a:pt x="631496" y="3889746"/>
                </a:cubicBezTo>
                <a:cubicBezTo>
                  <a:pt x="388629" y="3900427"/>
                  <a:pt x="177278" y="3892317"/>
                  <a:pt x="0" y="3862874"/>
                </a:cubicBezTo>
                <a:cubicBezTo>
                  <a:pt x="12987" y="3947600"/>
                  <a:pt x="-8229" y="4045507"/>
                  <a:pt x="0" y="4198776"/>
                </a:cubicBezTo>
                <a:cubicBezTo>
                  <a:pt x="7630" y="4199616"/>
                  <a:pt x="22276" y="4198168"/>
                  <a:pt x="27992" y="4198776"/>
                </a:cubicBezTo>
              </a:path>
            </a:pathLst>
          </a:custGeom>
          <a:noFill/>
          <a:ln w="44450" cap="rnd">
            <a:solidFill>
              <a:srgbClr val="FF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1315616 w 1343608"/>
                      <a:gd name="connsiteY0" fmla="*/ 0 h 4198776"/>
                      <a:gd name="connsiteX1" fmla="*/ 1315616 w 1343608"/>
                      <a:gd name="connsiteY1" fmla="*/ 1054359 h 4198776"/>
                      <a:gd name="connsiteX2" fmla="*/ 1343608 w 1343608"/>
                      <a:gd name="connsiteY2" fmla="*/ 2155372 h 4198776"/>
                      <a:gd name="connsiteX3" fmla="*/ 1315616 w 1343608"/>
                      <a:gd name="connsiteY3" fmla="*/ 3918857 h 4198776"/>
                      <a:gd name="connsiteX4" fmla="*/ 0 w 1343608"/>
                      <a:gd name="connsiteY4" fmla="*/ 3862874 h 4198776"/>
                      <a:gd name="connsiteX5" fmla="*/ 0 w 1343608"/>
                      <a:gd name="connsiteY5" fmla="*/ 4198776 h 4198776"/>
                      <a:gd name="connsiteX6" fmla="*/ 27992 w 1343608"/>
                      <a:gd name="connsiteY6" fmla="*/ 4198776 h 41987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343608" h="4198776">
                        <a:moveTo>
                          <a:pt x="1315616" y="0"/>
                        </a:moveTo>
                        <a:lnTo>
                          <a:pt x="1315616" y="1054359"/>
                        </a:lnTo>
                        <a:lnTo>
                          <a:pt x="1343608" y="2155372"/>
                        </a:lnTo>
                        <a:lnTo>
                          <a:pt x="1315616" y="3918857"/>
                        </a:lnTo>
                        <a:lnTo>
                          <a:pt x="0" y="3862874"/>
                        </a:lnTo>
                        <a:lnTo>
                          <a:pt x="0" y="4198776"/>
                        </a:lnTo>
                        <a:lnTo>
                          <a:pt x="27992" y="4198776"/>
                        </a:lnTo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FA3ECAF-351F-4EF5-A585-7772C10F1D52}"/>
              </a:ext>
            </a:extLst>
          </p:cNvPr>
          <p:cNvSpPr txBox="1"/>
          <p:nvPr/>
        </p:nvSpPr>
        <p:spPr>
          <a:xfrm>
            <a:off x="5158375" y="2431876"/>
            <a:ext cx="126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Goldschlagstraße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99AB4851-EB87-4F16-BF47-61E582B28EE6}"/>
              </a:ext>
            </a:extLst>
          </p:cNvPr>
          <p:cNvSpPr txBox="1"/>
          <p:nvPr/>
        </p:nvSpPr>
        <p:spPr>
          <a:xfrm>
            <a:off x="3165909" y="2455203"/>
            <a:ext cx="126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Goldschlagstraße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E431DF6-FD70-46D7-B2A1-F335D3570CBA}"/>
              </a:ext>
            </a:extLst>
          </p:cNvPr>
          <p:cNvSpPr txBox="1"/>
          <p:nvPr/>
        </p:nvSpPr>
        <p:spPr>
          <a:xfrm>
            <a:off x="3286048" y="3462054"/>
            <a:ext cx="94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Linzerstraße</a:t>
            </a:r>
            <a:endParaRPr lang="de-AT" sz="1200" dirty="0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7337CBA-9920-4223-8361-ED6637A4052F}"/>
              </a:ext>
            </a:extLst>
          </p:cNvPr>
          <p:cNvSpPr txBox="1"/>
          <p:nvPr/>
        </p:nvSpPr>
        <p:spPr>
          <a:xfrm>
            <a:off x="5793195" y="3483366"/>
            <a:ext cx="941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Linzerstraße</a:t>
            </a:r>
            <a:endParaRPr lang="de-AT" sz="1200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D442A24-ABE6-4FEB-A4B6-23F8DBF0BD89}"/>
              </a:ext>
            </a:extLst>
          </p:cNvPr>
          <p:cNvSpPr txBox="1"/>
          <p:nvPr/>
        </p:nvSpPr>
        <p:spPr>
          <a:xfrm rot="16200000">
            <a:off x="2209208" y="2911577"/>
            <a:ext cx="91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Ameisgasse</a:t>
            </a:r>
            <a:endParaRPr lang="de-AT" sz="1200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7DF0F1D-9295-4B68-9375-3930813F5125}"/>
              </a:ext>
            </a:extLst>
          </p:cNvPr>
          <p:cNvSpPr txBox="1"/>
          <p:nvPr/>
        </p:nvSpPr>
        <p:spPr>
          <a:xfrm rot="16200000">
            <a:off x="2122995" y="4567723"/>
            <a:ext cx="992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Ameisbrücke</a:t>
            </a:r>
            <a:endParaRPr lang="de-AT" sz="1200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2598123-4E7B-4028-9E95-627D88AFF44E}"/>
              </a:ext>
            </a:extLst>
          </p:cNvPr>
          <p:cNvSpPr txBox="1"/>
          <p:nvPr/>
        </p:nvSpPr>
        <p:spPr>
          <a:xfrm>
            <a:off x="2506599" y="5279731"/>
            <a:ext cx="10799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Karlingergasse</a:t>
            </a:r>
            <a:endParaRPr lang="de-AT" sz="1200" dirty="0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C16FD901-BAD0-4EDC-BD18-6CAA4880980C}"/>
              </a:ext>
            </a:extLst>
          </p:cNvPr>
          <p:cNvSpPr/>
          <p:nvPr/>
        </p:nvSpPr>
        <p:spPr>
          <a:xfrm>
            <a:off x="543357" y="2719440"/>
            <a:ext cx="1954635" cy="788565"/>
          </a:xfrm>
          <a:custGeom>
            <a:avLst/>
            <a:gdLst>
              <a:gd name="connsiteX0" fmla="*/ 0 w 1954635"/>
              <a:gd name="connsiteY0" fmla="*/ 41945 h 788565"/>
              <a:gd name="connsiteX1" fmla="*/ 1954635 w 1954635"/>
              <a:gd name="connsiteY1" fmla="*/ 0 h 788565"/>
              <a:gd name="connsiteX2" fmla="*/ 1937857 w 1954635"/>
              <a:gd name="connsiteY2" fmla="*/ 788565 h 788565"/>
              <a:gd name="connsiteX3" fmla="*/ 33556 w 1954635"/>
              <a:gd name="connsiteY3" fmla="*/ 763398 h 788565"/>
              <a:gd name="connsiteX4" fmla="*/ 0 w 1954635"/>
              <a:gd name="connsiteY4" fmla="*/ 41945 h 788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4635" h="788565">
                <a:moveTo>
                  <a:pt x="0" y="41945"/>
                </a:moveTo>
                <a:lnTo>
                  <a:pt x="1954635" y="0"/>
                </a:lnTo>
                <a:lnTo>
                  <a:pt x="1937857" y="788565"/>
                </a:lnTo>
                <a:lnTo>
                  <a:pt x="33556" y="763398"/>
                </a:lnTo>
                <a:lnTo>
                  <a:pt x="0" y="4194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0" name="Freihandform: Form 29">
            <a:extLst>
              <a:ext uri="{FF2B5EF4-FFF2-40B4-BE49-F238E27FC236}">
                <a16:creationId xmlns:a16="http://schemas.microsoft.com/office/drawing/2014/main" id="{2A720AA6-1127-442A-91F6-7F4C552FE3F4}"/>
              </a:ext>
            </a:extLst>
          </p:cNvPr>
          <p:cNvSpPr/>
          <p:nvPr/>
        </p:nvSpPr>
        <p:spPr>
          <a:xfrm>
            <a:off x="634482" y="5570376"/>
            <a:ext cx="4114800" cy="1212979"/>
          </a:xfrm>
          <a:custGeom>
            <a:avLst/>
            <a:gdLst>
              <a:gd name="connsiteX0" fmla="*/ 2640563 w 4114800"/>
              <a:gd name="connsiteY0" fmla="*/ 18661 h 1212979"/>
              <a:gd name="connsiteX1" fmla="*/ 1576873 w 4114800"/>
              <a:gd name="connsiteY1" fmla="*/ 0 h 1212979"/>
              <a:gd name="connsiteX2" fmla="*/ 9330 w 4114800"/>
              <a:gd name="connsiteY2" fmla="*/ 279918 h 1212979"/>
              <a:gd name="connsiteX3" fmla="*/ 0 w 4114800"/>
              <a:gd name="connsiteY3" fmla="*/ 699795 h 1212979"/>
              <a:gd name="connsiteX4" fmla="*/ 9330 w 4114800"/>
              <a:gd name="connsiteY4" fmla="*/ 699795 h 1212979"/>
              <a:gd name="connsiteX5" fmla="*/ 186612 w 4114800"/>
              <a:gd name="connsiteY5" fmla="*/ 989044 h 1212979"/>
              <a:gd name="connsiteX6" fmla="*/ 802432 w 4114800"/>
              <a:gd name="connsiteY6" fmla="*/ 690465 h 1212979"/>
              <a:gd name="connsiteX7" fmla="*/ 1194318 w 4114800"/>
              <a:gd name="connsiteY7" fmla="*/ 895738 h 1212979"/>
              <a:gd name="connsiteX8" fmla="*/ 2006081 w 4114800"/>
              <a:gd name="connsiteY8" fmla="*/ 709126 h 1212979"/>
              <a:gd name="connsiteX9" fmla="*/ 2463281 w 4114800"/>
              <a:gd name="connsiteY9" fmla="*/ 1007706 h 1212979"/>
              <a:gd name="connsiteX10" fmla="*/ 3312367 w 4114800"/>
              <a:gd name="connsiteY10" fmla="*/ 802432 h 1212979"/>
              <a:gd name="connsiteX11" fmla="*/ 3769567 w 4114800"/>
              <a:gd name="connsiteY11" fmla="*/ 942391 h 1212979"/>
              <a:gd name="connsiteX12" fmla="*/ 4114800 w 4114800"/>
              <a:gd name="connsiteY12" fmla="*/ 961053 h 1212979"/>
              <a:gd name="connsiteX13" fmla="*/ 4114800 w 4114800"/>
              <a:gd name="connsiteY13" fmla="*/ 1212979 h 121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14800" h="1212979">
                <a:moveTo>
                  <a:pt x="2640563" y="18661"/>
                </a:moveTo>
                <a:lnTo>
                  <a:pt x="1576873" y="0"/>
                </a:lnTo>
                <a:lnTo>
                  <a:pt x="9330" y="279918"/>
                </a:lnTo>
                <a:lnTo>
                  <a:pt x="0" y="699795"/>
                </a:lnTo>
                <a:lnTo>
                  <a:pt x="9330" y="699795"/>
                </a:lnTo>
                <a:lnTo>
                  <a:pt x="186612" y="989044"/>
                </a:lnTo>
                <a:lnTo>
                  <a:pt x="802432" y="690465"/>
                </a:lnTo>
                <a:lnTo>
                  <a:pt x="1194318" y="895738"/>
                </a:lnTo>
                <a:lnTo>
                  <a:pt x="2006081" y="709126"/>
                </a:lnTo>
                <a:lnTo>
                  <a:pt x="2463281" y="1007706"/>
                </a:lnTo>
                <a:lnTo>
                  <a:pt x="3312367" y="802432"/>
                </a:lnTo>
                <a:lnTo>
                  <a:pt x="3769567" y="942391"/>
                </a:lnTo>
                <a:lnTo>
                  <a:pt x="4114800" y="961053"/>
                </a:lnTo>
                <a:lnTo>
                  <a:pt x="4114800" y="121297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1" name="Freihandform: Form 30">
            <a:extLst>
              <a:ext uri="{FF2B5EF4-FFF2-40B4-BE49-F238E27FC236}">
                <a16:creationId xmlns:a16="http://schemas.microsoft.com/office/drawing/2014/main" id="{8846E47C-3318-41C5-A576-9BD88EAE5F8E}"/>
              </a:ext>
            </a:extLst>
          </p:cNvPr>
          <p:cNvSpPr/>
          <p:nvPr/>
        </p:nvSpPr>
        <p:spPr>
          <a:xfrm>
            <a:off x="2752531" y="5607698"/>
            <a:ext cx="1996751" cy="765110"/>
          </a:xfrm>
          <a:custGeom>
            <a:avLst/>
            <a:gdLst>
              <a:gd name="connsiteX0" fmla="*/ 1296955 w 1996751"/>
              <a:gd name="connsiteY0" fmla="*/ 0 h 765110"/>
              <a:gd name="connsiteX1" fmla="*/ 1903445 w 1996751"/>
              <a:gd name="connsiteY1" fmla="*/ 37322 h 765110"/>
              <a:gd name="connsiteX2" fmla="*/ 1987420 w 1996751"/>
              <a:gd name="connsiteY2" fmla="*/ 102637 h 765110"/>
              <a:gd name="connsiteX3" fmla="*/ 1996751 w 1996751"/>
              <a:gd name="connsiteY3" fmla="*/ 737118 h 765110"/>
              <a:gd name="connsiteX4" fmla="*/ 251926 w 1996751"/>
              <a:gd name="connsiteY4" fmla="*/ 746449 h 765110"/>
              <a:gd name="connsiteX5" fmla="*/ 0 w 1996751"/>
              <a:gd name="connsiteY5" fmla="*/ 765110 h 76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6751" h="765110">
                <a:moveTo>
                  <a:pt x="1296955" y="0"/>
                </a:moveTo>
                <a:lnTo>
                  <a:pt x="1903445" y="37322"/>
                </a:lnTo>
                <a:lnTo>
                  <a:pt x="1987420" y="102637"/>
                </a:lnTo>
                <a:lnTo>
                  <a:pt x="1996751" y="737118"/>
                </a:lnTo>
                <a:lnTo>
                  <a:pt x="251926" y="746449"/>
                </a:lnTo>
                <a:lnTo>
                  <a:pt x="0" y="76511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67E60BD-F7A5-4868-8DC8-EB6CA49D0560}"/>
              </a:ext>
            </a:extLst>
          </p:cNvPr>
          <p:cNvSpPr txBox="1"/>
          <p:nvPr/>
        </p:nvSpPr>
        <p:spPr>
          <a:xfrm rot="16200000">
            <a:off x="4385602" y="6107105"/>
            <a:ext cx="1052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Einwanggasse</a:t>
            </a:r>
            <a:endParaRPr lang="de-AT" sz="1200" dirty="0"/>
          </a:p>
        </p:txBody>
      </p: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33017051-BEAD-4D6C-B3C2-10FAB6CA880A}"/>
              </a:ext>
            </a:extLst>
          </p:cNvPr>
          <p:cNvSpPr/>
          <p:nvPr/>
        </p:nvSpPr>
        <p:spPr>
          <a:xfrm>
            <a:off x="5140909" y="6014906"/>
            <a:ext cx="788566" cy="394282"/>
          </a:xfrm>
          <a:custGeom>
            <a:avLst/>
            <a:gdLst>
              <a:gd name="connsiteX0" fmla="*/ 0 w 788566"/>
              <a:gd name="connsiteY0" fmla="*/ 0 h 394282"/>
              <a:gd name="connsiteX1" fmla="*/ 0 w 788566"/>
              <a:gd name="connsiteY1" fmla="*/ 394282 h 394282"/>
              <a:gd name="connsiteX2" fmla="*/ 788566 w 788566"/>
              <a:gd name="connsiteY2" fmla="*/ 394282 h 394282"/>
              <a:gd name="connsiteX3" fmla="*/ 780177 w 788566"/>
              <a:gd name="connsiteY3" fmla="*/ 16778 h 394282"/>
              <a:gd name="connsiteX4" fmla="*/ 0 w 788566"/>
              <a:gd name="connsiteY4" fmla="*/ 0 h 39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566" h="394282">
                <a:moveTo>
                  <a:pt x="0" y="0"/>
                </a:moveTo>
                <a:lnTo>
                  <a:pt x="0" y="394282"/>
                </a:lnTo>
                <a:lnTo>
                  <a:pt x="788566" y="394282"/>
                </a:lnTo>
                <a:lnTo>
                  <a:pt x="780177" y="167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268278B4-D339-4D8D-9437-280679C903F0}"/>
              </a:ext>
            </a:extLst>
          </p:cNvPr>
          <p:cNvSpPr/>
          <p:nvPr/>
        </p:nvSpPr>
        <p:spPr>
          <a:xfrm>
            <a:off x="5150498" y="6027576"/>
            <a:ext cx="2313992" cy="774440"/>
          </a:xfrm>
          <a:custGeom>
            <a:avLst/>
            <a:gdLst>
              <a:gd name="connsiteX0" fmla="*/ 755780 w 2313992"/>
              <a:gd name="connsiteY0" fmla="*/ 9330 h 774440"/>
              <a:gd name="connsiteX1" fmla="*/ 2313992 w 2313992"/>
              <a:gd name="connsiteY1" fmla="*/ 0 h 774440"/>
              <a:gd name="connsiteX2" fmla="*/ 2304661 w 2313992"/>
              <a:gd name="connsiteY2" fmla="*/ 774440 h 774440"/>
              <a:gd name="connsiteX3" fmla="*/ 0 w 2313992"/>
              <a:gd name="connsiteY3" fmla="*/ 765110 h 774440"/>
              <a:gd name="connsiteX4" fmla="*/ 0 w 2313992"/>
              <a:gd name="connsiteY4" fmla="*/ 382555 h 77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3992" h="774440">
                <a:moveTo>
                  <a:pt x="755780" y="9330"/>
                </a:moveTo>
                <a:lnTo>
                  <a:pt x="2313992" y="0"/>
                </a:lnTo>
                <a:lnTo>
                  <a:pt x="2304661" y="774440"/>
                </a:lnTo>
                <a:lnTo>
                  <a:pt x="0" y="765110"/>
                </a:lnTo>
                <a:lnTo>
                  <a:pt x="0" y="38255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A251FB4-34DE-40F1-A66D-AFBA963F3D8C}"/>
              </a:ext>
            </a:extLst>
          </p:cNvPr>
          <p:cNvSpPr txBox="1"/>
          <p:nvPr/>
        </p:nvSpPr>
        <p:spPr>
          <a:xfrm>
            <a:off x="5086646" y="6073547"/>
            <a:ext cx="8679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/>
              <a:t>Pfarrkirche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9B9F923-12DE-4AD4-A8A1-309AA3C69881}"/>
              </a:ext>
            </a:extLst>
          </p:cNvPr>
          <p:cNvSpPr txBox="1"/>
          <p:nvPr/>
        </p:nvSpPr>
        <p:spPr>
          <a:xfrm>
            <a:off x="8095377" y="250330"/>
            <a:ext cx="2689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Der Weg zu Fuß </a:t>
            </a:r>
          </a:p>
          <a:p>
            <a:r>
              <a:rPr lang="de-AT" dirty="0"/>
              <a:t>vom Pfarrfriedhof Penzing </a:t>
            </a:r>
          </a:p>
          <a:p>
            <a:r>
              <a:rPr lang="de-AT" dirty="0"/>
              <a:t>zum Pfarrzentrum</a:t>
            </a:r>
          </a:p>
        </p:txBody>
      </p:sp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E8570877-FFC0-476E-8114-CD05F14CD624}"/>
              </a:ext>
            </a:extLst>
          </p:cNvPr>
          <p:cNvSpPr/>
          <p:nvPr/>
        </p:nvSpPr>
        <p:spPr>
          <a:xfrm>
            <a:off x="9993085" y="979715"/>
            <a:ext cx="1399592" cy="9330"/>
          </a:xfrm>
          <a:custGeom>
            <a:avLst/>
            <a:gdLst>
              <a:gd name="connsiteX0" fmla="*/ 0 w 1399592"/>
              <a:gd name="connsiteY0" fmla="*/ 0 h 9330"/>
              <a:gd name="connsiteX1" fmla="*/ 1399592 w 1399592"/>
              <a:gd name="connsiteY1" fmla="*/ 9330 h 9330"/>
              <a:gd name="connsiteX2" fmla="*/ 1390261 w 1399592"/>
              <a:gd name="connsiteY2" fmla="*/ 9330 h 9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9592" h="9330">
                <a:moveTo>
                  <a:pt x="0" y="0"/>
                </a:moveTo>
                <a:lnTo>
                  <a:pt x="1399592" y="9330"/>
                </a:lnTo>
                <a:lnTo>
                  <a:pt x="1390261" y="9330"/>
                </a:lnTo>
              </a:path>
            </a:pathLst>
          </a:custGeom>
          <a:noFill/>
          <a:ln w="44450" cap="rnd">
            <a:solidFill>
              <a:srgbClr val="FF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4BD55486-11B2-40D6-9032-6129A8B64245}"/>
              </a:ext>
            </a:extLst>
          </p:cNvPr>
          <p:cNvSpPr/>
          <p:nvPr/>
        </p:nvSpPr>
        <p:spPr>
          <a:xfrm>
            <a:off x="233265" y="3778898"/>
            <a:ext cx="2202025" cy="1828800"/>
          </a:xfrm>
          <a:custGeom>
            <a:avLst/>
            <a:gdLst>
              <a:gd name="connsiteX0" fmla="*/ 139959 w 2202025"/>
              <a:gd name="connsiteY0" fmla="*/ 27992 h 1828800"/>
              <a:gd name="connsiteX1" fmla="*/ 0 w 2202025"/>
              <a:gd name="connsiteY1" fmla="*/ 214604 h 1828800"/>
              <a:gd name="connsiteX2" fmla="*/ 233266 w 2202025"/>
              <a:gd name="connsiteY2" fmla="*/ 354563 h 1828800"/>
              <a:gd name="connsiteX3" fmla="*/ 27992 w 2202025"/>
              <a:gd name="connsiteY3" fmla="*/ 569167 h 1828800"/>
              <a:gd name="connsiteX4" fmla="*/ 195943 w 2202025"/>
              <a:gd name="connsiteY4" fmla="*/ 746449 h 1828800"/>
              <a:gd name="connsiteX5" fmla="*/ 65315 w 2202025"/>
              <a:gd name="connsiteY5" fmla="*/ 877078 h 1828800"/>
              <a:gd name="connsiteX6" fmla="*/ 195943 w 2202025"/>
              <a:gd name="connsiteY6" fmla="*/ 1129004 h 1828800"/>
              <a:gd name="connsiteX7" fmla="*/ 46653 w 2202025"/>
              <a:gd name="connsiteY7" fmla="*/ 1324947 h 1828800"/>
              <a:gd name="connsiteX8" fmla="*/ 214604 w 2202025"/>
              <a:gd name="connsiteY8" fmla="*/ 1483567 h 1828800"/>
              <a:gd name="connsiteX9" fmla="*/ 93306 w 2202025"/>
              <a:gd name="connsiteY9" fmla="*/ 1539551 h 1828800"/>
              <a:gd name="connsiteX10" fmla="*/ 419878 w 2202025"/>
              <a:gd name="connsiteY10" fmla="*/ 1651518 h 1828800"/>
              <a:gd name="connsiteX11" fmla="*/ 429208 w 2202025"/>
              <a:gd name="connsiteY11" fmla="*/ 1828800 h 1828800"/>
              <a:gd name="connsiteX12" fmla="*/ 2174033 w 2202025"/>
              <a:gd name="connsiteY12" fmla="*/ 1511559 h 1828800"/>
              <a:gd name="connsiteX13" fmla="*/ 2202025 w 2202025"/>
              <a:gd name="connsiteY13" fmla="*/ 0 h 1828800"/>
              <a:gd name="connsiteX14" fmla="*/ 139959 w 2202025"/>
              <a:gd name="connsiteY14" fmla="*/ 27992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02025" h="1828800">
                <a:moveTo>
                  <a:pt x="139959" y="27992"/>
                </a:moveTo>
                <a:lnTo>
                  <a:pt x="0" y="214604"/>
                </a:lnTo>
                <a:lnTo>
                  <a:pt x="233266" y="354563"/>
                </a:lnTo>
                <a:lnTo>
                  <a:pt x="27992" y="569167"/>
                </a:lnTo>
                <a:lnTo>
                  <a:pt x="195943" y="746449"/>
                </a:lnTo>
                <a:lnTo>
                  <a:pt x="65315" y="877078"/>
                </a:lnTo>
                <a:lnTo>
                  <a:pt x="195943" y="1129004"/>
                </a:lnTo>
                <a:lnTo>
                  <a:pt x="46653" y="1324947"/>
                </a:lnTo>
                <a:lnTo>
                  <a:pt x="214604" y="1483567"/>
                </a:lnTo>
                <a:lnTo>
                  <a:pt x="93306" y="1539551"/>
                </a:lnTo>
                <a:lnTo>
                  <a:pt x="419878" y="1651518"/>
                </a:lnTo>
                <a:lnTo>
                  <a:pt x="429208" y="1828800"/>
                </a:lnTo>
                <a:lnTo>
                  <a:pt x="2174033" y="1511559"/>
                </a:lnTo>
                <a:lnTo>
                  <a:pt x="2202025" y="0"/>
                </a:lnTo>
                <a:lnTo>
                  <a:pt x="139959" y="2799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5C35C9A5-1E11-4A8D-989A-D228645E640C}"/>
              </a:ext>
            </a:extLst>
          </p:cNvPr>
          <p:cNvCxnSpPr/>
          <p:nvPr/>
        </p:nvCxnSpPr>
        <p:spPr>
          <a:xfrm>
            <a:off x="138710" y="4840189"/>
            <a:ext cx="8724122" cy="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00FAD511-39BA-44B9-AFF8-2DFACC53F364}"/>
              </a:ext>
            </a:extLst>
          </p:cNvPr>
          <p:cNvCxnSpPr>
            <a:cxnSpLocks/>
          </p:cNvCxnSpPr>
          <p:nvPr/>
        </p:nvCxnSpPr>
        <p:spPr>
          <a:xfrm>
            <a:off x="102394" y="4822031"/>
            <a:ext cx="8760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AF877022-DF9D-4FBA-BFEC-5A1A17CFE360}"/>
              </a:ext>
            </a:extLst>
          </p:cNvPr>
          <p:cNvCxnSpPr>
            <a:cxnSpLocks/>
          </p:cNvCxnSpPr>
          <p:nvPr/>
        </p:nvCxnSpPr>
        <p:spPr>
          <a:xfrm>
            <a:off x="102394" y="4859962"/>
            <a:ext cx="8760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0226FCF7-741B-4C88-85F8-0892EDFB5362}"/>
              </a:ext>
            </a:extLst>
          </p:cNvPr>
          <p:cNvSpPr txBox="1"/>
          <p:nvPr/>
        </p:nvSpPr>
        <p:spPr>
          <a:xfrm>
            <a:off x="5208694" y="5747586"/>
            <a:ext cx="1341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err="1"/>
              <a:t>Cumberlandstraße</a:t>
            </a:r>
            <a:endParaRPr lang="de-AT" sz="1200" dirty="0"/>
          </a:p>
        </p:txBody>
      </p:sp>
      <p:sp>
        <p:nvSpPr>
          <p:cNvPr id="51" name="Freihandform: Form 50">
            <a:extLst>
              <a:ext uri="{FF2B5EF4-FFF2-40B4-BE49-F238E27FC236}">
                <a16:creationId xmlns:a16="http://schemas.microsoft.com/office/drawing/2014/main" id="{F0E75C76-9FD5-4D4D-8076-0AE42C7C3D39}"/>
              </a:ext>
            </a:extLst>
          </p:cNvPr>
          <p:cNvSpPr/>
          <p:nvPr/>
        </p:nvSpPr>
        <p:spPr>
          <a:xfrm>
            <a:off x="2400300" y="4243388"/>
            <a:ext cx="128588" cy="1047750"/>
          </a:xfrm>
          <a:custGeom>
            <a:avLst/>
            <a:gdLst>
              <a:gd name="connsiteX0" fmla="*/ 23813 w 128588"/>
              <a:gd name="connsiteY0" fmla="*/ 0 h 1047750"/>
              <a:gd name="connsiteX1" fmla="*/ 128588 w 128588"/>
              <a:gd name="connsiteY1" fmla="*/ 80962 h 1047750"/>
              <a:gd name="connsiteX2" fmla="*/ 114300 w 128588"/>
              <a:gd name="connsiteY2" fmla="*/ 976312 h 1047750"/>
              <a:gd name="connsiteX3" fmla="*/ 0 w 128588"/>
              <a:gd name="connsiteY3" fmla="*/ 1047750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88" h="1047750">
                <a:moveTo>
                  <a:pt x="23813" y="0"/>
                </a:moveTo>
                <a:lnTo>
                  <a:pt x="128588" y="80962"/>
                </a:lnTo>
                <a:lnTo>
                  <a:pt x="114300" y="976312"/>
                </a:lnTo>
                <a:lnTo>
                  <a:pt x="0" y="10477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2" name="Freihandform: Form 51">
            <a:extLst>
              <a:ext uri="{FF2B5EF4-FFF2-40B4-BE49-F238E27FC236}">
                <a16:creationId xmlns:a16="http://schemas.microsoft.com/office/drawing/2014/main" id="{49D40A31-D51F-4478-8440-37A7318C56E0}"/>
              </a:ext>
            </a:extLst>
          </p:cNvPr>
          <p:cNvSpPr/>
          <p:nvPr/>
        </p:nvSpPr>
        <p:spPr>
          <a:xfrm flipH="1">
            <a:off x="2717217" y="4254260"/>
            <a:ext cx="121864" cy="1047750"/>
          </a:xfrm>
          <a:custGeom>
            <a:avLst/>
            <a:gdLst>
              <a:gd name="connsiteX0" fmla="*/ 23813 w 128588"/>
              <a:gd name="connsiteY0" fmla="*/ 0 h 1047750"/>
              <a:gd name="connsiteX1" fmla="*/ 128588 w 128588"/>
              <a:gd name="connsiteY1" fmla="*/ 80962 h 1047750"/>
              <a:gd name="connsiteX2" fmla="*/ 114300 w 128588"/>
              <a:gd name="connsiteY2" fmla="*/ 976312 h 1047750"/>
              <a:gd name="connsiteX3" fmla="*/ 0 w 128588"/>
              <a:gd name="connsiteY3" fmla="*/ 1047750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88" h="1047750">
                <a:moveTo>
                  <a:pt x="23813" y="0"/>
                </a:moveTo>
                <a:lnTo>
                  <a:pt x="128588" y="80962"/>
                </a:lnTo>
                <a:lnTo>
                  <a:pt x="114300" y="976312"/>
                </a:lnTo>
                <a:lnTo>
                  <a:pt x="0" y="10477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450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Breitbild</PresentationFormat>
  <Paragraphs>80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Scherer</dc:creator>
  <cp:lastModifiedBy>Wolfgang Scherer</cp:lastModifiedBy>
  <cp:revision>7</cp:revision>
  <cp:lastPrinted>2023-07-24T18:33:16Z</cp:lastPrinted>
  <dcterms:created xsi:type="dcterms:W3CDTF">2023-07-24T18:03:34Z</dcterms:created>
  <dcterms:modified xsi:type="dcterms:W3CDTF">2023-07-24T18:59:10Z</dcterms:modified>
</cp:coreProperties>
</file>