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5400675" cy="3600450"/>
  <p:notesSz cx="6858000" cy="9144000"/>
  <p:defaultTextStyle>
    <a:defPPr>
      <a:defRPr lang="de-DE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50" y="-84"/>
      </p:cViewPr>
      <p:guideLst>
        <p:guide orient="horz" pos="113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5051" y="1118474"/>
            <a:ext cx="4590574" cy="7717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10101" y="2040256"/>
            <a:ext cx="3780473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915490" y="144186"/>
            <a:ext cx="1215152" cy="307205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0034" y="144186"/>
            <a:ext cx="3555445" cy="3072051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616" y="2313624"/>
            <a:ext cx="4590574" cy="715089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6616" y="1526025"/>
            <a:ext cx="45905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0034" y="840106"/>
            <a:ext cx="2385299" cy="237613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45343" y="840106"/>
            <a:ext cx="2385299" cy="237613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05935"/>
            <a:ext cx="2386236" cy="3358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0034" y="1141809"/>
            <a:ext cx="2386236" cy="207442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743468" y="805935"/>
            <a:ext cx="2387174" cy="3358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743468" y="1141809"/>
            <a:ext cx="2387174" cy="207442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034" y="143351"/>
            <a:ext cx="1776785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11515" y="143352"/>
            <a:ext cx="3019127" cy="307288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70034" y="753428"/>
            <a:ext cx="1776785" cy="2462808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570" y="2520316"/>
            <a:ext cx="3240405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58570" y="321707"/>
            <a:ext cx="3240405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58570" y="2817853"/>
            <a:ext cx="3240405" cy="422553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0034" y="144186"/>
            <a:ext cx="4860608" cy="600075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70034" y="840106"/>
            <a:ext cx="4860608" cy="2376131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70034" y="3337085"/>
            <a:ext cx="1260158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FF79-F022-4E3A-9CCA-0CA27DF24786}" type="datetimeFigureOut">
              <a:rPr lang="de-DE" smtClean="0"/>
              <a:pPr/>
              <a:t>11.11.2009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45231" y="3337085"/>
            <a:ext cx="1710214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0484" y="3337085"/>
            <a:ext cx="1260158" cy="191691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46A59-B4C5-488C-B11E-C936C5D47F37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42883" y="514341"/>
            <a:ext cx="15001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Empfänger:</a:t>
            </a:r>
            <a:endParaRPr lang="de-AT" u="sng" dirty="0" smtClean="0"/>
          </a:p>
          <a:p>
            <a:r>
              <a:rPr lang="de-AT" dirty="0" smtClean="0"/>
              <a:t>Sonja </a:t>
            </a:r>
            <a:r>
              <a:rPr lang="de-AT" dirty="0" err="1" smtClean="0"/>
              <a:t>Schwai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Linsengasse 19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A-9500 Villach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Österreich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2128833" y="514341"/>
            <a:ext cx="1428760" cy="86177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Absender:</a:t>
            </a:r>
          </a:p>
          <a:p>
            <a:r>
              <a:rPr lang="de-DE" sz="1000" dirty="0" smtClean="0"/>
              <a:t>Hanna Scherer-Horner</a:t>
            </a:r>
            <a:endParaRPr lang="de-DE" sz="1000" dirty="0" smtClean="0"/>
          </a:p>
          <a:p>
            <a:r>
              <a:rPr lang="de-DE" sz="1000" dirty="0" smtClean="0"/>
              <a:t>Wienerstraße 60/11/9</a:t>
            </a:r>
          </a:p>
          <a:p>
            <a:r>
              <a:rPr lang="de-DE" sz="1000" dirty="0" smtClean="0"/>
              <a:t>A-3002 Purkersdorf</a:t>
            </a:r>
          </a:p>
          <a:p>
            <a:r>
              <a:rPr lang="de-DE" sz="1000" dirty="0" smtClean="0"/>
              <a:t>Austria</a:t>
            </a:r>
            <a:endParaRPr lang="de-AT" sz="10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2128833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2128833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42883" y="514341"/>
            <a:ext cx="1714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Empfänger:</a:t>
            </a:r>
            <a:endParaRPr lang="de-AT" u="sng" dirty="0" smtClean="0"/>
          </a:p>
          <a:p>
            <a:r>
              <a:rPr lang="de-AT" dirty="0" smtClean="0"/>
              <a:t>Martin Wagner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Kremser </a:t>
            </a:r>
            <a:r>
              <a:rPr lang="de-AT" dirty="0" err="1" smtClean="0"/>
              <a:t>Landstrasse</a:t>
            </a:r>
            <a:r>
              <a:rPr lang="de-AT" dirty="0" smtClean="0"/>
              <a:t> 2-4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A-3504 Krems-Stein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Österreich</a:t>
            </a:r>
            <a:r>
              <a:rPr lang="de-AT" dirty="0"/>
              <a:t/>
            </a:r>
            <a:br>
              <a:rPr lang="de-AT" dirty="0"/>
            </a:b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2557461" y="514341"/>
            <a:ext cx="1428760" cy="86177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Absender:</a:t>
            </a:r>
          </a:p>
          <a:p>
            <a:r>
              <a:rPr lang="de-DE" sz="1000" dirty="0" smtClean="0"/>
              <a:t>Hanna Scherer-Horner</a:t>
            </a:r>
            <a:endParaRPr lang="de-DE" sz="1000" dirty="0" smtClean="0"/>
          </a:p>
          <a:p>
            <a:r>
              <a:rPr lang="de-DE" sz="1000" dirty="0" smtClean="0"/>
              <a:t>Wienerstraße 60/11/9</a:t>
            </a:r>
          </a:p>
          <a:p>
            <a:r>
              <a:rPr lang="de-DE" sz="1000" dirty="0" smtClean="0"/>
              <a:t>A-3002 Purkersdorf</a:t>
            </a:r>
          </a:p>
          <a:p>
            <a:r>
              <a:rPr lang="de-DE" sz="1000" dirty="0" smtClean="0"/>
              <a:t>Austria</a:t>
            </a:r>
            <a:endParaRPr lang="de-AT" sz="10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2557461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2557461" y="514341"/>
            <a:ext cx="1428760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Benutzerdefiniert</PresentationFormat>
  <Paragraphs>14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70</cp:revision>
  <dcterms:created xsi:type="dcterms:W3CDTF">2009-10-15T10:42:04Z</dcterms:created>
  <dcterms:modified xsi:type="dcterms:W3CDTF">2009-11-11T17:57:13Z</dcterms:modified>
</cp:coreProperties>
</file>