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5400675" cy="3600450"/>
  <p:notesSz cx="6858000" cy="9144000"/>
  <p:defaultTextStyle>
    <a:defPPr>
      <a:defRPr lang="de-DE"/>
    </a:defPPr>
    <a:lvl1pPr marL="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0861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1722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2583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3444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4305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5166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6027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46888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50" y="-84"/>
      </p:cViewPr>
      <p:guideLst>
        <p:guide orient="horz" pos="1134"/>
        <p:guide pos="17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05051" y="1118474"/>
            <a:ext cx="4590574" cy="7717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10101" y="2040256"/>
            <a:ext cx="3780473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1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11.11.2009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11.11.2009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915490" y="144186"/>
            <a:ext cx="1215152" cy="307205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70034" y="144186"/>
            <a:ext cx="3555445" cy="3072051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11.11.2009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11.11.2009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6616" y="2313624"/>
            <a:ext cx="4590574" cy="715089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6616" y="1526025"/>
            <a:ext cx="4590574" cy="787598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086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172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2583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23444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85166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16027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4688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11.11.2009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0034" y="840106"/>
            <a:ext cx="2385299" cy="237613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745343" y="840106"/>
            <a:ext cx="2385299" cy="237613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11.11.2009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70034" y="805935"/>
            <a:ext cx="2386236" cy="3358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70034" y="1141809"/>
            <a:ext cx="2386236" cy="207442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743468" y="805935"/>
            <a:ext cx="2387174" cy="3358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743468" y="1141809"/>
            <a:ext cx="2387174" cy="207442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11.11.2009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11.11.2009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11.11.2009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0034" y="143351"/>
            <a:ext cx="1776785" cy="61007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11515" y="143352"/>
            <a:ext cx="3019127" cy="307288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70034" y="753428"/>
            <a:ext cx="1776785" cy="2462808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11.11.2009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570" y="2520316"/>
            <a:ext cx="3240405" cy="29753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58570" y="321707"/>
            <a:ext cx="3240405" cy="2160270"/>
          </a:xfrm>
        </p:spPr>
        <p:txBody>
          <a:bodyPr/>
          <a:lstStyle>
            <a:lvl1pPr marL="0" indent="0">
              <a:buNone/>
              <a:defRPr sz="2200"/>
            </a:lvl1pPr>
            <a:lvl2pPr marL="308610" indent="0">
              <a:buNone/>
              <a:defRPr sz="1900"/>
            </a:lvl2pPr>
            <a:lvl3pPr marL="617220" indent="0">
              <a:buNone/>
              <a:defRPr sz="1600"/>
            </a:lvl3pPr>
            <a:lvl4pPr marL="925830" indent="0">
              <a:buNone/>
              <a:defRPr sz="1400"/>
            </a:lvl4pPr>
            <a:lvl5pPr marL="1234440" indent="0">
              <a:buNone/>
              <a:defRPr sz="1400"/>
            </a:lvl5pPr>
            <a:lvl6pPr marL="1543050" indent="0">
              <a:buNone/>
              <a:defRPr sz="1400"/>
            </a:lvl6pPr>
            <a:lvl7pPr marL="1851660" indent="0">
              <a:buNone/>
              <a:defRPr sz="1400"/>
            </a:lvl7pPr>
            <a:lvl8pPr marL="2160270" indent="0">
              <a:buNone/>
              <a:defRPr sz="1400"/>
            </a:lvl8pPr>
            <a:lvl9pPr marL="2468880" indent="0">
              <a:buNone/>
              <a:defRPr sz="14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58570" y="2817853"/>
            <a:ext cx="3240405" cy="422553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11.11.2009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70034" y="144186"/>
            <a:ext cx="4860608" cy="600075"/>
          </a:xfrm>
          <a:prstGeom prst="rect">
            <a:avLst/>
          </a:prstGeom>
        </p:spPr>
        <p:txBody>
          <a:bodyPr vert="horz" lIns="61722" tIns="30861" rIns="61722" bIns="30861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70034" y="840106"/>
            <a:ext cx="4860608" cy="2376131"/>
          </a:xfrm>
          <a:prstGeom prst="rect">
            <a:avLst/>
          </a:prstGeom>
        </p:spPr>
        <p:txBody>
          <a:bodyPr vert="horz" lIns="61722" tIns="30861" rIns="61722" bIns="30861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70034" y="3337085"/>
            <a:ext cx="1260158" cy="191691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8FF79-F022-4E3A-9CCA-0CA27DF24786}" type="datetimeFigureOut">
              <a:rPr lang="de-DE" smtClean="0"/>
              <a:pPr/>
              <a:t>11.11.2009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45231" y="3337085"/>
            <a:ext cx="1710214" cy="191691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70484" y="3337085"/>
            <a:ext cx="1260158" cy="191691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1722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458" indent="-231458" algn="l" defTabSz="61722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1491" indent="-192881" algn="l" defTabSz="617220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7152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indent="-154305" algn="l" defTabSz="61722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88745" indent="-154305" algn="l" defTabSz="61722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735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0596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1457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2318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4305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5166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42883" y="514341"/>
            <a:ext cx="15001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/>
              <a:t>Empfänger:</a:t>
            </a:r>
            <a:endParaRPr lang="de-AT" u="sng" dirty="0" smtClean="0"/>
          </a:p>
          <a:p>
            <a:r>
              <a:rPr lang="de-AT" dirty="0" smtClean="0"/>
              <a:t>Sonja </a:t>
            </a:r>
            <a:r>
              <a:rPr lang="de-AT" dirty="0" err="1" smtClean="0"/>
              <a:t>Schwai</a:t>
            </a: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Linsengasse 19</a:t>
            </a:r>
            <a:r>
              <a:rPr lang="de-AT" dirty="0"/>
              <a:t/>
            </a:r>
            <a:br>
              <a:rPr lang="de-AT" dirty="0"/>
            </a:b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A-9500 Villach</a:t>
            </a: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Österreich</a:t>
            </a: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2128833" y="514341"/>
            <a:ext cx="1428760" cy="86177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Absender:</a:t>
            </a:r>
          </a:p>
          <a:p>
            <a:r>
              <a:rPr lang="de-DE" sz="1000" dirty="0" smtClean="0"/>
              <a:t>Hanna Scherer-Horner</a:t>
            </a:r>
            <a:endParaRPr lang="de-DE" sz="1000" dirty="0" smtClean="0"/>
          </a:p>
          <a:p>
            <a:r>
              <a:rPr lang="de-DE" sz="1000" dirty="0" smtClean="0"/>
              <a:t>Wienerstraße 60/11/9</a:t>
            </a:r>
          </a:p>
          <a:p>
            <a:r>
              <a:rPr lang="de-DE" sz="1000" dirty="0" smtClean="0"/>
              <a:t>A-3002 Purkersdorf</a:t>
            </a:r>
          </a:p>
          <a:p>
            <a:r>
              <a:rPr lang="de-DE" sz="1000" dirty="0" smtClean="0"/>
              <a:t>Austria</a:t>
            </a:r>
            <a:endParaRPr lang="de-AT" sz="1000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2128833" y="514341"/>
            <a:ext cx="1428760" cy="857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flipV="1">
            <a:off x="2128833" y="514341"/>
            <a:ext cx="1428760" cy="857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42883" y="514341"/>
            <a:ext cx="1714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/>
              <a:t>Empfänger:</a:t>
            </a:r>
            <a:endParaRPr lang="de-AT" u="sng" dirty="0" smtClean="0"/>
          </a:p>
          <a:p>
            <a:r>
              <a:rPr lang="de-AT" dirty="0" smtClean="0"/>
              <a:t>Martin Wagner</a:t>
            </a: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Kremser </a:t>
            </a:r>
            <a:r>
              <a:rPr lang="de-AT" dirty="0" err="1" smtClean="0"/>
              <a:t>Landstrasse</a:t>
            </a:r>
            <a:r>
              <a:rPr lang="de-AT" dirty="0" smtClean="0"/>
              <a:t> 2-4</a:t>
            </a:r>
            <a:r>
              <a:rPr lang="de-AT" dirty="0"/>
              <a:t/>
            </a:r>
            <a:br>
              <a:rPr lang="de-AT" dirty="0"/>
            </a:b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A-3504 Krems-Stein</a:t>
            </a: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Österreich</a:t>
            </a: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2557461" y="514341"/>
            <a:ext cx="1428760" cy="86177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Absender:</a:t>
            </a:r>
          </a:p>
          <a:p>
            <a:r>
              <a:rPr lang="de-DE" sz="1000" dirty="0" smtClean="0"/>
              <a:t>Hanna Scherer-Horner</a:t>
            </a:r>
            <a:endParaRPr lang="de-DE" sz="1000" dirty="0" smtClean="0"/>
          </a:p>
          <a:p>
            <a:r>
              <a:rPr lang="de-DE" sz="1000" dirty="0" smtClean="0"/>
              <a:t>Wienerstraße 60/11/9</a:t>
            </a:r>
          </a:p>
          <a:p>
            <a:r>
              <a:rPr lang="de-DE" sz="1000" dirty="0" smtClean="0"/>
              <a:t>A-3002 Purkersdorf</a:t>
            </a:r>
          </a:p>
          <a:p>
            <a:r>
              <a:rPr lang="de-DE" sz="1000" dirty="0" smtClean="0"/>
              <a:t>Austria</a:t>
            </a:r>
            <a:endParaRPr lang="de-AT" sz="1000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2557461" y="514341"/>
            <a:ext cx="1428760" cy="857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flipV="1">
            <a:off x="2557461" y="514341"/>
            <a:ext cx="1428760" cy="857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Benutzerdefiniert</PresentationFormat>
  <Paragraphs>14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Company>Hannas Zoo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70</cp:revision>
  <dcterms:created xsi:type="dcterms:W3CDTF">2009-10-15T10:42:04Z</dcterms:created>
  <dcterms:modified xsi:type="dcterms:W3CDTF">2009-11-11T17:57:13Z</dcterms:modified>
</cp:coreProperties>
</file>